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74</c:v>
                </c:pt>
                <c:pt idx="1">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3.6853637616053321E-2"/>
                  <c:y val="-9.8059333915195598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8.8414875230849108E-3"/>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33</c:v>
                </c:pt>
                <c:pt idx="2">
                  <c:v>13</c:v>
                </c:pt>
                <c:pt idx="3">
                  <c:v>7</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c:v>
                </c:pt>
                <c:pt idx="1">
                  <c:v>0.64</c:v>
                </c:pt>
                <c:pt idx="2">
                  <c:v>0.65</c:v>
                </c:pt>
                <c:pt idx="3">
                  <c:v>0.68</c:v>
                </c:pt>
                <c:pt idx="4">
                  <c:v>0.7</c:v>
                </c:pt>
                <c:pt idx="5">
                  <c:v>0.71</c:v>
                </c:pt>
                <c:pt idx="6">
                  <c:v>0.74</c:v>
                </c:pt>
                <c:pt idx="7">
                  <c:v>0.75</c:v>
                </c:pt>
                <c:pt idx="8">
                  <c:v>0.76</c:v>
                </c:pt>
                <c:pt idx="9">
                  <c:v>0.76</c:v>
                </c:pt>
                <c:pt idx="10">
                  <c:v>0.8</c:v>
                </c:pt>
                <c:pt idx="11">
                  <c:v>0.8</c:v>
                </c:pt>
                <c:pt idx="12">
                  <c:v>0.81</c:v>
                </c:pt>
                <c:pt idx="13">
                  <c:v>0.82</c:v>
                </c:pt>
                <c:pt idx="14">
                  <c:v>0.82</c:v>
                </c:pt>
                <c:pt idx="15">
                  <c:v>0.83</c:v>
                </c:pt>
                <c:pt idx="16">
                  <c:v>0.87</c:v>
                </c:pt>
                <c:pt idx="17">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pt idx="15">
                  <c:v>0.76</c:v>
                </c:pt>
                <c:pt idx="16">
                  <c:v>0.76</c:v>
                </c:pt>
                <c:pt idx="17">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0.37</c:v>
                </c:pt>
                <c:pt idx="1">
                  <c:v>0.17</c:v>
                </c:pt>
                <c:pt idx="2">
                  <c:v>0.47</c:v>
                </c:pt>
                <c:pt idx="3">
                  <c:v>0.23</c:v>
                </c:pt>
                <c:pt idx="4">
                  <c:v>0.03</c:v>
                </c:pt>
                <c:pt idx="5">
                  <c:v>0.25</c:v>
                </c:pt>
                <c:pt idx="6">
                  <c:v>0.08</c:v>
                </c:pt>
                <c:pt idx="7">
                  <c:v>0.28999999999999998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54</c:v>
                </c:pt>
                <c:pt idx="1">
                  <c:v>47</c:v>
                </c:pt>
                <c:pt idx="2">
                  <c:v>57</c:v>
                </c:pt>
                <c:pt idx="3">
                  <c:v>35</c:v>
                </c:pt>
                <c:pt idx="4">
                  <c:v>10</c:v>
                </c:pt>
                <c:pt idx="5">
                  <c:v>38</c:v>
                </c:pt>
                <c:pt idx="6">
                  <c:v>14</c:v>
                </c:pt>
                <c:pt idx="7">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30</c:v>
                </c:pt>
                <c:pt idx="1">
                  <c:v>7</c:v>
                </c:pt>
                <c:pt idx="2">
                  <c:v>31</c:v>
                </c:pt>
                <c:pt idx="3">
                  <c:v>14</c:v>
                </c:pt>
                <c:pt idx="4">
                  <c:v>1</c:v>
                </c:pt>
                <c:pt idx="5">
                  <c:v>19</c:v>
                </c:pt>
                <c:pt idx="6">
                  <c:v>4</c:v>
                </c:pt>
                <c:pt idx="7">
                  <c:v>15</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14</c:v>
                </c:pt>
                <c:pt idx="1">
                  <c:v>86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45</c:v>
                </c:pt>
                <c:pt idx="1">
                  <c:v>49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44</c:v>
                </c:pt>
                <c:pt idx="1">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17</c:v>
                </c:pt>
                <c:pt idx="1">
                  <c:v>32</c:v>
                </c:pt>
                <c:pt idx="2">
                  <c:v>12</c:v>
                </c:pt>
                <c:pt idx="3">
                  <c:v>23</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0.14000000000000001</c:v>
                </c:pt>
                <c:pt idx="1">
                  <c:v>0.21</c:v>
                </c:pt>
                <c:pt idx="2">
                  <c:v>0.34</c:v>
                </c:pt>
                <c:pt idx="3">
                  <c:v>0.37</c:v>
                </c:pt>
                <c:pt idx="4">
                  <c:v>0.42</c:v>
                </c:pt>
                <c:pt idx="5">
                  <c:v>0.42</c:v>
                </c:pt>
                <c:pt idx="6">
                  <c:v>0.44</c:v>
                </c:pt>
                <c:pt idx="7">
                  <c:v>0.49</c:v>
                </c:pt>
                <c:pt idx="8">
                  <c:v>0.5</c:v>
                </c:pt>
                <c:pt idx="9">
                  <c:v>0.5</c:v>
                </c:pt>
                <c:pt idx="10">
                  <c:v>0.51</c:v>
                </c:pt>
                <c:pt idx="11">
                  <c:v>0.53</c:v>
                </c:pt>
                <c:pt idx="12">
                  <c:v>0.57999999999999996</c:v>
                </c:pt>
                <c:pt idx="13">
                  <c:v>0.6</c:v>
                </c:pt>
                <c:pt idx="14">
                  <c:v>0.63</c:v>
                </c:pt>
                <c:pt idx="15">
                  <c:v>0.66</c:v>
                </c:pt>
                <c:pt idx="16">
                  <c:v>0.76</c:v>
                </c:pt>
                <c:pt idx="17">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22</c:v>
                </c:pt>
                <c:pt idx="1">
                  <c:v>78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43</c:v>
                </c:pt>
                <c:pt idx="1">
                  <c:v>46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41</c:v>
                </c:pt>
                <c:pt idx="1">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27</c:v>
                </c:pt>
                <c:pt idx="2">
                  <c:v>15</c:v>
                </c:pt>
                <c:pt idx="3">
                  <c:v>21</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0.22</c:v>
                </c:pt>
                <c:pt idx="1">
                  <c:v>0.23</c:v>
                </c:pt>
                <c:pt idx="2">
                  <c:v>0.32</c:v>
                </c:pt>
                <c:pt idx="3">
                  <c:v>0.34</c:v>
                </c:pt>
                <c:pt idx="4">
                  <c:v>0.38</c:v>
                </c:pt>
                <c:pt idx="5">
                  <c:v>0.39</c:v>
                </c:pt>
                <c:pt idx="6">
                  <c:v>0.44</c:v>
                </c:pt>
                <c:pt idx="7">
                  <c:v>0.48</c:v>
                </c:pt>
                <c:pt idx="8">
                  <c:v>0.49</c:v>
                </c:pt>
                <c:pt idx="9">
                  <c:v>0.5</c:v>
                </c:pt>
                <c:pt idx="10">
                  <c:v>0.53</c:v>
                </c:pt>
                <c:pt idx="11">
                  <c:v>0.54</c:v>
                </c:pt>
                <c:pt idx="12">
                  <c:v>0.55000000000000004</c:v>
                </c:pt>
                <c:pt idx="13">
                  <c:v>0.56000000000000005</c:v>
                </c:pt>
                <c:pt idx="14">
                  <c:v>0.56999999999999995</c:v>
                </c:pt>
                <c:pt idx="15">
                  <c:v>0.57999999999999996</c:v>
                </c:pt>
                <c:pt idx="16">
                  <c:v>0.61</c:v>
                </c:pt>
                <c:pt idx="17">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22</c:v>
                </c:pt>
                <c:pt idx="1">
                  <c:v>78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41</c:v>
                </c:pt>
                <c:pt idx="1">
                  <c:v>45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0"/>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A03-4718-B683-232ABA5155FB}"/>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43</c:v>
                </c:pt>
                <c:pt idx="1">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24</c:v>
                </c:pt>
                <c:pt idx="2">
                  <c:v>16</c:v>
                </c:pt>
                <c:pt idx="3">
                  <c:v>18</c:v>
                </c:pt>
                <c:pt idx="4">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0.22</c:v>
                </c:pt>
                <c:pt idx="1">
                  <c:v>0.25</c:v>
                </c:pt>
                <c:pt idx="2">
                  <c:v>0.36</c:v>
                </c:pt>
                <c:pt idx="3">
                  <c:v>0.4</c:v>
                </c:pt>
                <c:pt idx="4">
                  <c:v>0.4</c:v>
                </c:pt>
                <c:pt idx="5">
                  <c:v>0.41</c:v>
                </c:pt>
                <c:pt idx="6">
                  <c:v>0.43</c:v>
                </c:pt>
                <c:pt idx="7">
                  <c:v>0.43</c:v>
                </c:pt>
                <c:pt idx="8">
                  <c:v>0.45</c:v>
                </c:pt>
                <c:pt idx="9">
                  <c:v>0.46</c:v>
                </c:pt>
                <c:pt idx="10">
                  <c:v>0.46</c:v>
                </c:pt>
                <c:pt idx="11">
                  <c:v>0.51</c:v>
                </c:pt>
                <c:pt idx="12">
                  <c:v>0.53</c:v>
                </c:pt>
                <c:pt idx="13">
                  <c:v>0.55000000000000004</c:v>
                </c:pt>
                <c:pt idx="14">
                  <c:v>0.56999999999999995</c:v>
                </c:pt>
                <c:pt idx="15">
                  <c:v>0.6</c:v>
                </c:pt>
                <c:pt idx="16">
                  <c:v>0.65</c:v>
                </c:pt>
                <c:pt idx="17">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0.72</c:v>
                </c:pt>
                <c:pt idx="1">
                  <c:v>0.15</c:v>
                </c:pt>
                <c:pt idx="2">
                  <c:v>7.0000000000000007E-2</c:v>
                </c:pt>
                <c:pt idx="3">
                  <c:v>0.04</c:v>
                </c:pt>
                <c:pt idx="4">
                  <c:v>0.01</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82</c:v>
                </c:pt>
                <c:pt idx="1">
                  <c:v>32</c:v>
                </c:pt>
                <c:pt idx="2">
                  <c:v>26</c:v>
                </c:pt>
                <c:pt idx="3">
                  <c:v>18</c:v>
                </c:pt>
                <c:pt idx="4">
                  <c:v>2</c:v>
                </c:pt>
                <c:pt idx="5">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48</c:v>
                </c:pt>
                <c:pt idx="1">
                  <c:v>5</c:v>
                </c:pt>
                <c:pt idx="2">
                  <c:v>1</c:v>
                </c:pt>
                <c:pt idx="3">
                  <c:v>1</c:v>
                </c:pt>
                <c:pt idx="4">
                  <c:v>0</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0.08</c:v>
                </c:pt>
                <c:pt idx="1">
                  <c:v>0.71</c:v>
                </c:pt>
                <c:pt idx="2">
                  <c:v>0.15</c:v>
                </c:pt>
                <c:pt idx="3">
                  <c:v>0.01</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25</c:v>
                </c:pt>
                <c:pt idx="1">
                  <c:v>88</c:v>
                </c:pt>
                <c:pt idx="2">
                  <c:v>37</c:v>
                </c:pt>
                <c:pt idx="3">
                  <c:v>3</c:v>
                </c:pt>
                <c:pt idx="4">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2</c:v>
                </c:pt>
                <c:pt idx="1">
                  <c:v>41</c:v>
                </c:pt>
                <c:pt idx="2">
                  <c:v>0</c:v>
                </c:pt>
                <c:pt idx="3">
                  <c:v>0</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82</c:v>
                </c:pt>
                <c:pt idx="1">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7.2980379339944196E-2"/>
                  <c:y val="-6.8795558336976551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82</c:v>
                </c:pt>
                <c:pt idx="1">
                  <c:v>7</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0.62</c:v>
                </c:pt>
                <c:pt idx="1">
                  <c:v>0.72</c:v>
                </c:pt>
                <c:pt idx="2">
                  <c:v>0.75</c:v>
                </c:pt>
                <c:pt idx="3">
                  <c:v>0.75</c:v>
                </c:pt>
                <c:pt idx="4">
                  <c:v>0.76</c:v>
                </c:pt>
                <c:pt idx="5">
                  <c:v>0.79</c:v>
                </c:pt>
                <c:pt idx="6">
                  <c:v>0.81</c:v>
                </c:pt>
                <c:pt idx="7">
                  <c:v>0.81</c:v>
                </c:pt>
                <c:pt idx="8">
                  <c:v>0.82</c:v>
                </c:pt>
                <c:pt idx="9">
                  <c:v>0.83</c:v>
                </c:pt>
                <c:pt idx="10">
                  <c:v>0.85</c:v>
                </c:pt>
                <c:pt idx="11">
                  <c:v>0.86</c:v>
                </c:pt>
                <c:pt idx="12">
                  <c:v>0.86</c:v>
                </c:pt>
                <c:pt idx="13">
                  <c:v>0.87</c:v>
                </c:pt>
                <c:pt idx="14">
                  <c:v>0.88</c:v>
                </c:pt>
                <c:pt idx="15">
                  <c:v>0.9</c:v>
                </c:pt>
                <c:pt idx="16">
                  <c:v>0.9</c:v>
                </c:pt>
                <c:pt idx="17">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95</c:v>
                </c:pt>
                <c:pt idx="1">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5.4735284504958154E-2"/>
                  <c:y val="-9.7123141181613901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1.5204245695821733E-2"/>
                  <c:y val="-0.11735712892778347"/>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71</c:v>
                </c:pt>
                <c:pt idx="1">
                  <c:v>20</c:v>
                </c:pt>
                <c:pt idx="2">
                  <c:v>4</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0.83</c:v>
                </c:pt>
                <c:pt idx="1">
                  <c:v>0.92</c:v>
                </c:pt>
                <c:pt idx="2">
                  <c:v>0.93</c:v>
                </c:pt>
                <c:pt idx="3">
                  <c:v>0.94</c:v>
                </c:pt>
                <c:pt idx="4">
                  <c:v>0.94</c:v>
                </c:pt>
                <c:pt idx="5">
                  <c:v>0.94</c:v>
                </c:pt>
                <c:pt idx="6">
                  <c:v>0.94</c:v>
                </c:pt>
                <c:pt idx="7">
                  <c:v>0.94</c:v>
                </c:pt>
                <c:pt idx="8">
                  <c:v>0.94</c:v>
                </c:pt>
                <c:pt idx="9">
                  <c:v>0.95</c:v>
                </c:pt>
                <c:pt idx="10">
                  <c:v>0.95</c:v>
                </c:pt>
                <c:pt idx="11">
                  <c:v>0.95</c:v>
                </c:pt>
                <c:pt idx="12">
                  <c:v>0.95</c:v>
                </c:pt>
                <c:pt idx="13">
                  <c:v>0.95</c:v>
                </c:pt>
                <c:pt idx="14">
                  <c:v>0.96</c:v>
                </c:pt>
                <c:pt idx="15">
                  <c:v>0.96</c:v>
                </c:pt>
                <c:pt idx="16">
                  <c:v>0.97</c:v>
                </c:pt>
                <c:pt idx="17">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pt idx="16">
                  <c:v>0.94</c:v>
                </c:pt>
                <c:pt idx="17">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66</c:v>
                </c:pt>
                <c:pt idx="1">
                  <c:v>68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21</c:v>
                </c:pt>
                <c:pt idx="1">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7.0636138764102144E-2"/>
                  <c:y val="-8.297328254362705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3.4430583489328528E-3"/>
                  <c:y val="-7.5430256857842775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31</c:v>
                </c:pt>
                <c:pt idx="2">
                  <c:v>14</c:v>
                </c:pt>
                <c:pt idx="3">
                  <c:v>9</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0.45</c:v>
                </c:pt>
                <c:pt idx="1">
                  <c:v>0.49</c:v>
                </c:pt>
                <c:pt idx="2">
                  <c:v>0.54</c:v>
                </c:pt>
                <c:pt idx="3">
                  <c:v>0.59</c:v>
                </c:pt>
                <c:pt idx="4">
                  <c:v>0.61</c:v>
                </c:pt>
                <c:pt idx="5">
                  <c:v>0.64</c:v>
                </c:pt>
                <c:pt idx="6">
                  <c:v>0.65</c:v>
                </c:pt>
                <c:pt idx="7">
                  <c:v>0.68</c:v>
                </c:pt>
                <c:pt idx="8">
                  <c:v>0.69</c:v>
                </c:pt>
                <c:pt idx="9">
                  <c:v>0.72</c:v>
                </c:pt>
                <c:pt idx="10">
                  <c:v>0.73</c:v>
                </c:pt>
                <c:pt idx="11">
                  <c:v>0.74</c:v>
                </c:pt>
                <c:pt idx="12">
                  <c:v>0.77</c:v>
                </c:pt>
                <c:pt idx="13">
                  <c:v>0.77</c:v>
                </c:pt>
                <c:pt idx="14">
                  <c:v>0.77</c:v>
                </c:pt>
                <c:pt idx="15">
                  <c:v>0.78</c:v>
                </c:pt>
                <c:pt idx="16">
                  <c:v>0.82</c:v>
                </c:pt>
                <c:pt idx="17">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67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33</c:v>
                </c:pt>
                <c:pt idx="1">
                  <c:v>33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67</c:v>
                </c:pt>
                <c:pt idx="1">
                  <c:v>33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0.41</c:v>
                </c:pt>
                <c:pt idx="1">
                  <c:v>0.56999999999999995</c:v>
                </c:pt>
                <c:pt idx="2">
                  <c:v>0.59</c:v>
                </c:pt>
                <c:pt idx="3">
                  <c:v>0.6</c:v>
                </c:pt>
                <c:pt idx="4">
                  <c:v>0.61</c:v>
                </c:pt>
                <c:pt idx="5">
                  <c:v>0.63</c:v>
                </c:pt>
                <c:pt idx="6">
                  <c:v>0.67</c:v>
                </c:pt>
                <c:pt idx="7">
                  <c:v>0.67</c:v>
                </c:pt>
                <c:pt idx="8">
                  <c:v>0.68</c:v>
                </c:pt>
                <c:pt idx="9">
                  <c:v>0.68</c:v>
                </c:pt>
                <c:pt idx="10">
                  <c:v>0.68</c:v>
                </c:pt>
                <c:pt idx="11">
                  <c:v>0.7</c:v>
                </c:pt>
                <c:pt idx="12">
                  <c:v>0.71</c:v>
                </c:pt>
                <c:pt idx="13">
                  <c:v>0.72</c:v>
                </c:pt>
                <c:pt idx="14">
                  <c:v>0.73</c:v>
                </c:pt>
                <c:pt idx="15">
                  <c:v>0.74</c:v>
                </c:pt>
                <c:pt idx="16">
                  <c:v>0.79</c:v>
                </c:pt>
                <c:pt idx="17">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c:v>
                </c:pt>
                <c:pt idx="1">
                  <c:v>0.71</c:v>
                </c:pt>
                <c:pt idx="2">
                  <c:v>0.06</c:v>
                </c:pt>
                <c:pt idx="3">
                  <c:v>0.01</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32</c:v>
                </c:pt>
                <c:pt idx="1">
                  <c:v>81</c:v>
                </c:pt>
                <c:pt idx="2">
                  <c:v>13</c:v>
                </c:pt>
                <c:pt idx="3">
                  <c:v>1</c:v>
                </c:pt>
                <c:pt idx="4">
                  <c:v>1</c:v>
                </c:pt>
                <c:pt idx="5">
                  <c:v>2</c:v>
                </c:pt>
                <c:pt idx="6">
                  <c:v>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13</c:v>
                </c:pt>
                <c:pt idx="1">
                  <c:v>55</c:v>
                </c:pt>
                <c:pt idx="2">
                  <c:v>2</c:v>
                </c:pt>
                <c:pt idx="3">
                  <c:v>1</c:v>
                </c:pt>
                <c:pt idx="4">
                  <c:v>0</c:v>
                </c:pt>
                <c:pt idx="5">
                  <c:v>1</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5.8351592892084407E-2"/>
                  <c:y val="-8.6744795386519219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63</c:v>
                </c:pt>
                <c:pt idx="1">
                  <c:v>24</c:v>
                </c:pt>
                <c:pt idx="2">
                  <c:v>7</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5.5280456424079909E-2"/>
                  <c:y val="-8.6744795386519219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63</c:v>
                </c:pt>
                <c:pt idx="1">
                  <c:v>24</c:v>
                </c:pt>
                <c:pt idx="2">
                  <c:v>8</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23</c:v>
                </c:pt>
                <c:pt idx="2">
                  <c:v>17</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8426818808026702E-2"/>
                  <c:y val="-0.105602359600979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33</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8426818808026643E-2"/>
                  <c:y val="-0.10560235960097994"/>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66</c:v>
                </c:pt>
                <c:pt idx="1">
                  <c:v>27</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8426818808026643E-2"/>
                  <c:y val="-0.1093738724438720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63</c:v>
                </c:pt>
                <c:pt idx="1">
                  <c:v>29</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9.2134094040133216E-3"/>
                  <c:y val="-0.10937387244387205"/>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33</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EEB5CAC3-000F-4380-9B24-EACC48A245F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53C8C0CD-6A1F-46A1-86E0-5D1B40BBD14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BD5399C8-D7EC-4837-A70D-7B9903C5993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DFB05162-7A78-4E43-9155-625119BCFEC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694F245D-2438-4926-808E-D039C1365F7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37C8FF92-AFCD-49A2-A4FB-A29ECF993FF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4804D04B-1C19-48F8-A567-0792765C362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39C285B8-2E05-4208-B6A6-21CC582E013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C39B5E3A-9E31-40C7-A190-DE819F7A4C1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680D582D-A999-4376-8A59-42C4880566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47453DBF-2199-4450-AEC7-51CEA02E370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5471FFE8-008D-46D0-B372-9BF8FC78A98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D3D851F0-55D3-4560-A72F-599D5AC0348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EEB64030-C827-4A76-8BDE-3A863547CC0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6D6E5928-8B7C-44DE-8190-4A67E0DFDCD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0.87</c:v>
                </c:pt>
                <c:pt idx="3">
                  <c:v>0</c:v>
                </c:pt>
                <c:pt idx="4">
                  <c:v>0.87</c:v>
                </c:pt>
                <c:pt idx="5">
                  <c:v>0.86</c:v>
                </c:pt>
                <c:pt idx="6">
                  <c:v>0.75</c:v>
                </c:pt>
                <c:pt idx="7">
                  <c:v>0.8</c:v>
                </c:pt>
                <c:pt idx="8">
                  <c:v>0.55000000000000004</c:v>
                </c:pt>
                <c:pt idx="9">
                  <c:v>0</c:v>
                </c:pt>
                <c:pt idx="11">
                  <c:v>0.87</c:v>
                </c:pt>
                <c:pt idx="12">
                  <c:v>0.78</c:v>
                </c:pt>
                <c:pt idx="13">
                  <c:v>0.63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6369D430-A681-4910-A2F8-154B0865E9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46538436-47DB-4C5E-AB90-2CC12C6D2FE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CA570D3B-A303-47E3-893A-3121E29D3B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DD4853E2-0256-450B-B07B-3CFA0E773B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0640CA52-2E6D-4A41-8BED-FB74FB2EC4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0FB6D0E7-769B-410F-99AB-86422EE9C1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84F96A5A-2AB9-4E35-96F1-9BC0921518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B341C3C2-06B3-488B-BC70-5A664263F4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AA4FCF87-6345-4356-8C4B-45EBC3BB48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7C3AF8-D161-4E72-83C0-86BA913FF0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866783A3-5FDA-4B90-9C05-B9BC37EF7D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0E6A7AF7-FA2F-4E39-BCB7-9A962AC192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BEC93E08-18DA-4E87-A0E8-3145C181D1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A0369474-FB89-4B9B-94BD-25CD7B3F5F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CB17053D-2079-4FC9-B960-663C23C068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D03E889-0B49-48CC-A149-C958CBE0AD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CF05ABFE-AB96-41B9-97A5-FA8D0A631F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0.13</c:v>
                </c:pt>
                <c:pt idx="2">
                  <c:v>1</c:v>
                </c:pt>
                <c:pt idx="3">
                  <c:v>1</c:v>
                </c:pt>
                <c:pt idx="4">
                  <c:v>0.13</c:v>
                </c:pt>
                <c:pt idx="5">
                  <c:v>0.14000000000000001</c:v>
                </c:pt>
                <c:pt idx="6">
                  <c:v>0.25</c:v>
                </c:pt>
                <c:pt idx="7">
                  <c:v>0.19999999999999996</c:v>
                </c:pt>
                <c:pt idx="8">
                  <c:v>0.44999999999999996</c:v>
                </c:pt>
                <c:pt idx="9">
                  <c:v>1</c:v>
                </c:pt>
                <c:pt idx="10">
                  <c:v>1</c:v>
                </c:pt>
                <c:pt idx="11">
                  <c:v>0.13</c:v>
                </c:pt>
                <c:pt idx="12">
                  <c:v>0.21999999999999997</c:v>
                </c:pt>
                <c:pt idx="13">
                  <c:v>0.37</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87%</c:v>
                  </c:pt>
                  <c:pt idx="4">
                    <c:v>87%</c:v>
                  </c:pt>
                  <c:pt idx="5">
                    <c:v>86%</c:v>
                  </c:pt>
                  <c:pt idx="6">
                    <c:v>75%</c:v>
                  </c:pt>
                  <c:pt idx="7">
                    <c:v>80%</c:v>
                  </c:pt>
                  <c:pt idx="8">
                    <c:v>55%</c:v>
                  </c:pt>
                  <c:pt idx="11">
                    <c:v>87%</c:v>
                  </c:pt>
                  <c:pt idx="12">
                    <c:v>78%</c:v>
                  </c:pt>
                  <c:pt idx="13">
                    <c:v>63%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EE412136-456A-4CF4-A743-002C53C54CD5}"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9F9202BC-69CB-4439-91A0-C4683F6B67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BB0FF013-A249-46B2-88E6-3EEFD29703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F5D83DC2-48A4-4AC1-9F98-01E7F997B5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A4A81534-E8E7-4897-9A80-7F1B36923F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1450CD46-B7B7-4F1D-92F1-DD9C93E21B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4C2EBB1-1B9A-427A-926A-CCB9304A60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FA4DC572-C47E-48B1-8F60-66AC44D66EF0}"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641EA68B-483E-40D9-A03E-EE6F6B954A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62703DDA-4B4D-4231-BD06-CF704692EA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8FE63741-ADC4-4D02-AC6E-B4098704B1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2DE3D6CF-C7DF-4644-A1A2-C75BFFBAA3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61933514-2567-44C9-A420-7549855B65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65AEB21E-1858-4514-B165-2AABF0E113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E615874C-D2E5-4BE5-8381-C1C292FBED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F9919559-4EFF-4D5C-8AD8-3907A31A7B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0E13C340-FBB5-49FB-8462-1801B762C8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0.87</c:v>
                </c:pt>
                <c:pt idx="2">
                  <c:v>0.92</c:v>
                </c:pt>
                <c:pt idx="3">
                  <c:v>0.86</c:v>
                </c:pt>
                <c:pt idx="4">
                  <c:v>0.89</c:v>
                </c:pt>
                <c:pt idx="5">
                  <c:v>0.78</c:v>
                </c:pt>
                <c:pt idx="7">
                  <c:v>0</c:v>
                </c:pt>
                <c:pt idx="8">
                  <c:v>0.77</c:v>
                </c:pt>
                <c:pt idx="9">
                  <c:v>0.82</c:v>
                </c:pt>
                <c:pt idx="10">
                  <c:v>0.84</c:v>
                </c:pt>
                <c:pt idx="11">
                  <c:v>0.87</c:v>
                </c:pt>
                <c:pt idx="12">
                  <c:v>0.88</c:v>
                </c:pt>
                <c:pt idx="13">
                  <c:v>0.91</c:v>
                </c:pt>
                <c:pt idx="14">
                  <c:v>0.93</c:v>
                </c:pt>
                <c:pt idx="15">
                  <c:v>0.95</c:v>
                </c:pt>
                <c:pt idx="16">
                  <c:v>0.63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C15B6EB2-544A-4807-99CE-B6B4667D3A6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F382F503-F3F5-4A74-A624-326CB9E9BD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CB18A12-919B-4E9F-AE1B-9BDDC0E305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26C4BDC-6126-4FAC-AB59-FE7059FFA7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1BE89D21-72EB-4240-90B0-1A29768412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4B289A0-8A6D-4715-9757-DBCDDB2D59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214CFE5-0016-4825-AA9C-8AC9F46E0E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8B229C2-1014-4467-86AB-A070874D34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DA19BDE4-21A7-47F7-AA00-5ACCB46BAD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F96716A8-584A-4183-8CA4-BCAEE06783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5F354226-7B62-4354-B1CE-C3897EE60C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F75986BA-C4CD-4D00-A148-C23EB4D56E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3C67738D-5B07-4D80-A6DB-D75C499DC1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82EE0074-9681-4E19-AF7D-BEC9BFF38B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5D3E6C6-92E0-493F-A9DF-E7805615BB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F9447B8F-9C1F-42F2-A9FD-025D1F23D7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DCA57C83-8C32-4106-9242-9181636F80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0.13</c:v>
                </c:pt>
                <c:pt idx="2">
                  <c:v>7.999999999999996E-2</c:v>
                </c:pt>
                <c:pt idx="3">
                  <c:v>0.14000000000000001</c:v>
                </c:pt>
                <c:pt idx="4">
                  <c:v>0.10999999999999999</c:v>
                </c:pt>
                <c:pt idx="5">
                  <c:v>0.21999999999999997</c:v>
                </c:pt>
                <c:pt idx="6">
                  <c:v>1</c:v>
                </c:pt>
                <c:pt idx="7">
                  <c:v>1</c:v>
                </c:pt>
                <c:pt idx="8">
                  <c:v>0.22999999999999998</c:v>
                </c:pt>
                <c:pt idx="9">
                  <c:v>0.18000000000000005</c:v>
                </c:pt>
                <c:pt idx="10">
                  <c:v>0.16000000000000003</c:v>
                </c:pt>
                <c:pt idx="11">
                  <c:v>0.13</c:v>
                </c:pt>
                <c:pt idx="12">
                  <c:v>0.12</c:v>
                </c:pt>
                <c:pt idx="13">
                  <c:v>8.9999999999999969E-2</c:v>
                </c:pt>
                <c:pt idx="14">
                  <c:v>6.9999999999999951E-2</c:v>
                </c:pt>
                <c:pt idx="15">
                  <c:v>5.0000000000000044E-2</c:v>
                </c:pt>
                <c:pt idx="16">
                  <c:v>0.37</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87%</c:v>
                  </c:pt>
                  <c:pt idx="2">
                    <c:v>92%</c:v>
                  </c:pt>
                  <c:pt idx="3">
                    <c:v>86%</c:v>
                  </c:pt>
                  <c:pt idx="4">
                    <c:v>89%</c:v>
                  </c:pt>
                  <c:pt idx="5">
                    <c:v>78%</c:v>
                  </c:pt>
                  <c:pt idx="8">
                    <c:v>77%</c:v>
                  </c:pt>
                  <c:pt idx="9">
                    <c:v>82%</c:v>
                  </c:pt>
                  <c:pt idx="10">
                    <c:v>84%</c:v>
                  </c:pt>
                  <c:pt idx="11">
                    <c:v>87%</c:v>
                  </c:pt>
                  <c:pt idx="12">
                    <c:v>88%</c:v>
                  </c:pt>
                  <c:pt idx="13">
                    <c:v>91%</c:v>
                  </c:pt>
                  <c:pt idx="14">
                    <c:v>93%</c:v>
                  </c:pt>
                  <c:pt idx="15">
                    <c:v>95%</c:v>
                  </c:pt>
                  <c:pt idx="16">
                    <c:v>63%</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6F5951F7-525D-4882-A11E-0B462483E94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C9110D7-FCBB-4A73-B1AE-EE1EBEC9FC1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0C27500-0EA0-44FA-9611-36C6D1678FA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EF41AD92-59E9-4216-9CDC-AC1A8232400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AC0B402A-E719-47DA-927C-FE98EA3D6F05}"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B033EE09-93E0-445D-A0D9-5DB6ACB9266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805F66A1-D45F-4398-BAD8-0D1D7CDD384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9EE89D02-6982-4609-86CE-AC4B972678F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9AFE19B8-0A48-47DB-848A-45C9D2714FD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F346A9E2-5604-401D-B5DC-AB609F55E9E7}"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7E27F33-142D-4537-8A76-B9C4E773BA6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1F1855FC-AC94-4AFE-B833-E47FCB384C4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B6A3B6D4-D410-4468-B522-ED01BE032A1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85AD81C9-5F62-4596-8E78-9EA20E36BCE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E76CF75-08C2-4519-BBC9-A9EE000DF09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FCB78CED-DD8D-4D55-B642-0D92DC3D9E5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406BC11C-4117-4A46-9545-DCC7BF49C9C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0.82</c:v>
                </c:pt>
                <c:pt idx="6">
                  <c:v>0.84</c:v>
                </c:pt>
                <c:pt idx="7">
                  <c:v>0.87</c:v>
                </c:pt>
                <c:pt idx="8">
                  <c:v>0.89</c:v>
                </c:pt>
                <c:pt idx="9">
                  <c:v>0.91</c:v>
                </c:pt>
                <c:pt idx="13">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3B7B308E-20CE-4312-8DA7-A4820FAA2D3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388F2623-7D72-48A7-93E2-3DA8D7EAAEF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F905FDAE-C6C1-4014-AECA-52FCAAFFB4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EA2F37F7-CCD3-4881-B6E8-675727563C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7D05552-BB4F-43F6-8DB0-CA69DEDEDB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0914E825-FC19-45E5-89DC-99ED203361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0BF6405D-E935-4CC8-8755-B065D54314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93E6D3F2-772D-4F50-8F3E-2F3040A951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4383B8E-7400-477E-93D5-9388D3D8BA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8F656EF3-60FD-4EAC-B44D-D0FD0848E6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3AC6D420-5641-49A1-A94F-1E53EBB5AD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C2A87BA5-9715-4111-A68B-9919F40F00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A42A9028-2E98-4244-A5AA-505DD62C02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D076D26E-6355-4460-842C-501CCC2820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716B8BEA-D39E-4459-8A27-F921BA0108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75CD3561-3940-4F57-8CFD-A1E7C21CC1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40A2BC62-0599-4A67-B749-A0B5D119B2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F6757B00-4F2E-4A50-8869-1BCF4DED53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0.18000000000000005</c:v>
                </c:pt>
                <c:pt idx="6">
                  <c:v>0.16000000000000003</c:v>
                </c:pt>
                <c:pt idx="7">
                  <c:v>0.13</c:v>
                </c:pt>
                <c:pt idx="8">
                  <c:v>0.10999999999999999</c:v>
                </c:pt>
                <c:pt idx="9">
                  <c:v>8.9999999999999969E-2</c:v>
                </c:pt>
                <c:pt idx="10">
                  <c:v>1</c:v>
                </c:pt>
                <c:pt idx="11">
                  <c:v>1</c:v>
                </c:pt>
                <c:pt idx="12">
                  <c:v>1</c:v>
                </c:pt>
                <c:pt idx="13">
                  <c:v>0.17000000000000004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87%</c:v>
                  </c:pt>
                  <c:pt idx="5">
                    <c:v>82%</c:v>
                  </c:pt>
                  <c:pt idx="6">
                    <c:v>84%</c:v>
                  </c:pt>
                  <c:pt idx="7">
                    <c:v>87%</c:v>
                  </c:pt>
                  <c:pt idx="8">
                    <c:v>89%</c:v>
                  </c:pt>
                  <c:pt idx="9">
                    <c:v>91%</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774126E0-CDD9-4A7D-8117-9444F1FD8A7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BF0C8DD1-D09F-4355-86F7-FCEA7581CA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4627E514-84B6-4690-B9AF-803F509B1E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3339F95F-B6C7-4338-8A61-5AB172883B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FE45945B-45C1-47C1-BBE1-865B209844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E704AD26-F9F7-47CB-A504-A448C99259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36DA0FC2-1A2A-418B-BA27-293DFF5215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9D95CF9F-F770-451B-B8ED-F0924EDD23E2}"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1134773-0F99-41D0-B0DB-C24D2704E4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5A083FED-7039-4834-BA64-7303B609EC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94689D3F-AEE1-4A9C-B2B5-A2FC1FF260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66C1BA4-04AD-4263-A8E9-49B58FF0D4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9BF71019-AAC3-4580-A5CA-9BEF78EBE4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4D94FD34-60AF-45DB-B29F-77FB7D799F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1FD312D1-2990-4336-B269-93CBB04C6D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A9AF43DB-A9BB-4451-B18F-C07C562F12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E0D542EC-5092-49AC-9B6E-94E07C6D9F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64CAA882-AFC3-4759-AA43-32369D1396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0.86</c:v>
                </c:pt>
                <c:pt idx="2">
                  <c:v>0.77</c:v>
                </c:pt>
                <c:pt idx="3">
                  <c:v>0.87</c:v>
                </c:pt>
                <c:pt idx="4">
                  <c:v>0.91</c:v>
                </c:pt>
                <c:pt idx="5">
                  <c:v>0.91</c:v>
                </c:pt>
                <c:pt idx="6">
                  <c:v>0.99</c:v>
                </c:pt>
                <c:pt idx="7">
                  <c:v>0.89</c:v>
                </c:pt>
                <c:pt idx="8">
                  <c:v>0.88</c:v>
                </c:pt>
                <c:pt idx="9">
                  <c:v>0.89</c:v>
                </c:pt>
                <c:pt idx="10">
                  <c:v>0.87</c:v>
                </c:pt>
                <c:pt idx="11">
                  <c:v>0.77</c:v>
                </c:pt>
                <c:pt idx="12">
                  <c:v>0.86</c:v>
                </c:pt>
                <c:pt idx="13">
                  <c:v>0.8</c:v>
                </c:pt>
                <c:pt idx="14">
                  <c:v>0.8</c:v>
                </c:pt>
                <c:pt idx="15">
                  <c:v>0.9</c:v>
                </c:pt>
                <c:pt idx="16">
                  <c:v>0.83</c:v>
                </c:pt>
                <c:pt idx="17">
                  <c:v>0.88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5987BF66-DA65-4431-A8B6-73E2FDDAC1C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505A7AA8-40FB-48F3-AD08-1016E51AF6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62FD0E8F-20A8-4D0A-862D-066F108FC4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9504A7F7-6248-45AF-BFE1-5866D3F425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95EE2B32-D2EE-42D0-B3B7-82F198E992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322E3A84-CEF1-47EA-9AE4-469C31BA72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D4EBC8E7-2ED5-45CA-9B17-D9D451D9EE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EAA8C780-596E-42EA-98C2-DE8DF7DCFE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BBB7645A-C58D-46C8-817E-0EAEE41C1D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BD1C1446-15BD-4B77-9981-0DF857844D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4D6186B5-9518-4ED2-BB72-B6D958BD77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62D208ED-0820-46C1-8750-08A3537518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91E770C3-7C79-4B3D-9D14-4C0A909A41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24B424A-13F6-4B13-B703-9FF185B783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C26CF34A-D0F2-4B2F-B7C6-00A7407C9F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EFCECE55-868F-4678-98DC-1654607012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9E9035CE-782B-44A7-8D92-D027B65DA7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71A17C0-2836-45DF-AAED-76BB411933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0.14000000000000001</c:v>
                </c:pt>
                <c:pt idx="2">
                  <c:v>0.22999999999999998</c:v>
                </c:pt>
                <c:pt idx="3">
                  <c:v>0.13</c:v>
                </c:pt>
                <c:pt idx="4">
                  <c:v>8.9999999999999969E-2</c:v>
                </c:pt>
                <c:pt idx="5">
                  <c:v>8.9999999999999969E-2</c:v>
                </c:pt>
                <c:pt idx="6">
                  <c:v>1.0000000000000009E-2</c:v>
                </c:pt>
                <c:pt idx="7">
                  <c:v>0.10999999999999999</c:v>
                </c:pt>
                <c:pt idx="8">
                  <c:v>0.12</c:v>
                </c:pt>
                <c:pt idx="9">
                  <c:v>0.10999999999999999</c:v>
                </c:pt>
                <c:pt idx="10">
                  <c:v>0.13</c:v>
                </c:pt>
                <c:pt idx="11">
                  <c:v>0.22999999999999998</c:v>
                </c:pt>
                <c:pt idx="12">
                  <c:v>0.14000000000000001</c:v>
                </c:pt>
                <c:pt idx="13">
                  <c:v>0.19999999999999996</c:v>
                </c:pt>
                <c:pt idx="14">
                  <c:v>0.19999999999999996</c:v>
                </c:pt>
                <c:pt idx="15">
                  <c:v>9.9999999999999978E-2</c:v>
                </c:pt>
                <c:pt idx="16">
                  <c:v>0.17000000000000004</c:v>
                </c:pt>
                <c:pt idx="17">
                  <c:v>0.12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86%</c:v>
                  </c:pt>
                  <c:pt idx="2">
                    <c:v>77%</c:v>
                  </c:pt>
                  <c:pt idx="3">
                    <c:v>87%</c:v>
                  </c:pt>
                  <c:pt idx="4">
                    <c:v>91%</c:v>
                  </c:pt>
                  <c:pt idx="5">
                    <c:v>91%</c:v>
                  </c:pt>
                  <c:pt idx="6">
                    <c:v>99%</c:v>
                  </c:pt>
                  <c:pt idx="7">
                    <c:v>89%</c:v>
                  </c:pt>
                  <c:pt idx="8">
                    <c:v>88%</c:v>
                  </c:pt>
                  <c:pt idx="9">
                    <c:v>89%</c:v>
                  </c:pt>
                  <c:pt idx="10">
                    <c:v>87%</c:v>
                  </c:pt>
                  <c:pt idx="11">
                    <c:v>77%</c:v>
                  </c:pt>
                  <c:pt idx="12">
                    <c:v>86%</c:v>
                  </c:pt>
                  <c:pt idx="13">
                    <c:v>80%</c:v>
                  </c:pt>
                  <c:pt idx="14">
                    <c:v>80%</c:v>
                  </c:pt>
                  <c:pt idx="15">
                    <c:v>90%</c:v>
                  </c:pt>
                  <c:pt idx="16">
                    <c:v>83%</c:v>
                  </c:pt>
                  <c:pt idx="17">
                    <c:v>88%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B0020ED-DA3C-471A-BAEC-3EA21BE2C9E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6A209042-D0B7-4C77-A7A4-FC65D46577D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7238D405-CBE1-45CE-A354-D03BF3190B0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6C014E49-77C8-4556-BD75-F048C26EA97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9EAAFDBC-6494-48CE-8A1B-3C096650E6B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ED3D3FB3-1DCB-4D08-BAA6-FA9B3A8C90A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ACDB4731-BD52-4ECA-A8E0-58EF7BE1F22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7CB062BA-2E26-4D5D-A489-11B6CCDE5A9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wrap="none" lIns="108000" tIns="19050" rIns="38100" bIns="19050" anchor="ctr">
                    <a:spAutoFit/>
                  </a:bodyPr>
                  <a:lstStyle/>
                  <a:p>
                    <a:pPr>
                      <a:defRPr sz="1000">
                        <a:solidFill>
                          <a:srgbClr val="000000"/>
                        </a:solidFill>
                      </a:defRPr>
                    </a:pPr>
                    <a:r>
                      <a:rPr lang="en-US">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E3005CBC-B6F5-413E-855E-3F6E404911D1}"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0246B37D-DF1C-4B69-9D8F-EAE27F423D6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D23D36E4-D63C-4790-9355-D64F40B41C7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36FFB1D6-8D72-4994-A4FB-E1275174BE3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95894E47-871A-4561-9B75-2B05F140100A}"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FEBAF5CB-DB98-44FD-BBFD-ACBBA5AC6AC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4A2B60BE-D96A-495E-8889-6CC47DD55C5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0.87</c:v>
                </c:pt>
                <c:pt idx="3">
                  <c:v>0</c:v>
                </c:pt>
                <c:pt idx="4" formatCode="0%">
                  <c:v>0.86</c:v>
                </c:pt>
                <c:pt idx="5" formatCode="0%">
                  <c:v>0.96</c:v>
                </c:pt>
                <c:pt idx="6" formatCode="0%">
                  <c:v>0.89</c:v>
                </c:pt>
                <c:pt idx="7" formatCode="0%">
                  <c:v>0.82</c:v>
                </c:pt>
                <c:pt idx="8" formatCode="0%">
                  <c:v>0</c:v>
                </c:pt>
                <c:pt idx="9" formatCode="0%">
                  <c:v>0.76</c:v>
                </c:pt>
                <c:pt idx="10" formatCode="0%">
                  <c:v>0.86</c:v>
                </c:pt>
                <c:pt idx="11" formatCode="0%">
                  <c:v>0.76</c:v>
                </c:pt>
                <c:pt idx="12" formatCode="0%">
                  <c:v>0.74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7482697A-0213-4DA6-8396-978138C5FF3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F1197CD7-A39C-4585-9026-5DD8572C645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8B9B1812-8DE4-4855-B8ED-5FC31BFD709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68D11C02-7F4C-40CB-8E29-44296103F0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0863905C-DAC3-43F8-9BBA-A0867C0E48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1D2A07D6-ED10-4743-8858-DDECACE6BF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03EE7AB3-A063-40EB-ABC1-BE5CDCE306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97276C9D-F2C9-41F3-947C-09FDF3F06C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62A02E97-5D0C-4A13-937C-60AFCEE512B9}"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1F-BD6F-48BE-AC73-08902F96F245}"/>
                </c:ext>
              </c:extLst>
            </c:dLbl>
            <c:dLbl>
              <c:idx val="9"/>
              <c:tx>
                <c:rich>
                  <a:bodyPr/>
                  <a:lstStyle/>
                  <a:p>
                    <a:fld id="{D31B93CD-BA23-4F67-9848-4993FB9385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C532B893-3908-4B9A-B317-C8E540811A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95447B32-984B-40CE-B62D-F9A6F3E7C9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78C3C6D0-7558-4EED-B29C-1171D13F1D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E00CB4C5-07F3-4497-A1F2-9AFA81D7743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E814859A-9214-45F8-A551-1D614598190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A35E9950-5234-4D32-BA10-064FF323A40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0.14000000000000001</c:v>
                </c:pt>
                <c:pt idx="5">
                  <c:v>4.0000000000000036E-2</c:v>
                </c:pt>
                <c:pt idx="6">
                  <c:v>0.10999999999999999</c:v>
                </c:pt>
                <c:pt idx="7">
                  <c:v>0.18000000000000005</c:v>
                </c:pt>
                <c:pt idx="8">
                  <c:v>1</c:v>
                </c:pt>
                <c:pt idx="9">
                  <c:v>0.24</c:v>
                </c:pt>
                <c:pt idx="10">
                  <c:v>0.14000000000000001</c:v>
                </c:pt>
                <c:pt idx="11">
                  <c:v>0.24</c:v>
                </c:pt>
                <c:pt idx="12">
                  <c:v>0.26</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87%</c:v>
                  </c:pt>
                  <c:pt idx="4">
                    <c:v>86%</c:v>
                  </c:pt>
                  <c:pt idx="5">
                    <c:v>96%</c:v>
                  </c:pt>
                  <c:pt idx="6">
                    <c:v>89%</c:v>
                  </c:pt>
                  <c:pt idx="7">
                    <c:v>82%</c:v>
                  </c:pt>
                  <c:pt idx="9">
                    <c:v>76%</c:v>
                  </c:pt>
                  <c:pt idx="10">
                    <c:v>86%</c:v>
                  </c:pt>
                  <c:pt idx="11">
                    <c:v>76%</c:v>
                  </c:pt>
                  <c:pt idx="12">
                    <c:v>74%</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AA02B6AB-CACE-4A2D-ACA3-1E6CE19F6F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3950D7C6-E70B-4757-B8BE-952B7E393A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D9169D83-D9C9-445E-943C-D84FD3C025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F1792160-60F3-4C8D-BD85-B83288D5BB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F398EC15-5A6B-4EC8-A580-E8CCBF8A56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3233C706-7CD6-4FFD-8A41-2BDF102C0B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1EF3BFAB-6182-4091-A0F9-CF051DF459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FDB808E3-F385-48B2-9795-8F06706D8B5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F2D549E4-23F9-4FF5-9723-9FEE7F21C1A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CFDBB5B-407D-4C84-BF75-210B2566B27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15B81DFF-BCA2-45A1-8037-1077BC70691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561EA3E8-B528-47CE-B0A6-FB4B5B6264E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0.83</c:v>
                </c:pt>
                <c:pt idx="3">
                  <c:v>0.82</c:v>
                </c:pt>
                <c:pt idx="4">
                  <c:v>0.84</c:v>
                </c:pt>
                <c:pt idx="5">
                  <c:v>0.91</c:v>
                </c:pt>
                <c:pt idx="6">
                  <c:v>0.76</c:v>
                </c:pt>
                <c:pt idx="7" formatCode="0%;;">
                  <c:v>0</c:v>
                </c:pt>
                <c:pt idx="8" formatCode="0%;;">
                  <c:v>0</c:v>
                </c:pt>
                <c:pt idx="9" formatCode="0%;;">
                  <c:v>0.83</c:v>
                </c:pt>
                <c:pt idx="10" formatCode="0%;;">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5B4BE527-95F7-47F0-AF8D-B558E1B5FE5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C9A1F6A3-74A1-4B6B-8AEC-B470F9A15C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9C18189A-EACD-4821-B4BF-80EA3F6FBB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78793965-E554-4E2D-8053-6843561B4B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AC19B359-D943-4602-930E-DE27556125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988E9578-DBBE-49D1-B2EC-2273520D90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05F90647-8A6B-4A6F-A49D-E22CE99F95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BF59EF0A-F984-477A-83D5-B03FB7249B4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B0660443-ED59-4508-9A91-AA84FD2090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970CDACF-0388-4AB4-8F83-079097A3BD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12FA5B94-3EBF-4EF8-967C-26535668BF4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429B4E1C-3BE3-48B9-B7F4-8FFD912C7E7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8F074A9A-9436-47CA-B9D3-188DBBC51D6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5BEF798-D4E2-45A8-B420-4A92E6BC58F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0.17000000000000004</c:v>
                </c:pt>
                <c:pt idx="3">
                  <c:v>0.18000000000000005</c:v>
                </c:pt>
                <c:pt idx="4">
                  <c:v>0.16000000000000003</c:v>
                </c:pt>
                <c:pt idx="5">
                  <c:v>8.9999999999999969E-2</c:v>
                </c:pt>
                <c:pt idx="6">
                  <c:v>0.24</c:v>
                </c:pt>
                <c:pt idx="8">
                  <c:v>1</c:v>
                </c:pt>
                <c:pt idx="9">
                  <c:v>0.17000000000000004</c:v>
                </c:pt>
                <c:pt idx="10">
                  <c:v>0.13</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83%</c:v>
                  </c:pt>
                  <c:pt idx="3">
                    <c:v>82%</c:v>
                  </c:pt>
                  <c:pt idx="4">
                    <c:v>84%</c:v>
                  </c:pt>
                  <c:pt idx="5">
                    <c:v>91%</c:v>
                  </c:pt>
                  <c:pt idx="6">
                    <c:v>76%</c:v>
                  </c:pt>
                  <c:pt idx="9">
                    <c:v>83%</c:v>
                  </c:pt>
                  <c:pt idx="10">
                    <c:v>87%</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60</c:v>
                </c:pt>
                <c:pt idx="1">
                  <c:v>61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21</c:v>
                </c:pt>
                <c:pt idx="1">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6.1422729360088813E-3"/>
                  <c:y val="-1.1314538528676451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2.1126033395102675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32</c:v>
                </c:pt>
                <c:pt idx="2">
                  <c:v>20</c:v>
                </c:pt>
                <c:pt idx="3">
                  <c:v>12</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69</c:v>
                </c:pt>
                <c:pt idx="1">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31</c:v>
                </c:pt>
                <c:pt idx="1">
                  <c:v>31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32</c:v>
                </c:pt>
                <c:pt idx="1">
                  <c:v>38</c:v>
                </c:pt>
                <c:pt idx="2">
                  <c:v>31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0.59</c:v>
                </c:pt>
                <c:pt idx="1">
                  <c:v>0.62</c:v>
                </c:pt>
                <c:pt idx="2">
                  <c:v>0.62</c:v>
                </c:pt>
                <c:pt idx="3">
                  <c:v>0.64</c:v>
                </c:pt>
                <c:pt idx="4">
                  <c:v>0.65</c:v>
                </c:pt>
                <c:pt idx="5">
                  <c:v>0.68</c:v>
                </c:pt>
                <c:pt idx="6">
                  <c:v>0.68</c:v>
                </c:pt>
                <c:pt idx="7">
                  <c:v>0.68</c:v>
                </c:pt>
                <c:pt idx="8">
                  <c:v>0.69</c:v>
                </c:pt>
                <c:pt idx="9">
                  <c:v>0.69</c:v>
                </c:pt>
                <c:pt idx="10">
                  <c:v>0.72</c:v>
                </c:pt>
                <c:pt idx="11">
                  <c:v>0.72</c:v>
                </c:pt>
                <c:pt idx="12">
                  <c:v>0.72</c:v>
                </c:pt>
                <c:pt idx="13">
                  <c:v>0.74</c:v>
                </c:pt>
                <c:pt idx="14">
                  <c:v>0.75</c:v>
                </c:pt>
                <c:pt idx="15">
                  <c:v>0.75</c:v>
                </c:pt>
                <c:pt idx="16">
                  <c:v>0.81</c:v>
                </c:pt>
                <c:pt idx="17">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0.79</c:v>
                </c:pt>
                <c:pt idx="2">
                  <c:v>0.44</c:v>
                </c:pt>
                <c:pt idx="3">
                  <c:v>0.24</c:v>
                </c:pt>
                <c:pt idx="4">
                  <c:v>7.0000000000000007E-2</c:v>
                </c:pt>
                <c:pt idx="5">
                  <c:v>0.2</c:v>
                </c:pt>
                <c:pt idx="6">
                  <c:v>0.01</c:v>
                </c:pt>
                <c:pt idx="7">
                  <c:v>0.03</c:v>
                </c:pt>
                <c:pt idx="8">
                  <c:v>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14</c:v>
                </c:pt>
                <c:pt idx="1">
                  <c:v>87</c:v>
                </c:pt>
                <c:pt idx="2">
                  <c:v>59</c:v>
                </c:pt>
                <c:pt idx="3">
                  <c:v>33</c:v>
                </c:pt>
                <c:pt idx="4">
                  <c:v>12</c:v>
                </c:pt>
                <c:pt idx="5">
                  <c:v>30</c:v>
                </c:pt>
                <c:pt idx="6">
                  <c:v>3</c:v>
                </c:pt>
                <c:pt idx="7">
                  <c:v>7</c:v>
                </c:pt>
                <c:pt idx="8">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63</c:v>
                </c:pt>
                <c:pt idx="2">
                  <c:v>36</c:v>
                </c:pt>
                <c:pt idx="3">
                  <c:v>18</c:v>
                </c:pt>
                <c:pt idx="4">
                  <c:v>5</c:v>
                </c:pt>
                <c:pt idx="5">
                  <c:v>13</c:v>
                </c:pt>
                <c:pt idx="6">
                  <c:v>1</c:v>
                </c:pt>
                <c:pt idx="7">
                  <c:v>2</c:v>
                </c:pt>
                <c:pt idx="8">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c:v>
                </c:pt>
                <c:pt idx="1">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4.6067047020066643E-2"/>
                  <c:y val="-9.0516308229411327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35</c:v>
                </c:pt>
                <c:pt idx="2">
                  <c:v>8</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0.84</c:v>
                </c:pt>
                <c:pt idx="1">
                  <c:v>0.85</c:v>
                </c:pt>
                <c:pt idx="2">
                  <c:v>0.86</c:v>
                </c:pt>
                <c:pt idx="3">
                  <c:v>0.86</c:v>
                </c:pt>
                <c:pt idx="4">
                  <c:v>0.87</c:v>
                </c:pt>
                <c:pt idx="5">
                  <c:v>0.87</c:v>
                </c:pt>
                <c:pt idx="6">
                  <c:v>0.88</c:v>
                </c:pt>
                <c:pt idx="7">
                  <c:v>0.88</c:v>
                </c:pt>
                <c:pt idx="8">
                  <c:v>0.88</c:v>
                </c:pt>
                <c:pt idx="9">
                  <c:v>0.89</c:v>
                </c:pt>
                <c:pt idx="10">
                  <c:v>0.89</c:v>
                </c:pt>
                <c:pt idx="11">
                  <c:v>0.89</c:v>
                </c:pt>
                <c:pt idx="12">
                  <c:v>0.9</c:v>
                </c:pt>
                <c:pt idx="13">
                  <c:v>0.9</c:v>
                </c:pt>
                <c:pt idx="14">
                  <c:v>0.91</c:v>
                </c:pt>
                <c:pt idx="15">
                  <c:v>0.92</c:v>
                </c:pt>
                <c:pt idx="16">
                  <c:v>0.93</c:v>
                </c:pt>
                <c:pt idx="17">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71</c:v>
                </c:pt>
                <c:pt idx="1">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20</c:v>
                </c:pt>
                <c:pt idx="1">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8.5991821104124358E-2"/>
                  <c:y val="-6.7887231172058526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7192188092841181E-4"/>
                  <c:y val="-3.7715128428921388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28</c:v>
                </c:pt>
                <c:pt idx="2">
                  <c:v>10</c:v>
                </c:pt>
                <c:pt idx="3">
                  <c:v>6</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DERBY AND DERBYSHIRE INTEGRATED CARE SYSTEM</a:t>
            </a:r>
            <a:endParaRPr lang="en-GB" sz="29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DERBY AND DERBYSHIRE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DERBY AND DERBYSHIRE INTEGRATED CARE SYSTEM, 37,468</a:t>
            </a:r>
            <a:r>
              <a:rPr lang="en-GB" sz="1600"/>
              <a:t> questionnaires were sent out, and </a:t>
            </a:r>
            <a:r>
              <a:rPr lang="en-GB" sz="1600" b="1">
                <a:solidFill>
                  <a:srgbClr val="005EB8"/>
                </a:solidFill>
              </a:rPr>
              <a:t>12,689</a:t>
            </a:r>
            <a:r>
              <a:rPr lang="en-GB" sz="1600"/>
              <a:t> were returned completed. This represents a response rate of </a:t>
            </a:r>
            <a:r>
              <a:rPr lang="en-GB" sz="1600" b="1">
                <a:solidFill>
                  <a:srgbClr val="005EB8"/>
                </a:solidFill>
              </a:rPr>
              <a:t>34%</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37,468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12,689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34%</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76%</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61%</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72%</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68%</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7,128;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11,582;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3,397;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12,412;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12,634;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37,468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12,689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34%</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93%</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82%</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69%</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91%</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92%</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6,393;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12,143;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11,853;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11,555;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12,107;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7658347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60524208"/>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2218215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868163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4729642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54041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722321024"/>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(12,478); ICS 2025 (12,634); PCN bases range from 217 to 1,248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3474778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9486703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85248922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45504851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63405670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315285616"/>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27499101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409233153"/>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69402181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29066879"/>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3446629"/>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25007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96369361"/>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(12,634); PCN bases range from 217 to 1,248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79995216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6154487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80503656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385867320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(12,577); PCN bases range from 218 to 1,245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8228043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3912230118"/>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38733291"/>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62649509"/>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336531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789589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329259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550582441"/>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(11,968); ICS 2025 (12,055); PCN bases range from 209 to 1,196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3839085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0286143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3584154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806729909"/>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943590199"/>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863396422"/>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9230751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67601887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13102898"/>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HARDWICK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GLOSSOP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670800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513663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4141111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(12,055); PCN bases range from 209 to 1,196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9512534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5242757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792153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115196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552553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99487676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(4,844); ICS 2025 (5,248); PCN bases range from 95 to 522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5148701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0543498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7460213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385275988"/>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398617434"/>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DERBY AND DERBYSHIRE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02558864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964388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99099693"/>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HARDWICK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GLOSSOP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514145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822573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4986560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(5,248); PCN bases range from 95 to 522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484904588"/>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4702046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151169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539673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279562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733554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64794248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(3,074); ICS 2025 (3,825); PCN bases range from 70 to 337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9410742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9444407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8187097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176532861"/>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204974508"/>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DERBY AND DERBYSHIRE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797512154"/>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177498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15856142"/>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SWADLINCOTE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GLOSSOP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919645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361853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9952237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(3,825); PCN bases range from 70 to 337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61824128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20223592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90965477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(12,364); PCN bases range from 211 to 1,224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418396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70188302"/>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1382167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04807728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(8,953); PCN bases range from 125 to 927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38312312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81691478"/>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605220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6394782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816650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952761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134006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047824107"/>
              </p:ext>
            </p:extLst>
          </p:nvPr>
        </p:nvGraphicFramePr>
        <p:xfrm>
          <a:off x="373761" y="571439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(11,515); ICS 2025 (11,853); PCN bases range from 193 to 1,178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24801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2389714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179128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31400582"/>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299227256"/>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844791975"/>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837717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35870683"/>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BELPER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6723278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456735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1739320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(11,853); PCN bases range from 193 to 1,178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90550428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6751676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8728861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258028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315716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069794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71349346"/>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(9,385); ICS 2025 (9,518); PCN bases range from 141 to 941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0272440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2252661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2751810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959588168"/>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31383872"/>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51567299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644664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95455530"/>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HARDWICK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731826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507241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498018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(9,518); PCN bases range from 141 to 941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14311088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9077388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1613056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76279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296267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577937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3697163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(12,255); ICS 2025 (12,412); PCN bases range from 211 to 1,230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47025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6117879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4663621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490810232"/>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63607008"/>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364431697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5253606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99611308"/>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0175423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812062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8912429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(12,412); PCN bases range from 211 to 1,230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09910530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8058418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544437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677581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792867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360847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0584352"/>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(11,045); ICS 2025 (11,239); PCN bases range from 192 to 1,117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416617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6714015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643049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58487623"/>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35283298"/>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61583401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545716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7490884"/>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DERBY CITY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4075094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423421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78907489"/>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(11,239); PCN bases range from 192 to 1,117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23412877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405428866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589246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443059711"/>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1619166269"/>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(12,272); PCN bases range from 207 to 1,216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1088991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7871206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094224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798441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678662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85472151"/>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(12,012); ICS 2025 (12,174); PCN bases range from 208 to 1,212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1491965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0435342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9167308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26893004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83449735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58050734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4247149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2127582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936928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389556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885216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91502215"/>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(11,963); ICS 2025 (12,162); PCN bases range from 209 to 1,205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8901083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0155558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9692710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73148071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87543830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408288275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187785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4009741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858482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62228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7122501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0992118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(8,944); ICS 2025 (9,108); PCN bases range from 149 to 913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837087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9428861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6583840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78875171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7824727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45449106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217602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7503540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2308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915970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075799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2760419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(11,614); ICS 2025 (11,840); PCN bases range from 205 to 1,166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886300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6205714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6528158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5118531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231398764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49287926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3715060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1203865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255230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924302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77187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2594486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(11,898); ICS 2025 (12,107); PCN bases range from 209 to 1,202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8649731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1987308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3124678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13453596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81950312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417502349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9532213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1587304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521764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133424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03528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600672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(11,367); ICS 2025 (11,555); PCN bases range from 195 to 1,144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2440027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534986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7940705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9154070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48853984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25533266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226780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4020104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390251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599606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170080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9412249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(11,935); ICS 2025 (12,143); PCN bases range from 208 to 1,202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780807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8430688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4056961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8431384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396741071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73292053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103828349"/>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10 to 7,036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319867531"/>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87 to 11,252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252498248"/>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46 to 11,972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590364963"/>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59 to 2,916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43542836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57628088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494149590"/>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394258335"/>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6730532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916188080"/>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595778584"/>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(12,162).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028138270"/>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945384163"/>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5,119</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626575873"/>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1,720 to 3,120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85078634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035539046"/>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86 to 3,749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71522984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859244760"/>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(12,162).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467380235"/>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DERBY AND DERBYSHIRE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0993636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18927246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88346856"/>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326826496"/>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641043880"/>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 to 6,673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285083402"/>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43 to 11,170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84524037"/>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2,390 to 9,671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3310937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614886082"/>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(12,162).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29808349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154881762"/>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7024395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237460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52423703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(3,285). ICS 2025 (3,397);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8119946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399715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9468875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773346532"/>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1209877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47391107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68884230"/>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11598514"/>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37595882"/>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13958806"/>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85141256"/>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980723384"/>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(5,852); ICS 2025 (6,393); PCN bases range from 120 to 626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262395143"/>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084810565"/>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7685950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530114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59949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38718581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1432829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06613791"/>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GLOSSOP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25443076"/>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90439972"/>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(6,393); PCN bases range from 120 to 626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2394033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11046960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56347044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966786421"/>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(12,624); PCN bases range from 218 to 1,250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97408764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469741432"/>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0349918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593874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638170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859017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413111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88155534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(11,372); ICS 2025 (11,582); PCN bases range from 201 to 1,147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592899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179642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626267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85529143"/>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12424347"/>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93366198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364740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57337641"/>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EAST DERBYSHIRE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BELPER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236695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45501932"/>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(11,582); PCN bases range from 201 to 1,147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7142494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14591452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509915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3095078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67018446"/>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(7,284). ICS 2025 (7,128);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7768088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9061401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391026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613033868"/>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28865530"/>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8230762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1371062022"/>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Props1.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openxmlformats.org/package/2006/metadata/core-properties"/>
    <ds:schemaRef ds:uri="http://schemas.microsoft.com/office/2006/documentManagement/types"/>
    <ds:schemaRef ds:uri="57b21b79-5d32-4c3c-9402-b397da5c7a71"/>
    <ds:schemaRef ds:uri="http://schemas.microsoft.com/office/2006/metadata/properties"/>
    <ds:schemaRef ds:uri="http://purl.org/dc/dcmitype/"/>
    <ds:schemaRef ds:uri="http://purl.org/dc/terms/"/>
    <ds:schemaRef ds:uri="http://purl.org/dc/elements/1.1/"/>
    <ds:schemaRef ds:uri="http://schemas.microsoft.com/office/infopath/2007/PartnerControls"/>
    <ds:schemaRef ds:uri="c143a6c5-5942-4b69-8d61-fb579588568f"/>
  </ds:schemaRefs>
</ds:datastoreItem>
</file>

<file path=docProps/app.xml><?xml version="1.0" encoding="utf-8"?>
<Properties xmlns="http://schemas.openxmlformats.org/officeDocument/2006/extended-properties" xmlns:vt="http://schemas.openxmlformats.org/officeDocument/2006/docPropsVTypes">
  <Template/>
  <TotalTime>3061</TotalTime>
  <Words>9013</Words>
  <Application>Microsoft Office PowerPoint</Application>
  <PresentationFormat>Widescreen</PresentationFormat>
  <Paragraphs>1539</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1193</cp:revision>
  <dcterms:created xsi:type="dcterms:W3CDTF">2020-01-09T15:19:38Z</dcterms:created>
  <dcterms:modified xsi:type="dcterms:W3CDTF">2025-07-08T16:20:25Z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