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6357"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86</c:v>
                </c:pt>
                <c:pt idx="2">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4.9138183488071051E-2"/>
                  <c:y val="-9.80593339151956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7192188092841181E-4"/>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36</c:v>
                </c:pt>
                <c:pt idx="2">
                  <c:v>13</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0.63</c:v>
                </c:pt>
                <c:pt idx="1">
                  <c:v>0.64</c:v>
                </c:pt>
                <c:pt idx="2">
                  <c:v>0.64</c:v>
                </c:pt>
                <c:pt idx="3">
                  <c:v>0.65</c:v>
                </c:pt>
                <c:pt idx="4">
                  <c:v>0.65</c:v>
                </c:pt>
                <c:pt idx="5">
                  <c:v>0.66</c:v>
                </c:pt>
                <c:pt idx="6">
                  <c:v>0.67</c:v>
                </c:pt>
                <c:pt idx="7">
                  <c:v>0.71</c:v>
                </c:pt>
                <c:pt idx="8">
                  <c:v>0.71</c:v>
                </c:pt>
                <c:pt idx="9">
                  <c:v>0.71</c:v>
                </c:pt>
                <c:pt idx="10">
                  <c:v>0.72</c:v>
                </c:pt>
                <c:pt idx="11">
                  <c:v>0.72</c:v>
                </c:pt>
                <c:pt idx="12">
                  <c:v>0.73</c:v>
                </c:pt>
                <c:pt idx="13">
                  <c:v>0.73</c:v>
                </c:pt>
                <c:pt idx="14">
                  <c:v>0.73</c:v>
                </c:pt>
                <c:pt idx="15">
                  <c:v>0.73</c:v>
                </c:pt>
                <c:pt idx="16">
                  <c:v>0.74</c:v>
                </c:pt>
                <c:pt idx="17">
                  <c:v>0.74</c:v>
                </c:pt>
                <c:pt idx="18">
                  <c:v>0.74</c:v>
                </c:pt>
                <c:pt idx="19">
                  <c:v>0.74</c:v>
                </c:pt>
                <c:pt idx="20">
                  <c:v>0.75</c:v>
                </c:pt>
                <c:pt idx="21">
                  <c:v>0.76</c:v>
                </c:pt>
                <c:pt idx="22">
                  <c:v>0.76</c:v>
                </c:pt>
                <c:pt idx="23">
                  <c:v>0.78</c:v>
                </c:pt>
                <c:pt idx="24">
                  <c:v>0.78</c:v>
                </c:pt>
                <c:pt idx="25">
                  <c:v>0.79</c:v>
                </c:pt>
                <c:pt idx="26">
                  <c:v>0.79</c:v>
                </c:pt>
                <c:pt idx="27">
                  <c:v>0.79</c:v>
                </c:pt>
                <c:pt idx="28">
                  <c:v>0.8</c:v>
                </c:pt>
                <c:pt idx="29">
                  <c:v>0.81</c:v>
                </c:pt>
                <c:pt idx="30">
                  <c:v>0.81</c:v>
                </c:pt>
                <c:pt idx="31">
                  <c:v>0.83</c:v>
                </c:pt>
                <c:pt idx="32">
                  <c:v>0.83</c:v>
                </c:pt>
                <c:pt idx="33">
                  <c:v>0.84</c:v>
                </c:pt>
                <c:pt idx="34">
                  <c:v>0.84</c:v>
                </c:pt>
                <c:pt idx="35">
                  <c:v>0.88</c:v>
                </c:pt>
                <c:pt idx="36">
                  <c:v>0.89</c:v>
                </c:pt>
                <c:pt idx="37">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68</c:v>
                </c:pt>
                <c:pt idx="1">
                  <c:v>71</c:v>
                </c:pt>
                <c:pt idx="2">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32</c:v>
                </c:pt>
                <c:pt idx="1">
                  <c:v>29</c:v>
                </c:pt>
                <c:pt idx="2">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12</c:v>
                </c:pt>
                <c:pt idx="1">
                  <c:v>42</c:v>
                </c:pt>
                <c:pt idx="2">
                  <c:v>25</c:v>
                </c:pt>
                <c:pt idx="3">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0.3</c:v>
                </c:pt>
                <c:pt idx="1">
                  <c:v>0.3</c:v>
                </c:pt>
                <c:pt idx="2">
                  <c:v>0.34</c:v>
                </c:pt>
                <c:pt idx="3">
                  <c:v>0.36</c:v>
                </c:pt>
                <c:pt idx="4">
                  <c:v>0.41</c:v>
                </c:pt>
                <c:pt idx="5">
                  <c:v>0.42</c:v>
                </c:pt>
                <c:pt idx="6">
                  <c:v>0.42</c:v>
                </c:pt>
                <c:pt idx="7">
                  <c:v>0.45</c:v>
                </c:pt>
                <c:pt idx="8">
                  <c:v>0.45</c:v>
                </c:pt>
                <c:pt idx="9">
                  <c:v>0.46</c:v>
                </c:pt>
                <c:pt idx="10">
                  <c:v>0.47</c:v>
                </c:pt>
                <c:pt idx="11">
                  <c:v>0.48</c:v>
                </c:pt>
                <c:pt idx="12">
                  <c:v>0.51</c:v>
                </c:pt>
                <c:pt idx="13">
                  <c:v>0.52</c:v>
                </c:pt>
                <c:pt idx="14">
                  <c:v>0.54</c:v>
                </c:pt>
                <c:pt idx="15">
                  <c:v>0.54</c:v>
                </c:pt>
                <c:pt idx="16">
                  <c:v>0.54</c:v>
                </c:pt>
                <c:pt idx="17">
                  <c:v>0.55000000000000004</c:v>
                </c:pt>
                <c:pt idx="18">
                  <c:v>0.55000000000000004</c:v>
                </c:pt>
                <c:pt idx="19">
                  <c:v>0.56000000000000005</c:v>
                </c:pt>
                <c:pt idx="20">
                  <c:v>0.56000000000000005</c:v>
                </c:pt>
                <c:pt idx="21">
                  <c:v>0.56000000000000005</c:v>
                </c:pt>
                <c:pt idx="22">
                  <c:v>0.56000000000000005</c:v>
                </c:pt>
                <c:pt idx="23">
                  <c:v>0.56999999999999995</c:v>
                </c:pt>
                <c:pt idx="24">
                  <c:v>0.56999999999999995</c:v>
                </c:pt>
                <c:pt idx="25">
                  <c:v>0.57999999999999996</c:v>
                </c:pt>
                <c:pt idx="26">
                  <c:v>0.57999999999999996</c:v>
                </c:pt>
                <c:pt idx="27">
                  <c:v>0.59</c:v>
                </c:pt>
                <c:pt idx="28">
                  <c:v>0.6</c:v>
                </c:pt>
                <c:pt idx="29">
                  <c:v>0.62</c:v>
                </c:pt>
                <c:pt idx="30">
                  <c:v>0.62</c:v>
                </c:pt>
                <c:pt idx="31">
                  <c:v>0.63</c:v>
                </c:pt>
                <c:pt idx="32">
                  <c:v>0.63</c:v>
                </c:pt>
                <c:pt idx="33">
                  <c:v>0.66</c:v>
                </c:pt>
                <c:pt idx="34">
                  <c:v>0.67</c:v>
                </c:pt>
                <c:pt idx="35">
                  <c:v>0.68</c:v>
                </c:pt>
                <c:pt idx="36">
                  <c:v>0.74</c:v>
                </c:pt>
                <c:pt idx="37">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91</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9</c:v>
                </c:pt>
                <c:pt idx="2">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40</c:v>
                </c:pt>
                <c:pt idx="1">
                  <c:v>46</c:v>
                </c:pt>
                <c:pt idx="2">
                  <c:v>10</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0.77</c:v>
                </c:pt>
                <c:pt idx="1">
                  <c:v>0.77</c:v>
                </c:pt>
                <c:pt idx="2">
                  <c:v>0.78</c:v>
                </c:pt>
                <c:pt idx="3">
                  <c:v>0.79</c:v>
                </c:pt>
                <c:pt idx="4">
                  <c:v>0.8</c:v>
                </c:pt>
                <c:pt idx="5">
                  <c:v>0.8</c:v>
                </c:pt>
                <c:pt idx="6">
                  <c:v>0.81</c:v>
                </c:pt>
                <c:pt idx="7">
                  <c:v>0.83</c:v>
                </c:pt>
                <c:pt idx="8">
                  <c:v>0.83</c:v>
                </c:pt>
                <c:pt idx="9">
                  <c:v>0.84</c:v>
                </c:pt>
                <c:pt idx="10">
                  <c:v>0.85</c:v>
                </c:pt>
                <c:pt idx="11">
                  <c:v>0.85</c:v>
                </c:pt>
                <c:pt idx="12">
                  <c:v>0.85</c:v>
                </c:pt>
                <c:pt idx="13">
                  <c:v>0.85</c:v>
                </c:pt>
                <c:pt idx="14">
                  <c:v>0.86</c:v>
                </c:pt>
                <c:pt idx="15">
                  <c:v>0.86</c:v>
                </c:pt>
                <c:pt idx="16">
                  <c:v>0.86</c:v>
                </c:pt>
                <c:pt idx="17">
                  <c:v>0.86</c:v>
                </c:pt>
                <c:pt idx="18">
                  <c:v>0.86</c:v>
                </c:pt>
                <c:pt idx="19">
                  <c:v>0.87</c:v>
                </c:pt>
                <c:pt idx="20">
                  <c:v>0.87</c:v>
                </c:pt>
                <c:pt idx="21">
                  <c:v>0.87</c:v>
                </c:pt>
                <c:pt idx="22">
                  <c:v>0.87</c:v>
                </c:pt>
                <c:pt idx="23">
                  <c:v>0.88</c:v>
                </c:pt>
                <c:pt idx="24">
                  <c:v>0.88</c:v>
                </c:pt>
                <c:pt idx="25">
                  <c:v>0.88</c:v>
                </c:pt>
                <c:pt idx="26">
                  <c:v>0.88</c:v>
                </c:pt>
                <c:pt idx="27">
                  <c:v>0.88</c:v>
                </c:pt>
                <c:pt idx="28">
                  <c:v>0.89</c:v>
                </c:pt>
                <c:pt idx="29">
                  <c:v>0.89</c:v>
                </c:pt>
                <c:pt idx="30">
                  <c:v>0.89</c:v>
                </c:pt>
                <c:pt idx="31">
                  <c:v>0.9</c:v>
                </c:pt>
                <c:pt idx="32">
                  <c:v>0.9</c:v>
                </c:pt>
                <c:pt idx="33">
                  <c:v>0.91</c:v>
                </c:pt>
                <c:pt idx="34">
                  <c:v>0.91</c:v>
                </c:pt>
                <c:pt idx="35">
                  <c:v>0.91</c:v>
                </c:pt>
                <c:pt idx="36">
                  <c:v>0.92</c:v>
                </c:pt>
                <c:pt idx="37">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pt idx="27">
                  <c:v>0.86</c:v>
                </c:pt>
                <c:pt idx="28">
                  <c:v>0.86</c:v>
                </c:pt>
                <c:pt idx="29">
                  <c:v>0.86</c:v>
                </c:pt>
                <c:pt idx="30">
                  <c:v>0.86</c:v>
                </c:pt>
                <c:pt idx="31">
                  <c:v>0.86</c:v>
                </c:pt>
                <c:pt idx="32">
                  <c:v>0.86</c:v>
                </c:pt>
                <c:pt idx="33">
                  <c:v>0.86</c:v>
                </c:pt>
                <c:pt idx="34">
                  <c:v>0.86</c:v>
                </c:pt>
                <c:pt idx="35">
                  <c:v>0.86</c:v>
                </c:pt>
                <c:pt idx="36">
                  <c:v>0.86</c:v>
                </c:pt>
                <c:pt idx="37">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0.17</c:v>
                </c:pt>
                <c:pt idx="1">
                  <c:v>0.31</c:v>
                </c:pt>
                <c:pt idx="2">
                  <c:v>0.17</c:v>
                </c:pt>
                <c:pt idx="3">
                  <c:v>0.22</c:v>
                </c:pt>
                <c:pt idx="4">
                  <c:v>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44</c:v>
                </c:pt>
                <c:pt idx="1">
                  <c:v>44</c:v>
                </c:pt>
                <c:pt idx="2">
                  <c:v>30</c:v>
                </c:pt>
                <c:pt idx="3">
                  <c:v>41</c:v>
                </c:pt>
                <c:pt idx="4">
                  <c:v>64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23</c:v>
                </c:pt>
                <c:pt idx="2">
                  <c:v>8</c:v>
                </c:pt>
                <c:pt idx="3">
                  <c:v>9</c:v>
                </c:pt>
                <c:pt idx="4">
                  <c:v>27</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80</c:v>
                </c:pt>
                <c:pt idx="1">
                  <c:v>78</c:v>
                </c:pt>
                <c:pt idx="2">
                  <c:v>69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22</c:v>
                </c:pt>
                <c:pt idx="2">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51</c:v>
                </c:pt>
                <c:pt idx="2">
                  <c:v>21</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0.5</c:v>
                </c:pt>
                <c:pt idx="1">
                  <c:v>0.56000000000000005</c:v>
                </c:pt>
                <c:pt idx="2">
                  <c:v>0.6</c:v>
                </c:pt>
                <c:pt idx="3">
                  <c:v>0.6</c:v>
                </c:pt>
                <c:pt idx="4">
                  <c:v>0.61</c:v>
                </c:pt>
                <c:pt idx="5">
                  <c:v>0.61</c:v>
                </c:pt>
                <c:pt idx="6">
                  <c:v>0.62</c:v>
                </c:pt>
                <c:pt idx="7">
                  <c:v>0.63</c:v>
                </c:pt>
                <c:pt idx="8">
                  <c:v>0.63</c:v>
                </c:pt>
                <c:pt idx="9">
                  <c:v>0.64</c:v>
                </c:pt>
                <c:pt idx="10">
                  <c:v>0.66</c:v>
                </c:pt>
                <c:pt idx="11">
                  <c:v>0.66</c:v>
                </c:pt>
                <c:pt idx="12">
                  <c:v>0.68</c:v>
                </c:pt>
                <c:pt idx="13">
                  <c:v>0.68</c:v>
                </c:pt>
                <c:pt idx="14">
                  <c:v>0.68</c:v>
                </c:pt>
                <c:pt idx="15">
                  <c:v>0.69</c:v>
                </c:pt>
                <c:pt idx="16">
                  <c:v>0.69</c:v>
                </c:pt>
                <c:pt idx="17">
                  <c:v>0.69</c:v>
                </c:pt>
                <c:pt idx="18">
                  <c:v>0.69</c:v>
                </c:pt>
                <c:pt idx="19">
                  <c:v>0.7</c:v>
                </c:pt>
                <c:pt idx="20">
                  <c:v>0.7</c:v>
                </c:pt>
                <c:pt idx="21">
                  <c:v>0.7</c:v>
                </c:pt>
                <c:pt idx="22">
                  <c:v>0.7</c:v>
                </c:pt>
                <c:pt idx="23">
                  <c:v>0.71</c:v>
                </c:pt>
                <c:pt idx="24">
                  <c:v>0.73</c:v>
                </c:pt>
                <c:pt idx="25">
                  <c:v>0.73</c:v>
                </c:pt>
                <c:pt idx="26">
                  <c:v>0.74</c:v>
                </c:pt>
                <c:pt idx="27">
                  <c:v>0.74</c:v>
                </c:pt>
                <c:pt idx="28">
                  <c:v>0.76</c:v>
                </c:pt>
                <c:pt idx="29">
                  <c:v>0.77</c:v>
                </c:pt>
                <c:pt idx="30">
                  <c:v>0.77</c:v>
                </c:pt>
                <c:pt idx="31">
                  <c:v>0.77</c:v>
                </c:pt>
                <c:pt idx="32">
                  <c:v>0.78</c:v>
                </c:pt>
                <c:pt idx="33">
                  <c:v>0.79</c:v>
                </c:pt>
                <c:pt idx="34">
                  <c:v>0.79</c:v>
                </c:pt>
                <c:pt idx="35">
                  <c:v>0.8</c:v>
                </c:pt>
                <c:pt idx="36">
                  <c:v>0.82</c:v>
                </c:pt>
                <c:pt idx="37">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31</c:v>
                </c:pt>
                <c:pt idx="2">
                  <c:v>7</c:v>
                </c:pt>
                <c:pt idx="3">
                  <c:v>22</c:v>
                </c:pt>
                <c:pt idx="4">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0.43</c:v>
                </c:pt>
                <c:pt idx="1">
                  <c:v>0.46</c:v>
                </c:pt>
                <c:pt idx="2">
                  <c:v>0.47</c:v>
                </c:pt>
                <c:pt idx="3">
                  <c:v>0.48</c:v>
                </c:pt>
                <c:pt idx="4">
                  <c:v>0.49</c:v>
                </c:pt>
                <c:pt idx="5">
                  <c:v>0.49</c:v>
                </c:pt>
                <c:pt idx="6">
                  <c:v>0.49</c:v>
                </c:pt>
                <c:pt idx="7">
                  <c:v>0.51</c:v>
                </c:pt>
                <c:pt idx="8">
                  <c:v>0.51</c:v>
                </c:pt>
                <c:pt idx="9">
                  <c:v>0.52</c:v>
                </c:pt>
                <c:pt idx="10">
                  <c:v>0.52</c:v>
                </c:pt>
                <c:pt idx="11">
                  <c:v>0.53</c:v>
                </c:pt>
                <c:pt idx="12">
                  <c:v>0.53</c:v>
                </c:pt>
                <c:pt idx="13">
                  <c:v>0.53</c:v>
                </c:pt>
                <c:pt idx="14">
                  <c:v>0.54</c:v>
                </c:pt>
                <c:pt idx="15">
                  <c:v>0.54</c:v>
                </c:pt>
                <c:pt idx="16">
                  <c:v>0.55000000000000004</c:v>
                </c:pt>
                <c:pt idx="17">
                  <c:v>0.55000000000000004</c:v>
                </c:pt>
                <c:pt idx="18">
                  <c:v>0.57999999999999996</c:v>
                </c:pt>
                <c:pt idx="19">
                  <c:v>0.57999999999999996</c:v>
                </c:pt>
                <c:pt idx="20">
                  <c:v>0.59</c:v>
                </c:pt>
                <c:pt idx="21">
                  <c:v>0.59</c:v>
                </c:pt>
                <c:pt idx="22">
                  <c:v>0.6</c:v>
                </c:pt>
                <c:pt idx="23">
                  <c:v>0.6</c:v>
                </c:pt>
                <c:pt idx="24">
                  <c:v>0.6</c:v>
                </c:pt>
                <c:pt idx="25">
                  <c:v>0.6</c:v>
                </c:pt>
                <c:pt idx="26">
                  <c:v>0.6</c:v>
                </c:pt>
                <c:pt idx="27">
                  <c:v>0.61</c:v>
                </c:pt>
                <c:pt idx="28">
                  <c:v>0.62</c:v>
                </c:pt>
                <c:pt idx="29">
                  <c:v>0.63</c:v>
                </c:pt>
                <c:pt idx="30">
                  <c:v>0.63</c:v>
                </c:pt>
                <c:pt idx="31">
                  <c:v>0.64</c:v>
                </c:pt>
                <c:pt idx="32">
                  <c:v>0.64</c:v>
                </c:pt>
                <c:pt idx="33">
                  <c:v>0.68</c:v>
                </c:pt>
                <c:pt idx="34">
                  <c:v>0.69</c:v>
                </c:pt>
                <c:pt idx="35">
                  <c:v>0.71</c:v>
                </c:pt>
                <c:pt idx="36">
                  <c:v>0.72</c:v>
                </c:pt>
                <c:pt idx="37">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75</c:v>
                </c:pt>
                <c:pt idx="1">
                  <c:v>22</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0.6</c:v>
                </c:pt>
                <c:pt idx="1">
                  <c:v>0.62</c:v>
                </c:pt>
                <c:pt idx="2">
                  <c:v>0.64</c:v>
                </c:pt>
                <c:pt idx="3">
                  <c:v>0.65</c:v>
                </c:pt>
                <c:pt idx="4">
                  <c:v>0.66</c:v>
                </c:pt>
                <c:pt idx="5">
                  <c:v>0.66</c:v>
                </c:pt>
                <c:pt idx="6">
                  <c:v>0.67</c:v>
                </c:pt>
                <c:pt idx="7">
                  <c:v>0.68</c:v>
                </c:pt>
                <c:pt idx="8">
                  <c:v>0.69</c:v>
                </c:pt>
                <c:pt idx="9">
                  <c:v>0.71</c:v>
                </c:pt>
                <c:pt idx="10">
                  <c:v>0.71</c:v>
                </c:pt>
                <c:pt idx="11">
                  <c:v>0.73</c:v>
                </c:pt>
                <c:pt idx="12">
                  <c:v>0.73</c:v>
                </c:pt>
                <c:pt idx="13">
                  <c:v>0.73</c:v>
                </c:pt>
                <c:pt idx="14">
                  <c:v>0.74</c:v>
                </c:pt>
                <c:pt idx="15">
                  <c:v>0.74</c:v>
                </c:pt>
                <c:pt idx="16">
                  <c:v>0.74</c:v>
                </c:pt>
                <c:pt idx="17">
                  <c:v>0.74</c:v>
                </c:pt>
                <c:pt idx="18">
                  <c:v>0.75</c:v>
                </c:pt>
                <c:pt idx="19">
                  <c:v>0.75</c:v>
                </c:pt>
                <c:pt idx="20">
                  <c:v>0.75</c:v>
                </c:pt>
                <c:pt idx="21">
                  <c:v>0.75</c:v>
                </c:pt>
                <c:pt idx="22">
                  <c:v>0.76</c:v>
                </c:pt>
                <c:pt idx="23">
                  <c:v>0.76</c:v>
                </c:pt>
                <c:pt idx="24">
                  <c:v>0.77</c:v>
                </c:pt>
                <c:pt idx="25">
                  <c:v>0.77</c:v>
                </c:pt>
                <c:pt idx="26">
                  <c:v>0.77</c:v>
                </c:pt>
                <c:pt idx="27">
                  <c:v>0.77</c:v>
                </c:pt>
                <c:pt idx="28">
                  <c:v>0.77</c:v>
                </c:pt>
                <c:pt idx="29">
                  <c:v>0.77</c:v>
                </c:pt>
                <c:pt idx="30">
                  <c:v>0.78</c:v>
                </c:pt>
                <c:pt idx="31">
                  <c:v>0.81</c:v>
                </c:pt>
                <c:pt idx="32">
                  <c:v>0.81</c:v>
                </c:pt>
                <c:pt idx="33">
                  <c:v>0.82</c:v>
                </c:pt>
                <c:pt idx="34">
                  <c:v>0.82</c:v>
                </c:pt>
                <c:pt idx="35">
                  <c:v>0.84</c:v>
                </c:pt>
                <c:pt idx="36">
                  <c:v>0.85</c:v>
                </c:pt>
                <c:pt idx="37">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0.09</c:v>
                </c:pt>
                <c:pt idx="2">
                  <c:v>0.05</c:v>
                </c:pt>
                <c:pt idx="3">
                  <c:v>0.05</c:v>
                </c:pt>
                <c:pt idx="4">
                  <c:v>0.11</c:v>
                </c:pt>
                <c:pt idx="5">
                  <c:v>0.11</c:v>
                </c:pt>
                <c:pt idx="6">
                  <c:v>0.05</c:v>
                </c:pt>
                <c:pt idx="7">
                  <c:v>0.05</c:v>
                </c:pt>
                <c:pt idx="8">
                  <c:v>0.16</c:v>
                </c:pt>
                <c:pt idx="9">
                  <c:v>0.1</c:v>
                </c:pt>
                <c:pt idx="10">
                  <c:v>0.15</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74</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11</c:v>
                </c:pt>
                <c:pt idx="2">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0"/>
                  <c:y val="0"/>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5.7703510550804697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34</c:v>
                </c:pt>
                <c:pt idx="2">
                  <c:v>18</c:v>
                </c:pt>
                <c:pt idx="3">
                  <c:v>14</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0.41</c:v>
                </c:pt>
                <c:pt idx="1">
                  <c:v>0.44</c:v>
                </c:pt>
                <c:pt idx="2">
                  <c:v>0.46</c:v>
                </c:pt>
                <c:pt idx="3">
                  <c:v>0.47</c:v>
                </c:pt>
                <c:pt idx="4">
                  <c:v>0.47</c:v>
                </c:pt>
                <c:pt idx="5">
                  <c:v>0.51</c:v>
                </c:pt>
                <c:pt idx="6">
                  <c:v>0.51</c:v>
                </c:pt>
                <c:pt idx="7">
                  <c:v>0.51</c:v>
                </c:pt>
                <c:pt idx="8">
                  <c:v>0.51</c:v>
                </c:pt>
                <c:pt idx="9">
                  <c:v>0.52</c:v>
                </c:pt>
                <c:pt idx="10">
                  <c:v>0.52</c:v>
                </c:pt>
                <c:pt idx="11">
                  <c:v>0.55000000000000004</c:v>
                </c:pt>
                <c:pt idx="12">
                  <c:v>0.55000000000000004</c:v>
                </c:pt>
                <c:pt idx="13">
                  <c:v>0.56000000000000005</c:v>
                </c:pt>
                <c:pt idx="14">
                  <c:v>0.56000000000000005</c:v>
                </c:pt>
                <c:pt idx="15">
                  <c:v>0.57999999999999996</c:v>
                </c:pt>
                <c:pt idx="16">
                  <c:v>0.57999999999999996</c:v>
                </c:pt>
                <c:pt idx="17">
                  <c:v>0.57999999999999996</c:v>
                </c:pt>
                <c:pt idx="18">
                  <c:v>0.59</c:v>
                </c:pt>
                <c:pt idx="19">
                  <c:v>0.59</c:v>
                </c:pt>
                <c:pt idx="20">
                  <c:v>0.59</c:v>
                </c:pt>
                <c:pt idx="21">
                  <c:v>0.59</c:v>
                </c:pt>
                <c:pt idx="22">
                  <c:v>0.59</c:v>
                </c:pt>
                <c:pt idx="23">
                  <c:v>0.6</c:v>
                </c:pt>
                <c:pt idx="24">
                  <c:v>0.6</c:v>
                </c:pt>
                <c:pt idx="25">
                  <c:v>0.61</c:v>
                </c:pt>
                <c:pt idx="26">
                  <c:v>0.61</c:v>
                </c:pt>
                <c:pt idx="27">
                  <c:v>0.61</c:v>
                </c:pt>
                <c:pt idx="28">
                  <c:v>0.62</c:v>
                </c:pt>
                <c:pt idx="29">
                  <c:v>0.62</c:v>
                </c:pt>
                <c:pt idx="30">
                  <c:v>0.64</c:v>
                </c:pt>
                <c:pt idx="31">
                  <c:v>0.66</c:v>
                </c:pt>
                <c:pt idx="32">
                  <c:v>0.67</c:v>
                </c:pt>
                <c:pt idx="33">
                  <c:v>0.67</c:v>
                </c:pt>
                <c:pt idx="34">
                  <c:v>0.67</c:v>
                </c:pt>
                <c:pt idx="35">
                  <c:v>0.74</c:v>
                </c:pt>
                <c:pt idx="36">
                  <c:v>0.77</c:v>
                </c:pt>
                <c:pt idx="37">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0.36</c:v>
                </c:pt>
                <c:pt idx="1">
                  <c:v>0.59</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50</c:v>
                </c:pt>
                <c:pt idx="1">
                  <c:v>72</c:v>
                </c:pt>
                <c:pt idx="2">
                  <c:v>10</c:v>
                </c:pt>
                <c:pt idx="3">
                  <c:v>7</c:v>
                </c:pt>
                <c:pt idx="4">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42</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70</c:v>
                </c:pt>
                <c:pt idx="1">
                  <c:v>21</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0.75</c:v>
                </c:pt>
                <c:pt idx="1">
                  <c:v>0.76</c:v>
                </c:pt>
                <c:pt idx="2">
                  <c:v>0.82</c:v>
                </c:pt>
                <c:pt idx="3">
                  <c:v>0.85</c:v>
                </c:pt>
                <c:pt idx="4">
                  <c:v>0.86</c:v>
                </c:pt>
                <c:pt idx="5">
                  <c:v>0.87</c:v>
                </c:pt>
                <c:pt idx="6">
                  <c:v>0.88</c:v>
                </c:pt>
                <c:pt idx="7">
                  <c:v>0.88</c:v>
                </c:pt>
                <c:pt idx="8">
                  <c:v>0.88</c:v>
                </c:pt>
                <c:pt idx="9">
                  <c:v>0.88</c:v>
                </c:pt>
                <c:pt idx="10">
                  <c:v>0.9</c:v>
                </c:pt>
                <c:pt idx="11">
                  <c:v>0.9</c:v>
                </c:pt>
                <c:pt idx="12">
                  <c:v>0.9</c:v>
                </c:pt>
                <c:pt idx="13">
                  <c:v>0.9</c:v>
                </c:pt>
                <c:pt idx="14">
                  <c:v>0.9</c:v>
                </c:pt>
                <c:pt idx="15">
                  <c:v>0.9</c:v>
                </c:pt>
                <c:pt idx="16">
                  <c:v>0.9</c:v>
                </c:pt>
                <c:pt idx="17">
                  <c:v>0.9</c:v>
                </c:pt>
                <c:pt idx="18">
                  <c:v>0.9</c:v>
                </c:pt>
                <c:pt idx="19">
                  <c:v>0.91</c:v>
                </c:pt>
                <c:pt idx="20">
                  <c:v>0.91</c:v>
                </c:pt>
                <c:pt idx="21">
                  <c:v>0.91</c:v>
                </c:pt>
                <c:pt idx="22">
                  <c:v>0.91</c:v>
                </c:pt>
                <c:pt idx="23">
                  <c:v>0.91</c:v>
                </c:pt>
                <c:pt idx="24">
                  <c:v>0.93</c:v>
                </c:pt>
                <c:pt idx="25">
                  <c:v>0.93</c:v>
                </c:pt>
                <c:pt idx="26">
                  <c:v>0.93</c:v>
                </c:pt>
                <c:pt idx="27">
                  <c:v>0.94</c:v>
                </c:pt>
                <c:pt idx="28">
                  <c:v>0.94</c:v>
                </c:pt>
                <c:pt idx="29">
                  <c:v>0.94</c:v>
                </c:pt>
                <c:pt idx="30">
                  <c:v>0.94</c:v>
                </c:pt>
                <c:pt idx="31">
                  <c:v>0.94</c:v>
                </c:pt>
                <c:pt idx="32">
                  <c:v>0.94</c:v>
                </c:pt>
                <c:pt idx="33">
                  <c:v>0.95</c:v>
                </c:pt>
                <c:pt idx="34">
                  <c:v>0.95</c:v>
                </c:pt>
                <c:pt idx="35">
                  <c:v>0.97</c:v>
                </c:pt>
                <c:pt idx="36">
                  <c:v>0.97</c:v>
                </c:pt>
                <c:pt idx="37">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66</c:v>
                </c:pt>
                <c:pt idx="1">
                  <c:v>69</c:v>
                </c:pt>
                <c:pt idx="2">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11</c:v>
                </c:pt>
                <c:pt idx="2">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581E-3"/>
                  <c:y val="4.0467975492339122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19</c:v>
                </c:pt>
                <c:pt idx="1">
                  <c:v>37</c:v>
                </c:pt>
                <c:pt idx="2">
                  <c:v>22</c:v>
                </c:pt>
                <c:pt idx="3">
                  <c:v>11</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0.37</c:v>
                </c:pt>
                <c:pt idx="1">
                  <c:v>0.44</c:v>
                </c:pt>
                <c:pt idx="2">
                  <c:v>0.45</c:v>
                </c:pt>
                <c:pt idx="3">
                  <c:v>0.45</c:v>
                </c:pt>
                <c:pt idx="4">
                  <c:v>0.46</c:v>
                </c:pt>
                <c:pt idx="5">
                  <c:v>0.46</c:v>
                </c:pt>
                <c:pt idx="6">
                  <c:v>0.46</c:v>
                </c:pt>
                <c:pt idx="7">
                  <c:v>0.46</c:v>
                </c:pt>
                <c:pt idx="8">
                  <c:v>0.48</c:v>
                </c:pt>
                <c:pt idx="9">
                  <c:v>0.49</c:v>
                </c:pt>
                <c:pt idx="10">
                  <c:v>0.5</c:v>
                </c:pt>
                <c:pt idx="11">
                  <c:v>0.51</c:v>
                </c:pt>
                <c:pt idx="12">
                  <c:v>0.51</c:v>
                </c:pt>
                <c:pt idx="13">
                  <c:v>0.51</c:v>
                </c:pt>
                <c:pt idx="14">
                  <c:v>0.52</c:v>
                </c:pt>
                <c:pt idx="15">
                  <c:v>0.53</c:v>
                </c:pt>
                <c:pt idx="16">
                  <c:v>0.54</c:v>
                </c:pt>
                <c:pt idx="17">
                  <c:v>0.54</c:v>
                </c:pt>
                <c:pt idx="18">
                  <c:v>0.56000000000000005</c:v>
                </c:pt>
                <c:pt idx="19">
                  <c:v>0.56999999999999995</c:v>
                </c:pt>
                <c:pt idx="20">
                  <c:v>0.56999999999999995</c:v>
                </c:pt>
                <c:pt idx="21">
                  <c:v>0.56999999999999995</c:v>
                </c:pt>
                <c:pt idx="22">
                  <c:v>0.56999999999999995</c:v>
                </c:pt>
                <c:pt idx="23">
                  <c:v>0.59</c:v>
                </c:pt>
                <c:pt idx="24">
                  <c:v>0.6</c:v>
                </c:pt>
                <c:pt idx="25">
                  <c:v>0.6</c:v>
                </c:pt>
                <c:pt idx="26">
                  <c:v>0.61</c:v>
                </c:pt>
                <c:pt idx="27">
                  <c:v>0.61</c:v>
                </c:pt>
                <c:pt idx="28">
                  <c:v>0.61</c:v>
                </c:pt>
                <c:pt idx="29">
                  <c:v>0.61</c:v>
                </c:pt>
                <c:pt idx="30">
                  <c:v>0.62</c:v>
                </c:pt>
                <c:pt idx="31">
                  <c:v>0.63</c:v>
                </c:pt>
                <c:pt idx="32">
                  <c:v>0.64</c:v>
                </c:pt>
                <c:pt idx="33">
                  <c:v>0.65</c:v>
                </c:pt>
                <c:pt idx="34">
                  <c:v>0.67</c:v>
                </c:pt>
                <c:pt idx="35">
                  <c:v>0.68</c:v>
                </c:pt>
                <c:pt idx="36">
                  <c:v>0.71</c:v>
                </c:pt>
                <c:pt idx="37">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90</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36</c:v>
                </c:pt>
                <c:pt idx="2">
                  <c:v>10</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91</c:v>
                </c:pt>
                <c:pt idx="2">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35</c:v>
                </c:pt>
                <c:pt idx="2">
                  <c:v>9</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90</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34</c:v>
                </c:pt>
                <c:pt idx="2">
                  <c:v>10</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87</c:v>
                </c:pt>
                <c:pt idx="2">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13</c:v>
                </c:pt>
                <c:pt idx="1">
                  <c:v>13</c:v>
                </c:pt>
                <c:pt idx="2">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32</c:v>
                </c:pt>
                <c:pt idx="2">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94</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34</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100</c:v>
                </c:pt>
                <c:pt idx="1">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96</c:v>
                </c:pt>
                <c:pt idx="2">
                  <c:v>95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4</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dLbl>
              <c:idx val="2"/>
              <c:layout>
                <c:manualLayout>
                  <c:x val="-1.6221420603043445E-2"/>
                  <c:y val="-0.10579389797969539"/>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1D-461F-AC36-808B65CDC6FE}"/>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68</c:v>
                </c:pt>
                <c:pt idx="1">
                  <c:v>27</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33</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0E8E04D9-B285-4C9B-AD5D-9DDF14DA530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245238E4-AAF8-45A2-8C3A-17D62704DF6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8594CEF7-9C2C-4899-B1ED-2EECBD75AF2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F709B21B-6D5B-4C0D-81FC-8123F94E81D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EBBFD5F1-5DB6-4F15-A3BB-097D5CD8F65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5746F52E-F12B-49D2-A603-8F6A342514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10CC3F7E-CC79-4698-B867-9A2689F4651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0.86</c:v>
                </c:pt>
                <c:pt idx="3">
                  <c:v>0</c:v>
                </c:pt>
                <c:pt idx="4">
                  <c:v>0.85</c:v>
                </c:pt>
                <c:pt idx="5">
                  <c:v>0.87</c:v>
                </c:pt>
                <c:pt idx="6">
                  <c:v>0.92</c:v>
                </c:pt>
                <c:pt idx="7">
                  <c:v>0.89</c:v>
                </c:pt>
                <c:pt idx="8">
                  <c:v>0.64</c:v>
                </c:pt>
                <c:pt idx="9">
                  <c:v>0</c:v>
                </c:pt>
                <c:pt idx="11">
                  <c:v>0.86</c:v>
                </c:pt>
                <c:pt idx="12">
                  <c:v>0.83</c:v>
                </c:pt>
                <c:pt idx="13">
                  <c:v>0.65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5F402239-8D95-4071-8C1A-111C96FDEBB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D6B8CFB-33D3-4B19-B103-E86D7573BC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ADFFA40F-EA6F-4F47-B420-E78C8F95FF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3402F7C-2D92-4844-BD02-0099E5B53E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DE566571-BC86-442D-9BCF-7DFE959BA0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F491CEAE-4917-4629-8B54-C01546A800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CBDBA15-0737-4195-9B36-CE2B3755FF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00EE1F79-E0E0-4AB0-BD42-7BAB5BB26D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0.15000000000000002</c:v>
                </c:pt>
                <c:pt idx="5">
                  <c:v>0.13</c:v>
                </c:pt>
                <c:pt idx="6">
                  <c:v>7.999999999999996E-2</c:v>
                </c:pt>
                <c:pt idx="7">
                  <c:v>0.10999999999999999</c:v>
                </c:pt>
                <c:pt idx="8">
                  <c:v>0.36</c:v>
                </c:pt>
                <c:pt idx="9">
                  <c:v>1</c:v>
                </c:pt>
                <c:pt idx="10">
                  <c:v>1</c:v>
                </c:pt>
                <c:pt idx="11">
                  <c:v>0.14000000000000001</c:v>
                </c:pt>
                <c:pt idx="12">
                  <c:v>0.17000000000000004</c:v>
                </c:pt>
                <c:pt idx="13">
                  <c:v>0.35</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85%</c:v>
                  </c:pt>
                  <c:pt idx="5">
                    <c:v>87%</c:v>
                  </c:pt>
                  <c:pt idx="6">
                    <c:v>92%</c:v>
                  </c:pt>
                  <c:pt idx="7">
                    <c:v>89%</c:v>
                  </c:pt>
                  <c:pt idx="8">
                    <c:v>64%</c:v>
                  </c:pt>
                  <c:pt idx="11">
                    <c:v>86%</c:v>
                  </c:pt>
                  <c:pt idx="12">
                    <c:v>83%</c:v>
                  </c:pt>
                  <c:pt idx="13">
                    <c:v>65%</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596FB308-B404-494C-8540-068EEBCFAC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4D5EB57-FDDF-42B6-95CC-52E660A5EE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F157BF3-AF50-4ED2-9516-81F42DC83A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592F2AB-B303-4519-B040-AC66358036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1D6FD2AF-BE75-42BA-8341-C4B9D05834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03789E5F-FC7F-4DF8-BDFE-44FE210DF7E0}"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5FB6ADF7-01BF-41D6-B620-57A7F2565B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9057B13F-01C1-492E-8899-F0D5852F53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BB4E282A-43F5-436F-AE26-D82E1DB861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29E5A29-ED06-4D3A-8095-27EECD58E1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24B2E79-DC15-4D92-9ACA-6839491A7F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168C2458-EA2B-4116-8138-1E25F13828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C0911458-4902-4E1F-A1E8-8AAFB0BCC2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A94501E6-DFB7-4828-AD90-C092FA032A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0.87</c:v>
                </c:pt>
                <c:pt idx="2">
                  <c:v>0.83</c:v>
                </c:pt>
                <c:pt idx="3">
                  <c:v>0.8</c:v>
                </c:pt>
                <c:pt idx="4">
                  <c:v>0.88</c:v>
                </c:pt>
                <c:pt idx="5">
                  <c:v>0.76</c:v>
                </c:pt>
                <c:pt idx="7">
                  <c:v>0</c:v>
                </c:pt>
                <c:pt idx="8">
                  <c:v>0.8</c:v>
                </c:pt>
                <c:pt idx="9">
                  <c:v>0.83</c:v>
                </c:pt>
                <c:pt idx="10">
                  <c:v>0.85</c:v>
                </c:pt>
                <c:pt idx="11">
                  <c:v>0.86</c:v>
                </c:pt>
                <c:pt idx="12">
                  <c:v>0.86</c:v>
                </c:pt>
                <c:pt idx="13">
                  <c:v>0.89</c:v>
                </c:pt>
                <c:pt idx="14">
                  <c:v>0.91</c:v>
                </c:pt>
                <c:pt idx="15">
                  <c:v>0.92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1B1D8BE7-E41B-4367-9C76-36721A31C5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22BC161A-05D1-4B17-92FC-7690A21013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5373AED-C764-4395-A5F4-3A722B06DF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97418D9-4588-4079-ACF3-7C10F838F0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D02189D-F743-453A-8515-252D40FAA9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A1365514-663C-4061-8C63-0772550D2F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5C0815C-EFB1-41CA-BA3C-9009DEB21A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A77FE081-6DFF-46E8-B128-1FF92FFCAB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3E7B9387-FD60-47DF-8F21-040BA7A48B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C5B2093F-B7C9-4421-AE60-4761082641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64A7975-E39C-48E7-B280-4641B086AB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4A7B5F73-53A3-4897-9A82-BA4B7B96D3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0A287D73-E928-4274-B303-A7B9719B45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0.13</c:v>
                </c:pt>
                <c:pt idx="2">
                  <c:v>0.17000000000000004</c:v>
                </c:pt>
                <c:pt idx="3">
                  <c:v>0.19999999999999996</c:v>
                </c:pt>
                <c:pt idx="4">
                  <c:v>0.12</c:v>
                </c:pt>
                <c:pt idx="5">
                  <c:v>0.24</c:v>
                </c:pt>
                <c:pt idx="6" formatCode="0%;;">
                  <c:v>1</c:v>
                </c:pt>
                <c:pt idx="7" formatCode="0%;;">
                  <c:v>1</c:v>
                </c:pt>
                <c:pt idx="8">
                  <c:v>0.19999999999999996</c:v>
                </c:pt>
                <c:pt idx="9">
                  <c:v>0.17000000000000004</c:v>
                </c:pt>
                <c:pt idx="10">
                  <c:v>0.15000000000000002</c:v>
                </c:pt>
                <c:pt idx="11">
                  <c:v>0.14000000000000001</c:v>
                </c:pt>
                <c:pt idx="12">
                  <c:v>0.14000000000000001</c:v>
                </c:pt>
                <c:pt idx="13">
                  <c:v>0.10999999999999999</c:v>
                </c:pt>
                <c:pt idx="14">
                  <c:v>8.9999999999999969E-2</c:v>
                </c:pt>
                <c:pt idx="15">
                  <c:v>7.999999999999996E-2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83%</c:v>
                  </c:pt>
                  <c:pt idx="3">
                    <c:v>80%</c:v>
                  </c:pt>
                  <c:pt idx="4">
                    <c:v>88%</c:v>
                  </c:pt>
                  <c:pt idx="5">
                    <c:v>76%</c:v>
                  </c:pt>
                  <c:pt idx="8">
                    <c:v>80%</c:v>
                  </c:pt>
                  <c:pt idx="9">
                    <c:v>83%</c:v>
                  </c:pt>
                  <c:pt idx="10">
                    <c:v>85%</c:v>
                  </c:pt>
                  <c:pt idx="11">
                    <c:v>86%</c:v>
                  </c:pt>
                  <c:pt idx="12">
                    <c:v>86%</c:v>
                  </c:pt>
                  <c:pt idx="13">
                    <c:v>89%</c:v>
                  </c:pt>
                  <c:pt idx="14">
                    <c:v>91%</c:v>
                  </c:pt>
                  <c:pt idx="15">
                    <c:v>92%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87453DE4-07E6-445B-8148-8DE9A93041D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EEDD128F-24E5-41C1-8390-BFC04BC1CA6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15660FA-9D75-41FE-8C95-B17C97CD7DC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3C0D88E4-DCC2-41AF-AEA0-3370CD6E0D7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B3DCD6A3-CE7D-49EA-BC2B-4FD3983BF74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04E8089C-CBEE-405D-A0AB-F1419365CCB1}"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86D96065-8BD4-4B5E-8503-A8C11BAE110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0.83</c:v>
                </c:pt>
                <c:pt idx="6">
                  <c:v>0.85</c:v>
                </c:pt>
                <c:pt idx="7">
                  <c:v>0.86</c:v>
                </c:pt>
                <c:pt idx="8">
                  <c:v>0.86</c:v>
                </c:pt>
                <c:pt idx="9">
                  <c:v>0.88</c:v>
                </c:pt>
                <c:pt idx="13">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44E5C9D-1B27-41DF-92F7-E99E2B85E2D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8449C19B-5DC8-4C0E-87DA-842A228299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40D7ECB1-11C2-4D8C-8EDE-42D7926C24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6010E538-F18B-4B20-8BEE-666AE7D073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98C57627-421A-46D4-9F5C-A6CE4CF9A8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6DDF620E-48F0-45B1-B9DB-BC240B6278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688A4191-1178-410C-82AE-5DA0C4DB63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0.17000000000000004</c:v>
                </c:pt>
                <c:pt idx="6">
                  <c:v>0.15000000000000002</c:v>
                </c:pt>
                <c:pt idx="7">
                  <c:v>0.14000000000000001</c:v>
                </c:pt>
                <c:pt idx="8">
                  <c:v>0.14000000000000001</c:v>
                </c:pt>
                <c:pt idx="9">
                  <c:v>0.12</c:v>
                </c:pt>
                <c:pt idx="10">
                  <c:v>1</c:v>
                </c:pt>
                <c:pt idx="11">
                  <c:v>1</c:v>
                </c:pt>
                <c:pt idx="12">
                  <c:v>1</c:v>
                </c:pt>
                <c:pt idx="13">
                  <c:v>0.15000000000000002</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86%</c:v>
                  </c:pt>
                  <c:pt idx="5">
                    <c:v>83%</c:v>
                  </c:pt>
                  <c:pt idx="6">
                    <c:v>85%</c:v>
                  </c:pt>
                  <c:pt idx="7">
                    <c:v>86%</c:v>
                  </c:pt>
                  <c:pt idx="8">
                    <c:v>86%</c:v>
                  </c:pt>
                  <c:pt idx="9">
                    <c:v>88%</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BF8C0B42-F804-4E06-A058-16E863AAA8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DE7CB19-78C2-4DFD-9676-B03FEE1C5D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29D2D073-53E9-4491-8C24-7AB565A9F3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0EFEB54-FC14-4454-9937-43FBCFB7BC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C911BA2-20F0-43F3-810A-57F4380BD9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CFFF60D6-2E1F-4AD2-8AE9-3E82CA2523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9BC85C91-19C0-4C32-A025-C2795009FD41}"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E9F5E923-341A-4113-B985-BB7C950283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11A32928-CE77-4B70-BB19-265AA8B284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8690282F-9E3F-4F5F-92D5-B67F93698C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F664DE42-655B-49DF-B99A-FEE3E57D82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3ABCD903-D0A8-44F8-AAEC-5B00AABCA7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21DAC5F0-13AA-4464-BFBA-5E54A704B9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3F961DAC-D66A-47D0-95CA-734C7C99AE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1E2FD4E3-060E-4EBC-8A39-828D0735F6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A19F66F-41CE-4B03-A53D-80E16481FD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88A733CB-8742-4FCF-B055-3651585C97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0.84</c:v>
                </c:pt>
                <c:pt idx="2">
                  <c:v>0.86</c:v>
                </c:pt>
                <c:pt idx="3">
                  <c:v>0.88</c:v>
                </c:pt>
                <c:pt idx="4">
                  <c:v>0.88</c:v>
                </c:pt>
                <c:pt idx="5">
                  <c:v>0.86</c:v>
                </c:pt>
                <c:pt idx="6">
                  <c:v>0.9</c:v>
                </c:pt>
                <c:pt idx="7">
                  <c:v>0.88</c:v>
                </c:pt>
                <c:pt idx="8">
                  <c:v>0.89</c:v>
                </c:pt>
                <c:pt idx="9">
                  <c:v>0.9</c:v>
                </c:pt>
                <c:pt idx="10">
                  <c:v>0.87</c:v>
                </c:pt>
                <c:pt idx="11">
                  <c:v>0.84</c:v>
                </c:pt>
                <c:pt idx="12">
                  <c:v>0.86</c:v>
                </c:pt>
                <c:pt idx="13">
                  <c:v>0.84</c:v>
                </c:pt>
                <c:pt idx="14">
                  <c:v>0.85</c:v>
                </c:pt>
                <c:pt idx="15">
                  <c:v>0.92</c:v>
                </c:pt>
                <c:pt idx="16">
                  <c:v>0.85</c:v>
                </c:pt>
                <c:pt idx="17">
                  <c:v>0.86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60AB4855-9103-4101-964B-2438BD7D00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B1A25F65-8655-45D2-9230-06291152C0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B5338C12-7217-4411-8859-BEE9BA71E2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6AD7B11-F1B0-4AD9-904C-B2B0547061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8A4FD68F-7E33-449B-B1C7-A0C342674E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C07F9BFF-D384-4D30-B83C-AE5CC1DE2C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F9194EE8-6D5D-49F5-9F5B-863E0F00A9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F1B53C76-916F-4854-8C76-D0D14AFF78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513398FC-C77C-43D2-B802-56F0269F83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8E0D802D-FAD6-4871-8CDC-772F5B2CF2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EBE88B9F-AF91-4FFC-BE7C-A1D9A5BBB3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FF1556EA-32A9-4D83-AF7F-5F83F791B0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A652DD27-6074-44F3-B7C9-C81F782C58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052FD7BB-BB04-42E9-9A53-AA509ACA14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8ACFB4F9-A5FD-41F2-9E22-55276D32E4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5155B708-BE74-48D9-BA0D-D05A5C909F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EA0BBFE-1E09-4E49-A7E1-1CD8BB41BC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0.16000000000000003</c:v>
                </c:pt>
                <c:pt idx="2">
                  <c:v>0.14000000000000001</c:v>
                </c:pt>
                <c:pt idx="3">
                  <c:v>0.12</c:v>
                </c:pt>
                <c:pt idx="4">
                  <c:v>0.12</c:v>
                </c:pt>
                <c:pt idx="5">
                  <c:v>0.14000000000000001</c:v>
                </c:pt>
                <c:pt idx="6">
                  <c:v>9.9999999999999978E-2</c:v>
                </c:pt>
                <c:pt idx="7">
                  <c:v>0.12</c:v>
                </c:pt>
                <c:pt idx="8">
                  <c:v>0.10999999999999999</c:v>
                </c:pt>
                <c:pt idx="9">
                  <c:v>9.9999999999999978E-2</c:v>
                </c:pt>
                <c:pt idx="10">
                  <c:v>0.13</c:v>
                </c:pt>
                <c:pt idx="11">
                  <c:v>0.16000000000000003</c:v>
                </c:pt>
                <c:pt idx="12">
                  <c:v>0.14000000000000001</c:v>
                </c:pt>
                <c:pt idx="13">
                  <c:v>0.16000000000000003</c:v>
                </c:pt>
                <c:pt idx="14">
                  <c:v>0.15000000000000002</c:v>
                </c:pt>
                <c:pt idx="15">
                  <c:v>7.999999999999996E-2</c:v>
                </c:pt>
                <c:pt idx="16">
                  <c:v>0.15000000000000002</c:v>
                </c:pt>
                <c:pt idx="17">
                  <c:v>0.14000000000000001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84%</c:v>
                  </c:pt>
                  <c:pt idx="2">
                    <c:v>86%</c:v>
                  </c:pt>
                  <c:pt idx="3">
                    <c:v>88%</c:v>
                  </c:pt>
                  <c:pt idx="4">
                    <c:v>88%</c:v>
                  </c:pt>
                  <c:pt idx="5">
                    <c:v>86%</c:v>
                  </c:pt>
                  <c:pt idx="6">
                    <c:v>90%</c:v>
                  </c:pt>
                  <c:pt idx="7">
                    <c:v>88%</c:v>
                  </c:pt>
                  <c:pt idx="8">
                    <c:v>89%</c:v>
                  </c:pt>
                  <c:pt idx="9">
                    <c:v>90%</c:v>
                  </c:pt>
                  <c:pt idx="10">
                    <c:v>87%</c:v>
                  </c:pt>
                  <c:pt idx="11">
                    <c:v>84%</c:v>
                  </c:pt>
                  <c:pt idx="12">
                    <c:v>86%</c:v>
                  </c:pt>
                  <c:pt idx="13">
                    <c:v>84%</c:v>
                  </c:pt>
                  <c:pt idx="14">
                    <c:v>85%</c:v>
                  </c:pt>
                  <c:pt idx="15">
                    <c:v>92%</c:v>
                  </c:pt>
                  <c:pt idx="16">
                    <c:v>85%</c:v>
                  </c:pt>
                  <c:pt idx="17">
                    <c:v>86%</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9657C518-BAD7-403E-89C2-30E28105B74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7367110B-8385-4C78-8485-4C520B93D74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46F1E62A-D487-4CFE-9AC5-B5D2798A64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55C735BF-8516-4FA9-8546-6606F81F39F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D41F522-FEEE-4C45-A762-F62BCEC9B49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92C6242B-7352-4458-AB62-5114255DD0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D0816A88-9417-4BA8-8EC9-C627872D70B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9A53AF9E-9F58-4A92-A830-EDC95FDEDCB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BF6C5FEE-6251-47D5-BA8F-6FB38425B03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02F620C8-7B31-4663-A403-E841264136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0.86</c:v>
                </c:pt>
                <c:pt idx="3">
                  <c:v>0</c:v>
                </c:pt>
                <c:pt idx="4" formatCode="0%">
                  <c:v>0.85</c:v>
                </c:pt>
                <c:pt idx="5" formatCode="0%">
                  <c:v>0.81</c:v>
                </c:pt>
                <c:pt idx="6" formatCode="0%">
                  <c:v>0.88</c:v>
                </c:pt>
                <c:pt idx="7" formatCode="0%">
                  <c:v>0.84</c:v>
                </c:pt>
                <c:pt idx="8" formatCode="0%">
                  <c:v>0.87</c:v>
                </c:pt>
                <c:pt idx="9" formatCode="0%">
                  <c:v>0.85</c:v>
                </c:pt>
                <c:pt idx="10" formatCode="0%">
                  <c:v>0.87</c:v>
                </c:pt>
                <c:pt idx="11" formatCode="0%">
                  <c:v>0.81</c:v>
                </c:pt>
                <c:pt idx="12" formatCode="0%">
                  <c:v>0.77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ACA47A90-BE00-4A27-B404-AE597792812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9FEDF527-41A9-4B94-8A40-F1BCD3F3AA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BFCC5F98-7124-412E-AB09-788691C94E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C45CF60C-1CF0-4994-BC71-D02B1AB800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2466DB4D-9FD3-44F0-A19E-9AD94399AA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26AB3271-8A67-4300-9EBE-134C0EA8E9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79FE4F57-3FCF-462B-9B85-B5D66CFE74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F8FDE3D0-027A-4A05-9E06-A4E67B8A38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D977E516-EA09-4F01-9B56-08BD9BDCD2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EB0B5881-3F4B-47FF-B7A3-E174B3D1BB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0.15000000000000002</c:v>
                </c:pt>
                <c:pt idx="5">
                  <c:v>0.18999999999999995</c:v>
                </c:pt>
                <c:pt idx="6">
                  <c:v>0.12</c:v>
                </c:pt>
                <c:pt idx="7">
                  <c:v>0.16000000000000003</c:v>
                </c:pt>
                <c:pt idx="8">
                  <c:v>0.13</c:v>
                </c:pt>
                <c:pt idx="9">
                  <c:v>0.15000000000000002</c:v>
                </c:pt>
                <c:pt idx="10">
                  <c:v>0.13</c:v>
                </c:pt>
                <c:pt idx="11">
                  <c:v>0.18999999999999995</c:v>
                </c:pt>
                <c:pt idx="12">
                  <c:v>0.22999999999999998</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86%</c:v>
                  </c:pt>
                  <c:pt idx="4">
                    <c:v>85%</c:v>
                  </c:pt>
                  <c:pt idx="5">
                    <c:v>81%</c:v>
                  </c:pt>
                  <c:pt idx="6">
                    <c:v>88%</c:v>
                  </c:pt>
                  <c:pt idx="7">
                    <c:v>84%</c:v>
                  </c:pt>
                  <c:pt idx="8">
                    <c:v>87%</c:v>
                  </c:pt>
                  <c:pt idx="9">
                    <c:v>85%</c:v>
                  </c:pt>
                  <c:pt idx="10">
                    <c:v>87%</c:v>
                  </c:pt>
                  <c:pt idx="11">
                    <c:v>81%</c:v>
                  </c:pt>
                  <c:pt idx="12">
                    <c:v>77%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9035A086-DB47-47AA-B008-0FCF4B6267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E23D7771-81FE-425E-A1A4-5E94097F6D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4A66D14C-47A2-4F65-9467-2310115430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0F5148BD-669D-4328-9AE5-5C3DA6A6F3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88935FD4-0580-4EC4-8D53-203AF4A1E5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A83F0E57-297F-4F41-B0DE-98F5CD08FB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02EBD537-216C-4F93-8928-CCDB01049B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0.79</c:v>
                </c:pt>
                <c:pt idx="3">
                  <c:v>0.85</c:v>
                </c:pt>
                <c:pt idx="4">
                  <c:v>0.86</c:v>
                </c:pt>
                <c:pt idx="5">
                  <c:v>0.84</c:v>
                </c:pt>
                <c:pt idx="7" formatCode="0%;;">
                  <c:v>0</c:v>
                </c:pt>
                <c:pt idx="8" formatCode="0%;;">
                  <c:v>0.85</c:v>
                </c:pt>
                <c:pt idx="9" formatCode="0%;;">
                  <c:v>0.87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40F68844-B8A2-4A0F-B4D8-2C3A127335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AFB12743-DCEE-40C9-ACA1-135A58F938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365295B8-0F11-40DB-B95D-7A88F70203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26291758-E2C6-4D24-B60D-A1EB3B9E6B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7479797A-FF30-44F6-976A-C5B4DD3876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0B901C0A-6980-4BC3-A505-BECCFFB6EA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1B5089B3-68A4-4ECD-8CA7-BE86A77D45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0.20999999999999996</c:v>
                </c:pt>
                <c:pt idx="3">
                  <c:v>0.15000000000000002</c:v>
                </c:pt>
                <c:pt idx="4">
                  <c:v>0.14000000000000001</c:v>
                </c:pt>
                <c:pt idx="5">
                  <c:v>0.16000000000000003</c:v>
                </c:pt>
                <c:pt idx="6">
                  <c:v>1</c:v>
                </c:pt>
                <c:pt idx="7">
                  <c:v>1</c:v>
                </c:pt>
                <c:pt idx="8">
                  <c:v>0.15000000000000002</c:v>
                </c:pt>
                <c:pt idx="9">
                  <c:v>0.13</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86%</c:v>
                  </c:pt>
                  <c:pt idx="2">
                    <c:v>79%</c:v>
                  </c:pt>
                  <c:pt idx="3">
                    <c:v>85%</c:v>
                  </c:pt>
                  <c:pt idx="4">
                    <c:v>86%</c:v>
                  </c:pt>
                  <c:pt idx="5">
                    <c:v>84%</c:v>
                  </c:pt>
                  <c:pt idx="8">
                    <c:v>85%</c:v>
                  </c:pt>
                  <c:pt idx="9">
                    <c:v>87%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80</c:v>
                </c:pt>
                <c:pt idx="1">
                  <c:v>76</c:v>
                </c:pt>
                <c:pt idx="2">
                  <c:v>69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24</c:v>
                </c:pt>
                <c:pt idx="2">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38</c:v>
                </c:pt>
                <c:pt idx="2">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0.55000000000000004</c:v>
                </c:pt>
                <c:pt idx="1">
                  <c:v>0.55000000000000004</c:v>
                </c:pt>
                <c:pt idx="2">
                  <c:v>0.57999999999999996</c:v>
                </c:pt>
                <c:pt idx="3">
                  <c:v>0.59</c:v>
                </c:pt>
                <c:pt idx="4">
                  <c:v>0.61</c:v>
                </c:pt>
                <c:pt idx="5">
                  <c:v>0.62</c:v>
                </c:pt>
                <c:pt idx="6">
                  <c:v>0.63</c:v>
                </c:pt>
                <c:pt idx="7">
                  <c:v>0.64</c:v>
                </c:pt>
                <c:pt idx="8">
                  <c:v>0.66</c:v>
                </c:pt>
                <c:pt idx="9">
                  <c:v>0.66</c:v>
                </c:pt>
                <c:pt idx="10">
                  <c:v>0.66</c:v>
                </c:pt>
                <c:pt idx="11">
                  <c:v>0.67</c:v>
                </c:pt>
                <c:pt idx="12">
                  <c:v>0.68</c:v>
                </c:pt>
                <c:pt idx="13">
                  <c:v>0.69</c:v>
                </c:pt>
                <c:pt idx="14">
                  <c:v>0.69</c:v>
                </c:pt>
                <c:pt idx="15">
                  <c:v>0.69</c:v>
                </c:pt>
                <c:pt idx="16">
                  <c:v>0.69</c:v>
                </c:pt>
                <c:pt idx="17">
                  <c:v>0.69</c:v>
                </c:pt>
                <c:pt idx="18">
                  <c:v>0.69</c:v>
                </c:pt>
                <c:pt idx="19">
                  <c:v>0.7</c:v>
                </c:pt>
                <c:pt idx="20">
                  <c:v>0.71</c:v>
                </c:pt>
                <c:pt idx="21">
                  <c:v>0.71</c:v>
                </c:pt>
                <c:pt idx="22">
                  <c:v>0.72</c:v>
                </c:pt>
                <c:pt idx="23">
                  <c:v>0.72</c:v>
                </c:pt>
                <c:pt idx="24">
                  <c:v>0.72</c:v>
                </c:pt>
                <c:pt idx="25">
                  <c:v>0.73</c:v>
                </c:pt>
                <c:pt idx="26">
                  <c:v>0.74</c:v>
                </c:pt>
                <c:pt idx="27">
                  <c:v>0.75</c:v>
                </c:pt>
                <c:pt idx="28">
                  <c:v>0.76</c:v>
                </c:pt>
                <c:pt idx="29">
                  <c:v>0.76</c:v>
                </c:pt>
                <c:pt idx="30">
                  <c:v>0.76</c:v>
                </c:pt>
                <c:pt idx="31">
                  <c:v>0.79</c:v>
                </c:pt>
                <c:pt idx="32">
                  <c:v>0.79</c:v>
                </c:pt>
                <c:pt idx="33">
                  <c:v>0.8</c:v>
                </c:pt>
                <c:pt idx="34">
                  <c:v>0.8</c:v>
                </c:pt>
                <c:pt idx="35">
                  <c:v>0.8</c:v>
                </c:pt>
                <c:pt idx="36">
                  <c:v>0.81</c:v>
                </c:pt>
                <c:pt idx="37">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0.56000000000000005</c:v>
                </c:pt>
                <c:pt idx="1">
                  <c:v>0.19</c:v>
                </c:pt>
                <c:pt idx="2">
                  <c:v>0.11</c:v>
                </c:pt>
                <c:pt idx="3">
                  <c:v>0.19</c:v>
                </c:pt>
                <c:pt idx="4">
                  <c:v>0.02</c:v>
                </c:pt>
                <c:pt idx="5">
                  <c:v>0.35</c:v>
                </c:pt>
                <c:pt idx="6">
                  <c:v>0.18</c:v>
                </c:pt>
                <c:pt idx="7">
                  <c:v>0.03</c:v>
                </c:pt>
                <c:pt idx="8">
                  <c:v>7.0000000000000007E-2</c:v>
                </c:pt>
                <c:pt idx="9">
                  <c:v>0.05</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68</c:v>
                </c:pt>
                <c:pt idx="2">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37</c:v>
                </c:pt>
                <c:pt idx="1">
                  <c:v>32</c:v>
                </c:pt>
                <c:pt idx="2">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67</c:v>
                </c:pt>
                <c:pt idx="1">
                  <c:v>65</c:v>
                </c:pt>
                <c:pt idx="2">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17</c:v>
                </c:pt>
                <c:pt idx="1">
                  <c:v>18</c:v>
                </c:pt>
                <c:pt idx="2">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63897617607156"/>
          <c:h val="0.620639392339490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29</c:v>
                </c:pt>
                <c:pt idx="2">
                  <c:v>21</c:v>
                </c:pt>
                <c:pt idx="3">
                  <c:v>14</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6401" y="2535754"/>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Sussex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Sussex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Sussex Integrated Care System, 50,627</a:t>
            </a:r>
            <a:r>
              <a:rPr lang="en-GB" sz="1600" dirty="0"/>
              <a:t> questionnaires were sent out, and </a:t>
            </a:r>
            <a:r>
              <a:rPr lang="en-GB" sz="1600" b="1" dirty="0">
                <a:solidFill>
                  <a:srgbClr val="005EB8"/>
                </a:solidFill>
              </a:rPr>
              <a:t>18,145</a:t>
            </a:r>
            <a:r>
              <a:rPr lang="en-GB" sz="1600" dirty="0"/>
              <a:t> were returned completed. This represents a response rate of </a:t>
            </a:r>
            <a:r>
              <a:rPr lang="en-GB" sz="1600" b="1" dirty="0">
                <a:solidFill>
                  <a:srgbClr val="005EB8"/>
                </a:solidFill>
              </a:rPr>
              <a:t>36%</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F67A5261-3F72-E487-B1D4-093AADC27AC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5847719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64164324"/>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410675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517624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303820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03697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000427525"/>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(17,889); ICS 2021 (22,546); ICS 2020 (19,426);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166 to 1,015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0551694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1168392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53994171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21958493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6405831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5918263"/>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98494469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404350009"/>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08779165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854466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45477869"/>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LANCING AND SOMPTING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HAYWARDS HEATH VILLAGES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NORTH CHICHESTER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072223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083688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(17,889); </a:t>
                      </a:r>
                      <a:r>
                        <a:rPr lang="en-GB" sz="700" b="0" dirty="0" err="1">
                          <a:solidFill>
                            <a:schemeClr val="tx1"/>
                          </a:solidFill>
                        </a:rPr>
                        <a:t>PCN</a:t>
                      </a:r>
                      <a:r>
                        <a:rPr lang="en-GB" sz="700" b="0" dirty="0">
                          <a:solidFill>
                            <a:schemeClr val="tx1"/>
                          </a:solidFill>
                        </a:rPr>
                        <a:t> bases range from 166 to 1,015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73826021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5278671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4B5E1943-3F24-5F50-1E45-681B9505452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3247618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213017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17365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267691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304008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354617270"/>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(17,204); ICS 2021 (21,724); ICS 2020 (19,122);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157 to 973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2885597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052195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5965118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543779613"/>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07484850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80839253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877409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80085480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245208"/>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CRAWLEY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CHANCTONBURY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BRIGHTON II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HIGH WEALD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82446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705690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1932066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(17,204); </a:t>
                      </a:r>
                      <a:r>
                        <a:rPr lang="en-GB" sz="700" b="0" dirty="0" err="1">
                          <a:solidFill>
                            <a:schemeClr val="tx1"/>
                          </a:solidFill>
                        </a:rPr>
                        <a:t>PCN</a:t>
                      </a:r>
                      <a:r>
                        <a:rPr lang="en-GB" sz="700" b="0" dirty="0">
                          <a:solidFill>
                            <a:schemeClr val="tx1"/>
                          </a:solidFill>
                        </a:rPr>
                        <a:t> bases range from 157 to 973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7024971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8824408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790889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049130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282951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27522113"/>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(17,207); ICS 2021 (21,952); ICS 2020 (19,425);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158 to 971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6244946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7945248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4788814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63400409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98179740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4065749847"/>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8453107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06009004"/>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REGIS HEALTHCARE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HORSHAM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SEAFORD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NORTH CHICHESTER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802192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807079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6097750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098DCF97-8959-23EC-0FD6-4C30869A0A8B}"/>
              </a:ext>
            </a:extLst>
          </p:cNvPr>
          <p:cNvGraphicFramePr>
            <a:graphicFrameLocks noGrp="1"/>
          </p:cNvGraphicFramePr>
          <p:nvPr>
            <p:extLst>
              <p:ext uri="{D42A27DB-BD31-4B8C-83A1-F6EECF244321}">
                <p14:modId xmlns:p14="http://schemas.microsoft.com/office/powerpoint/2010/main" val="717481301"/>
              </p:ext>
            </p:extLst>
          </p:nvPr>
        </p:nvGraphicFramePr>
        <p:xfrm>
          <a:off x="622466" y="5713838"/>
          <a:ext cx="6635237" cy="198120"/>
        </p:xfrm>
        <a:graphic>
          <a:graphicData uri="http://schemas.openxmlformats.org/drawingml/2006/table">
            <a:tbl>
              <a:tblPr firstRow="1" bandRow="1">
                <a:tableStyleId>{5C22544A-7EE6-4342-B048-85BDC9FD1C3A}</a:tableStyleId>
              </a:tblPr>
              <a:tblGrid>
                <a:gridCol w="6635237">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(17,207);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158 to 971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54D990C-9FDE-3C88-F4C1-967890A0F69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8664829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4500375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(17,842);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166 to 1,014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027465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01838569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8814582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8774227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733805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33571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523456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1219589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(9,925); ICS 2021 (11,089); ICS 2020 (7,823);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103 to 549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7348786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576443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876367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739074204"/>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721834785"/>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61975054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(39%).</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6004959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55720759"/>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CHANCTONBURY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ALPS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EAST GRINSTEAD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507879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598789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2191045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(9,925); </a:t>
                      </a:r>
                      <a:r>
                        <a:rPr lang="en-GB" sz="700" b="0" dirty="0" err="1">
                          <a:solidFill>
                            <a:schemeClr val="tx1"/>
                          </a:solidFill>
                        </a:rPr>
                        <a:t>PCN</a:t>
                      </a:r>
                      <a:r>
                        <a:rPr lang="en-GB" sz="700" b="0" dirty="0">
                          <a:solidFill>
                            <a:schemeClr val="tx1"/>
                          </a:solidFill>
                        </a:rPr>
                        <a:t> bases range from 103 to 549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9188751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ED04DA0-4A9F-E4D1-15F2-A5DFAD05B25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737422006"/>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42%</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767763256"/>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423101422"/>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010516680"/>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41460857"/>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(13,185);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119 to 741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535678385"/>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1906277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7498112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436407091"/>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241784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93583994"/>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97823810"/>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VICTORIA EASTBOURNE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GOLDSTONE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272929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281227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05950682"/>
              </p:ext>
            </p:extLst>
          </p:nvPr>
        </p:nvGraphicFramePr>
        <p:xfrm>
          <a:off x="545472" y="5710953"/>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(13,185); </a:t>
                      </a:r>
                      <a:r>
                        <a:rPr lang="en-GB" sz="700" b="0" dirty="0" err="1">
                          <a:solidFill>
                            <a:schemeClr val="tx1"/>
                          </a:solidFill>
                        </a:rPr>
                        <a:t>PCN</a:t>
                      </a:r>
                      <a:r>
                        <a:rPr lang="en-GB" sz="700" b="0" dirty="0">
                          <a:solidFill>
                            <a:schemeClr val="tx1"/>
                          </a:solidFill>
                        </a:rPr>
                        <a:t> bases range from 119 to 741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81655054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557331945"/>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514118695"/>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126741247"/>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(14,963);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141 to 840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690034952"/>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379779466"/>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785297907"/>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1452450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12750057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934646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617307825"/>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901326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51830658"/>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COASTAL AND SOUTH DOWNS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GRINSTEAD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NORTH CHICHESTER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301700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970263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86874445"/>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(14,963); </a:t>
                      </a:r>
                      <a:r>
                        <a:rPr lang="en-GB" sz="700" b="0" dirty="0" err="1">
                          <a:solidFill>
                            <a:schemeClr val="tx1"/>
                          </a:solidFill>
                        </a:rPr>
                        <a:t>PCN</a:t>
                      </a:r>
                      <a:r>
                        <a:rPr lang="en-GB" sz="700" b="0" dirty="0">
                          <a:solidFill>
                            <a:schemeClr val="tx1"/>
                          </a:solidFill>
                        </a:rPr>
                        <a:t> bases range from 141 to 840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47988487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955917624"/>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(2,191)</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7500328"/>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8728259"/>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81233697"/>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76557107"/>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61507872"/>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522771201"/>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(16,810); ICS 2021 (20,862); ICS 2020 (18,344);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156 to 951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29628732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558035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2844158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72083608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51885329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36199137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323425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6450885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65361345"/>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HAILSHAM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HAYWARDS HEATH VILLAGES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HEALTHY CRAWLEY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031037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755543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05894276"/>
              </p:ext>
            </p:extLst>
          </p:nvPr>
        </p:nvGraphicFramePr>
        <p:xfrm>
          <a:off x="589415"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(16,810); </a:t>
                      </a:r>
                      <a:r>
                        <a:rPr lang="en-GB" sz="700" b="0" dirty="0" err="1">
                          <a:solidFill>
                            <a:schemeClr val="tx1"/>
                          </a:solidFill>
                        </a:rPr>
                        <a:t>PCN</a:t>
                      </a:r>
                      <a:r>
                        <a:rPr lang="en-GB" sz="700" b="0" dirty="0">
                          <a:solidFill>
                            <a:schemeClr val="tx1"/>
                          </a:solidFill>
                        </a:rPr>
                        <a:t> bases range from 156 to 951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71058168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82311998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571295064"/>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282093017"/>
              </p:ext>
            </p:extLst>
          </p:nvPr>
        </p:nvGraphicFramePr>
        <p:xfrm>
          <a:off x="800599" y="5584407"/>
          <a:ext cx="9525087" cy="273543"/>
        </p:xfrm>
        <a:graphic>
          <a:graphicData uri="http://schemas.openxmlformats.org/drawingml/2006/table">
            <a:tbl>
              <a:tblPr firstRow="1" bandRow="1">
                <a:tableStyleId>{5C22544A-7EE6-4342-B048-85BDC9FD1C3A}</a:tableStyleId>
              </a:tblPr>
              <a:tblGrid>
                <a:gridCol w="9525087">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(16,729); </a:t>
                      </a:r>
                      <a:r>
                        <a:rPr lang="en-GB" sz="800" b="0" dirty="0" err="1">
                          <a:solidFill>
                            <a:schemeClr val="tx1"/>
                          </a:solidFill>
                        </a:rPr>
                        <a:t>PCN</a:t>
                      </a:r>
                      <a:r>
                        <a:rPr lang="en-GB" sz="800" b="0" dirty="0">
                          <a:solidFill>
                            <a:schemeClr val="tx1"/>
                          </a:solidFill>
                        </a:rPr>
                        <a:t> bases range from 157 to 943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476423016"/>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95479355"/>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95853627"/>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0046053"/>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28201616"/>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11863274"/>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760602815"/>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(16,210);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147 to 925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35096193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0638101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757383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4071474521"/>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618510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31472585"/>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HAYWARDS HEATH VILLAGES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HAILSHAM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PRESTON PARK COMMUNITY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947972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801584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02505473"/>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(16,210); </a:t>
                      </a:r>
                      <a:r>
                        <a:rPr lang="en-GB" sz="700" b="0" dirty="0" err="1">
                          <a:solidFill>
                            <a:schemeClr val="tx1"/>
                          </a:solidFill>
                        </a:rPr>
                        <a:t>PCN</a:t>
                      </a:r>
                      <a:r>
                        <a:rPr lang="en-GB" sz="700" b="0" dirty="0">
                          <a:solidFill>
                            <a:schemeClr val="tx1"/>
                          </a:solidFill>
                        </a:rPr>
                        <a:t> bases range from 147 to 925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414775390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74B470B-FD66-8D2D-59C3-ACEB85EAE4D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8705355"/>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90681530"/>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757158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932408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829172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464477782"/>
              </p:ext>
            </p:extLst>
          </p:nvPr>
        </p:nvGraphicFramePr>
        <p:xfrm>
          <a:off x="472443" y="5682272"/>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(15,029); ICS 2021 (19,697); ICS 2020 (18,095);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126 to 843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9709884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83550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7350694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299022779"/>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54734266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781753197"/>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637469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9945575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8936988"/>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CRAWLEY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CHANCTONBURY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BEXHILL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RURAL ROTHER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1879128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942790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34948275"/>
              </p:ext>
            </p:extLst>
          </p:nvPr>
        </p:nvGraphicFramePr>
        <p:xfrm>
          <a:off x="589415" y="5706480"/>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(15,029); </a:t>
                      </a:r>
                      <a:r>
                        <a:rPr lang="en-GB" sz="700" b="0" dirty="0" err="1">
                          <a:solidFill>
                            <a:schemeClr val="tx1"/>
                          </a:solidFill>
                        </a:rPr>
                        <a:t>PCN</a:t>
                      </a:r>
                      <a:r>
                        <a:rPr lang="en-GB" sz="700" b="0" dirty="0">
                          <a:solidFill>
                            <a:schemeClr val="tx1"/>
                          </a:solidFill>
                        </a:rPr>
                        <a:t> bases range from 126 to 843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40886299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2CC8C0E-7C2C-40E6-98AC-26C74E5D670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8843885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3076056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91278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194075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52853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37196478"/>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(16,704); ICS 2021 (20,936); ICS 2020 (18,582);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153 to 946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6911062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4893101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2495763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209208066"/>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893866688"/>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4850156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372736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577426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952214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373885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369816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88886412"/>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(16,457); ICS 2021 (20,559); ICS 2020 (18,541);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152 to 930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9420536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6020422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7382183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05322670"/>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554558729"/>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342752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8390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407135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038831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937441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275118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303897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(16,225); ICS 2021 (20,775); ICS 2020 (18,554);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151 to 924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5326038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2622120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8837223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917504282"/>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185820124"/>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4294987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5435693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087866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013543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764071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271782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75999557"/>
              </p:ext>
            </p:extLst>
          </p:nvPr>
        </p:nvGraphicFramePr>
        <p:xfrm>
          <a:off x="524859" y="5569716"/>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(6,873); ICS 2021 (8,688); ICS 2020 (7,019);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60 to 420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0354065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7829595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2415672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145220858"/>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98770132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87784304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253856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91635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7220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031771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749808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54094455"/>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(14,821); ICS 2021 (18,421); ICS 2020 (16,661);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133 to 839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5183369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7470606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8151981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260814111"/>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824653712"/>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12506645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2107314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2574038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435515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817473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138329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100%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45546942"/>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(16,467); ICS 2021 (20,695); ICS 2020 (18,361);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153 to 932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9854465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0889969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3687619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81430978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85877702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84375104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3199184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4704885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22465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604911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505410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563481413"/>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31133215"/>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(16,512); ICS 2021 (20,698); ICS 2020 (18,285);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156 to 936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4033152237"/>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3769036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4983925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0752624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413339393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103349C-41F9-21C1-7320-61027CC7B79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D_018dcc08862f0a62">
            <a:extLst>
              <a:ext uri="{FF2B5EF4-FFF2-40B4-BE49-F238E27FC236}">
                <a16:creationId xmlns:a16="http://schemas.microsoft.com/office/drawing/2014/main" id="{B81AB237-FFCF-465C-8C7B-4895E5C4DDB0}"/>
              </a:ext>
            </a:extLst>
          </p:cNvPr>
          <p:cNvSpPr txBox="1">
            <a:spLocks/>
          </p:cNvSpPr>
          <p:nvPr/>
        </p:nvSpPr>
        <p:spPr>
          <a:xfrm>
            <a:off x="446455" y="5805610"/>
            <a:ext cx="4920467" cy="646331"/>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'doesn't apply’ have been excluded: ICS 2022 (16,225).</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 to 9400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96 to 14760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65 to 15856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494 to 3747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142200236"/>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457826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5,092</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 for patients identified as having a long-term condition, disability or, illness expected to last 12 months or more.</a:t>
            </a:r>
            <a:r>
              <a:rPr lang="en-GB" sz="1200" baseline="30000" dirty="0">
                <a:solidFill>
                  <a:prstClr val="black"/>
                </a:solidFill>
                <a:latin typeface="Arial"/>
              </a:rPr>
              <a:t>
Base: asked of patients who had an appointment since being registered with current GP practice. Patients who selected 'doesn't apply’ have been excluded: ICS 2022 (16,225).</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1366 to 4325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115 to 4869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4152982042"/>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26557" y="5720295"/>
            <a:ext cx="5474619" cy="1015663"/>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(16,225).</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 to 8772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140 to 15027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3364 to 12492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8921765-BF9E-7296-FE69-370E6628793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6915877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6126351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3208385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6861297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905013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398365534"/>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(6,678); ICS 2021 (8,205); ICS 2020 (7,799);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61 to 420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268005258"/>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742331432"/>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4147650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141752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1560410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22873781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029610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31827351"/>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HAILSHAM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BRIGHTON II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ALPS GROUP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CHANCTONBURY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GREATER WEALDEN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ARUN INTEGRATED CARE (AIC)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BRIGHTON CLUSTER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BURGESS HILL &amp; VILLAGES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721856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71906533"/>
              </p:ext>
            </p:extLst>
          </p:nvPr>
        </p:nvGraphicFramePr>
        <p:xfrm>
          <a:off x="545472" y="56725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(6,678); </a:t>
                      </a:r>
                      <a:r>
                        <a:rPr lang="en-GB" sz="700" b="0" dirty="0" err="1">
                          <a:solidFill>
                            <a:schemeClr val="tx1"/>
                          </a:solidFill>
                        </a:rPr>
                        <a:t>PCN</a:t>
                      </a:r>
                      <a:r>
                        <a:rPr lang="en-GB" sz="700" b="0" dirty="0">
                          <a:solidFill>
                            <a:schemeClr val="tx1"/>
                          </a:solidFill>
                        </a:rPr>
                        <a:t> bases range from 61 to 420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2183730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50705643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6638E477-48A3-1915-C79E-8C6C049417F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4152300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(2,935)</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811283624"/>
              </p:ext>
            </p:extLst>
          </p:nvPr>
        </p:nvGraphicFramePr>
        <p:xfrm>
          <a:off x="584258" y="561722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(2,668); ICS 2021 (3,141); ICS 2020 (3,038)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99243956"/>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74966442"/>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928203071"/>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(2,779); ICS 2021 (3,240); ICS 2020 (3,112)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12776747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2273744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7708195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709807070"/>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17139066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3A90AD7F-9FDB-2581-A946-2480E5FBE7F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710657235"/>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E0510FA7-FD1D-D26A-FEE1-09AFF092A63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fce9de61-abdc-4b30-97a0-6291e75662e2"/>
    <ds:schemaRef ds:uri="http://purl.org/dc/dcmitype/"/>
    <ds:schemaRef ds:uri="http://purl.org/dc/terms/"/>
    <ds:schemaRef ds:uri="http://purl.org/dc/elements/1.1/"/>
    <ds:schemaRef ds:uri="http://www.w3.org/XML/1998/namespace"/>
    <ds:schemaRef ds:uri="http://schemas.openxmlformats.org/package/2006/metadata/core-properties"/>
    <ds:schemaRef ds:uri="http://schemas.microsoft.com/office/2006/documentManagement/types"/>
    <ds:schemaRef ds:uri="http://schemas.microsoft.com/office/infopath/2007/PartnerControls"/>
    <ds:schemaRef ds:uri="61dfb2a6-5cf0-400f-ad02-d2879b51ae2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18210</TotalTime>
  <Words>9382</Words>
  <Application>Microsoft Office PowerPoint</Application>
  <PresentationFormat>Widescreen</PresentationFormat>
  <Paragraphs>1818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Ipsos1@ipsosgroup.onmicrosoft.com</dc:creator>
  <cp:lastModifiedBy>Rachel Williams</cp:lastModifiedBy>
  <cp:revision>704</cp:revision>
  <dcterms:created xsi:type="dcterms:W3CDTF">2020-01-09T15:19:38Z</dcterms:created>
  <dcterms:modified xsi:type="dcterms:W3CDTF">2022-10-07T13:22:43Z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