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36" autoAdjust="0"/>
    <p:restoredTop sz="96357" autoAdjust="0"/>
  </p:normalViewPr>
  <p:slideViewPr>
    <p:cSldViewPr snapToGrid="0" showGuides="1">
      <p:cViewPr varScale="1">
        <p:scale>
          <a:sx n="114" d="100"/>
          <a:sy n="114" d="100"/>
        </p:scale>
        <p:origin x="750"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88</c:v>
                </c:pt>
                <c:pt idx="1">
                  <c:v>88</c:v>
                </c:pt>
                <c:pt idx="2">
                  <c:v>80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3.6853637616053321E-2"/>
                  <c:y val="-9.4287821072303504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4430583489327964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33</c:v>
                </c:pt>
                <c:pt idx="2">
                  <c:v>10</c:v>
                </c:pt>
                <c:pt idx="3">
                  <c:v>6</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0.59</c:v>
                </c:pt>
                <c:pt idx="1">
                  <c:v>0.63</c:v>
                </c:pt>
                <c:pt idx="2">
                  <c:v>0.72</c:v>
                </c:pt>
                <c:pt idx="3">
                  <c:v>0.73</c:v>
                </c:pt>
                <c:pt idx="4">
                  <c:v>0.76</c:v>
                </c:pt>
                <c:pt idx="5">
                  <c:v>0.78</c:v>
                </c:pt>
                <c:pt idx="6">
                  <c:v>0.78</c:v>
                </c:pt>
                <c:pt idx="7">
                  <c:v>0.79</c:v>
                </c:pt>
                <c:pt idx="8">
                  <c:v>0.81</c:v>
                </c:pt>
                <c:pt idx="9">
                  <c:v>0.81</c:v>
                </c:pt>
                <c:pt idx="10">
                  <c:v>0.81</c:v>
                </c:pt>
                <c:pt idx="11">
                  <c:v>0.82</c:v>
                </c:pt>
                <c:pt idx="12">
                  <c:v>0.83</c:v>
                </c:pt>
                <c:pt idx="13">
                  <c:v>0.84</c:v>
                </c:pt>
                <c:pt idx="14">
                  <c:v>0.85</c:v>
                </c:pt>
                <c:pt idx="15">
                  <c:v>0.86</c:v>
                </c:pt>
                <c:pt idx="16">
                  <c:v>0.91</c:v>
                </c:pt>
                <c:pt idx="17">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19</c:v>
                </c:pt>
                <c:pt idx="1">
                  <c:v>81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79</c:v>
                </c:pt>
                <c:pt idx="1">
                  <c:v>77</c:v>
                </c:pt>
                <c:pt idx="2">
                  <c:v>65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21</c:v>
                </c:pt>
                <c:pt idx="1">
                  <c:v>23</c:v>
                </c:pt>
                <c:pt idx="2">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46</c:v>
                </c:pt>
                <c:pt idx="2">
                  <c:v>22</c:v>
                </c:pt>
                <c:pt idx="3">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0.19</c:v>
                </c:pt>
                <c:pt idx="1">
                  <c:v>0.26</c:v>
                </c:pt>
                <c:pt idx="2">
                  <c:v>0.48</c:v>
                </c:pt>
                <c:pt idx="3">
                  <c:v>0.53</c:v>
                </c:pt>
                <c:pt idx="4">
                  <c:v>0.55000000000000004</c:v>
                </c:pt>
                <c:pt idx="5">
                  <c:v>0.57999999999999996</c:v>
                </c:pt>
                <c:pt idx="6">
                  <c:v>0.57999999999999996</c:v>
                </c:pt>
                <c:pt idx="7">
                  <c:v>0.59</c:v>
                </c:pt>
                <c:pt idx="8">
                  <c:v>0.61</c:v>
                </c:pt>
                <c:pt idx="9">
                  <c:v>0.68</c:v>
                </c:pt>
                <c:pt idx="10">
                  <c:v>0.71</c:v>
                </c:pt>
                <c:pt idx="11">
                  <c:v>0.71</c:v>
                </c:pt>
                <c:pt idx="12">
                  <c:v>0.75</c:v>
                </c:pt>
                <c:pt idx="13">
                  <c:v>0.75</c:v>
                </c:pt>
                <c:pt idx="14">
                  <c:v>0.75</c:v>
                </c:pt>
                <c:pt idx="15">
                  <c:v>0.83</c:v>
                </c:pt>
                <c:pt idx="16">
                  <c:v>0.88</c:v>
                </c:pt>
                <c:pt idx="17">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92</c:v>
                </c:pt>
                <c:pt idx="1">
                  <c:v>92</c:v>
                </c:pt>
                <c:pt idx="2">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8</c:v>
                </c:pt>
                <c:pt idx="1">
                  <c:v>8</c:v>
                </c:pt>
                <c:pt idx="2">
                  <c:v>13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45</c:v>
                </c:pt>
                <c:pt idx="1">
                  <c:v>42</c:v>
                </c:pt>
                <c:pt idx="2">
                  <c:v>10</c:v>
                </c:pt>
                <c:pt idx="3">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0.72</c:v>
                </c:pt>
                <c:pt idx="1">
                  <c:v>0.77</c:v>
                </c:pt>
                <c:pt idx="2">
                  <c:v>0.78</c:v>
                </c:pt>
                <c:pt idx="3">
                  <c:v>0.81</c:v>
                </c:pt>
                <c:pt idx="4">
                  <c:v>0.81</c:v>
                </c:pt>
                <c:pt idx="5">
                  <c:v>0.84</c:v>
                </c:pt>
                <c:pt idx="6">
                  <c:v>0.85</c:v>
                </c:pt>
                <c:pt idx="7">
                  <c:v>0.86</c:v>
                </c:pt>
                <c:pt idx="8">
                  <c:v>0.87</c:v>
                </c:pt>
                <c:pt idx="9">
                  <c:v>0.87</c:v>
                </c:pt>
                <c:pt idx="10">
                  <c:v>0.87</c:v>
                </c:pt>
                <c:pt idx="11">
                  <c:v>0.89</c:v>
                </c:pt>
                <c:pt idx="12">
                  <c:v>0.89</c:v>
                </c:pt>
                <c:pt idx="13">
                  <c:v>0.9</c:v>
                </c:pt>
                <c:pt idx="14">
                  <c:v>0.92</c:v>
                </c:pt>
                <c:pt idx="15">
                  <c:v>0.93</c:v>
                </c:pt>
                <c:pt idx="16">
                  <c:v>0.95</c:v>
                </c:pt>
                <c:pt idx="17">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0.16</c:v>
                </c:pt>
                <c:pt idx="1">
                  <c:v>0.31</c:v>
                </c:pt>
                <c:pt idx="2">
                  <c:v>0.18</c:v>
                </c:pt>
                <c:pt idx="3">
                  <c:v>0.25</c:v>
                </c:pt>
                <c:pt idx="4">
                  <c:v>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24</c:v>
                </c:pt>
                <c:pt idx="1">
                  <c:v>49</c:v>
                </c:pt>
                <c:pt idx="2">
                  <c:v>27</c:v>
                </c:pt>
                <c:pt idx="3">
                  <c:v>37</c:v>
                </c:pt>
                <c:pt idx="4">
                  <c:v>55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11</c:v>
                </c:pt>
                <c:pt idx="1">
                  <c:v>23</c:v>
                </c:pt>
                <c:pt idx="2">
                  <c:v>13</c:v>
                </c:pt>
                <c:pt idx="3">
                  <c:v>17</c:v>
                </c:pt>
                <c:pt idx="4">
                  <c:v>22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81</c:v>
                </c:pt>
                <c:pt idx="1">
                  <c:v>80</c:v>
                </c:pt>
                <c:pt idx="2">
                  <c:v>73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19</c:v>
                </c:pt>
                <c:pt idx="1">
                  <c:v>20</c:v>
                </c:pt>
                <c:pt idx="2">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23</c:v>
                </c:pt>
                <c:pt idx="1">
                  <c:v>50</c:v>
                </c:pt>
                <c:pt idx="2">
                  <c:v>20</c:v>
                </c:pt>
                <c:pt idx="3">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0.56999999999999995</c:v>
                </c:pt>
                <c:pt idx="1">
                  <c:v>0.57999999999999996</c:v>
                </c:pt>
                <c:pt idx="2">
                  <c:v>0.61</c:v>
                </c:pt>
                <c:pt idx="3">
                  <c:v>0.65</c:v>
                </c:pt>
                <c:pt idx="4">
                  <c:v>0.66</c:v>
                </c:pt>
                <c:pt idx="5">
                  <c:v>0.68</c:v>
                </c:pt>
                <c:pt idx="6">
                  <c:v>0.69</c:v>
                </c:pt>
                <c:pt idx="7">
                  <c:v>0.71</c:v>
                </c:pt>
                <c:pt idx="8">
                  <c:v>0.72</c:v>
                </c:pt>
                <c:pt idx="9">
                  <c:v>0.74</c:v>
                </c:pt>
                <c:pt idx="10">
                  <c:v>0.74</c:v>
                </c:pt>
                <c:pt idx="11">
                  <c:v>0.76</c:v>
                </c:pt>
                <c:pt idx="12">
                  <c:v>0.76</c:v>
                </c:pt>
                <c:pt idx="13">
                  <c:v>0.78</c:v>
                </c:pt>
                <c:pt idx="14">
                  <c:v>0.8</c:v>
                </c:pt>
                <c:pt idx="15">
                  <c:v>0.83</c:v>
                </c:pt>
                <c:pt idx="16">
                  <c:v>0.83</c:v>
                </c:pt>
                <c:pt idx="17">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35</c:v>
                </c:pt>
                <c:pt idx="2">
                  <c:v>8</c:v>
                </c:pt>
                <c:pt idx="3">
                  <c:v>26</c:v>
                </c:pt>
                <c:pt idx="4">
                  <c:v>34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0.46</c:v>
                </c:pt>
                <c:pt idx="1">
                  <c:v>0.53</c:v>
                </c:pt>
                <c:pt idx="2">
                  <c:v>0.56000000000000005</c:v>
                </c:pt>
                <c:pt idx="3">
                  <c:v>0.57999999999999996</c:v>
                </c:pt>
                <c:pt idx="4">
                  <c:v>0.63</c:v>
                </c:pt>
                <c:pt idx="5">
                  <c:v>0.64</c:v>
                </c:pt>
                <c:pt idx="6">
                  <c:v>0.64</c:v>
                </c:pt>
                <c:pt idx="7">
                  <c:v>0.66</c:v>
                </c:pt>
                <c:pt idx="8">
                  <c:v>0.66</c:v>
                </c:pt>
                <c:pt idx="9">
                  <c:v>0.68</c:v>
                </c:pt>
                <c:pt idx="10">
                  <c:v>0.68</c:v>
                </c:pt>
                <c:pt idx="11">
                  <c:v>0.7</c:v>
                </c:pt>
                <c:pt idx="12">
                  <c:v>0.7</c:v>
                </c:pt>
                <c:pt idx="13">
                  <c:v>0.71</c:v>
                </c:pt>
                <c:pt idx="14">
                  <c:v>0.72</c:v>
                </c:pt>
                <c:pt idx="15">
                  <c:v>0.73</c:v>
                </c:pt>
                <c:pt idx="16">
                  <c:v>0.77</c:v>
                </c:pt>
                <c:pt idx="17">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78</c:v>
                </c:pt>
                <c:pt idx="1">
                  <c:v>20</c:v>
                </c:pt>
                <c:pt idx="2">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0.69</c:v>
                </c:pt>
                <c:pt idx="1">
                  <c:v>0.7</c:v>
                </c:pt>
                <c:pt idx="2">
                  <c:v>0.7</c:v>
                </c:pt>
                <c:pt idx="3">
                  <c:v>0.74</c:v>
                </c:pt>
                <c:pt idx="4">
                  <c:v>0.74</c:v>
                </c:pt>
                <c:pt idx="5">
                  <c:v>0.75</c:v>
                </c:pt>
                <c:pt idx="6">
                  <c:v>0.75</c:v>
                </c:pt>
                <c:pt idx="7">
                  <c:v>0.76</c:v>
                </c:pt>
                <c:pt idx="8">
                  <c:v>0.76</c:v>
                </c:pt>
                <c:pt idx="9">
                  <c:v>0.76</c:v>
                </c:pt>
                <c:pt idx="10">
                  <c:v>0.77</c:v>
                </c:pt>
                <c:pt idx="11">
                  <c:v>0.77</c:v>
                </c:pt>
                <c:pt idx="12">
                  <c:v>0.8</c:v>
                </c:pt>
                <c:pt idx="13">
                  <c:v>0.81</c:v>
                </c:pt>
                <c:pt idx="14">
                  <c:v>0.82</c:v>
                </c:pt>
                <c:pt idx="15">
                  <c:v>0.84</c:v>
                </c:pt>
                <c:pt idx="16">
                  <c:v>0.88</c:v>
                </c:pt>
                <c:pt idx="17">
                  <c:v>0.91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0.78</c:v>
                </c:pt>
                <c:pt idx="1">
                  <c:v>0.78</c:v>
                </c:pt>
                <c:pt idx="2">
                  <c:v>0.78</c:v>
                </c:pt>
                <c:pt idx="3">
                  <c:v>0.78</c:v>
                </c:pt>
                <c:pt idx="4">
                  <c:v>0.78</c:v>
                </c:pt>
                <c:pt idx="5">
                  <c:v>0.78</c:v>
                </c:pt>
                <c:pt idx="6">
                  <c:v>0.78</c:v>
                </c:pt>
                <c:pt idx="7">
                  <c:v>0.78</c:v>
                </c:pt>
                <c:pt idx="8">
                  <c:v>0.78</c:v>
                </c:pt>
                <c:pt idx="9">
                  <c:v>0.78</c:v>
                </c:pt>
                <c:pt idx="10">
                  <c:v>0.78</c:v>
                </c:pt>
                <c:pt idx="11">
                  <c:v>0.78</c:v>
                </c:pt>
                <c:pt idx="12">
                  <c:v>0.78</c:v>
                </c:pt>
                <c:pt idx="13">
                  <c:v>0.78</c:v>
                </c:pt>
                <c:pt idx="14">
                  <c:v>0.78</c:v>
                </c:pt>
                <c:pt idx="15">
                  <c:v>0.78</c:v>
                </c:pt>
                <c:pt idx="16">
                  <c:v>0.78</c:v>
                </c:pt>
                <c:pt idx="17">
                  <c:v>0.78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0.03</c:v>
                </c:pt>
                <c:pt idx="1">
                  <c:v>0.1</c:v>
                </c:pt>
                <c:pt idx="2">
                  <c:v>0.05</c:v>
                </c:pt>
                <c:pt idx="3">
                  <c:v>0.03</c:v>
                </c:pt>
                <c:pt idx="4">
                  <c:v>0.1</c:v>
                </c:pt>
                <c:pt idx="5">
                  <c:v>0.08</c:v>
                </c:pt>
                <c:pt idx="6">
                  <c:v>7.0000000000000007E-2</c:v>
                </c:pt>
                <c:pt idx="7">
                  <c:v>0.04</c:v>
                </c:pt>
                <c:pt idx="8">
                  <c:v>0.12</c:v>
                </c:pt>
                <c:pt idx="9">
                  <c:v>0.08</c:v>
                </c:pt>
                <c:pt idx="10">
                  <c:v>0.18</c:v>
                </c:pt>
                <c:pt idx="11">
                  <c:v>0.35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74</c:v>
                </c:pt>
                <c:pt idx="1">
                  <c:v>76</c:v>
                </c:pt>
                <c:pt idx="2">
                  <c:v>65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11</c:v>
                </c:pt>
                <c:pt idx="1">
                  <c:v>9</c:v>
                </c:pt>
                <c:pt idx="2">
                  <c:v>18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2.699214587076029E-3"/>
                  <c:y val="-7.5430256857843114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36</c:v>
                </c:pt>
                <c:pt idx="2">
                  <c:v>17</c:v>
                </c:pt>
                <c:pt idx="3">
                  <c:v>10</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0.43</c:v>
                </c:pt>
                <c:pt idx="1">
                  <c:v>0.44</c:v>
                </c:pt>
                <c:pt idx="2">
                  <c:v>0.51</c:v>
                </c:pt>
                <c:pt idx="3">
                  <c:v>0.54</c:v>
                </c:pt>
                <c:pt idx="4">
                  <c:v>0.61</c:v>
                </c:pt>
                <c:pt idx="5">
                  <c:v>0.62</c:v>
                </c:pt>
                <c:pt idx="6">
                  <c:v>0.63</c:v>
                </c:pt>
                <c:pt idx="7">
                  <c:v>0.64</c:v>
                </c:pt>
                <c:pt idx="8">
                  <c:v>0.64</c:v>
                </c:pt>
                <c:pt idx="9">
                  <c:v>0.65</c:v>
                </c:pt>
                <c:pt idx="10">
                  <c:v>0.65</c:v>
                </c:pt>
                <c:pt idx="11">
                  <c:v>0.65</c:v>
                </c:pt>
                <c:pt idx="12">
                  <c:v>0.69</c:v>
                </c:pt>
                <c:pt idx="13">
                  <c:v>0.71</c:v>
                </c:pt>
                <c:pt idx="14">
                  <c:v>0.72</c:v>
                </c:pt>
                <c:pt idx="15">
                  <c:v>0.75</c:v>
                </c:pt>
                <c:pt idx="16">
                  <c:v>0.84</c:v>
                </c:pt>
                <c:pt idx="17">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0.33</c:v>
                </c:pt>
                <c:pt idx="1">
                  <c:v>0.62</c:v>
                </c:pt>
                <c:pt idx="2">
                  <c:v>0.03</c:v>
                </c:pt>
                <c:pt idx="3">
                  <c:v>0.01</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42</c:v>
                </c:pt>
                <c:pt idx="1">
                  <c:v>74</c:v>
                </c:pt>
                <c:pt idx="2">
                  <c:v>5</c:v>
                </c:pt>
                <c:pt idx="3">
                  <c:v>3</c:v>
                </c:pt>
                <c:pt idx="4">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24</c:v>
                </c:pt>
                <c:pt idx="1">
                  <c:v>54</c:v>
                </c:pt>
                <c:pt idx="2">
                  <c:v>1</c:v>
                </c:pt>
                <c:pt idx="3">
                  <c:v>0</c:v>
                </c:pt>
                <c:pt idx="4">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72</c:v>
                </c:pt>
                <c:pt idx="1">
                  <c:v>21</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0.86</c:v>
                </c:pt>
                <c:pt idx="1">
                  <c:v>0.87</c:v>
                </c:pt>
                <c:pt idx="2">
                  <c:v>0.89</c:v>
                </c:pt>
                <c:pt idx="3">
                  <c:v>0.91</c:v>
                </c:pt>
                <c:pt idx="4">
                  <c:v>0.92</c:v>
                </c:pt>
                <c:pt idx="5">
                  <c:v>0.92</c:v>
                </c:pt>
                <c:pt idx="6">
                  <c:v>0.92</c:v>
                </c:pt>
                <c:pt idx="7">
                  <c:v>0.93</c:v>
                </c:pt>
                <c:pt idx="8">
                  <c:v>0.94</c:v>
                </c:pt>
                <c:pt idx="9">
                  <c:v>0.94</c:v>
                </c:pt>
                <c:pt idx="10">
                  <c:v>0.94</c:v>
                </c:pt>
                <c:pt idx="11">
                  <c:v>0.94</c:v>
                </c:pt>
                <c:pt idx="12">
                  <c:v>0.94</c:v>
                </c:pt>
                <c:pt idx="13">
                  <c:v>0.94</c:v>
                </c:pt>
                <c:pt idx="14">
                  <c:v>0.95</c:v>
                </c:pt>
                <c:pt idx="15">
                  <c:v>0.95</c:v>
                </c:pt>
                <c:pt idx="16">
                  <c:v>0.95</c:v>
                </c:pt>
                <c:pt idx="17">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69</c:v>
                </c:pt>
                <c:pt idx="1">
                  <c:v>72</c:v>
                </c:pt>
                <c:pt idx="2">
                  <c:v>62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15</c:v>
                </c:pt>
                <c:pt idx="1">
                  <c:v>9</c:v>
                </c:pt>
                <c:pt idx="2">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25</c:v>
                </c:pt>
                <c:pt idx="1">
                  <c:v>37</c:v>
                </c:pt>
                <c:pt idx="2">
                  <c:v>22</c:v>
                </c:pt>
                <c:pt idx="3">
                  <c:v>9</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0.4</c:v>
                </c:pt>
                <c:pt idx="1">
                  <c:v>0.41</c:v>
                </c:pt>
                <c:pt idx="2">
                  <c:v>0.51</c:v>
                </c:pt>
                <c:pt idx="3">
                  <c:v>0.53</c:v>
                </c:pt>
                <c:pt idx="4">
                  <c:v>0.54</c:v>
                </c:pt>
                <c:pt idx="5">
                  <c:v>0.57999999999999996</c:v>
                </c:pt>
                <c:pt idx="6">
                  <c:v>0.57999999999999996</c:v>
                </c:pt>
                <c:pt idx="7">
                  <c:v>0.59</c:v>
                </c:pt>
                <c:pt idx="8">
                  <c:v>0.61</c:v>
                </c:pt>
                <c:pt idx="9">
                  <c:v>0.62</c:v>
                </c:pt>
                <c:pt idx="10">
                  <c:v>0.64</c:v>
                </c:pt>
                <c:pt idx="11">
                  <c:v>0.64</c:v>
                </c:pt>
                <c:pt idx="12">
                  <c:v>0.64</c:v>
                </c:pt>
                <c:pt idx="13">
                  <c:v>0.65</c:v>
                </c:pt>
                <c:pt idx="14">
                  <c:v>0.67</c:v>
                </c:pt>
                <c:pt idx="15">
                  <c:v>0.71</c:v>
                </c:pt>
                <c:pt idx="16">
                  <c:v>0.8</c:v>
                </c:pt>
                <c:pt idx="17">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89</c:v>
                </c:pt>
                <c:pt idx="1">
                  <c:v>92</c:v>
                </c:pt>
                <c:pt idx="2">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2</c:v>
                </c:pt>
                <c:pt idx="2">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57</c:v>
                </c:pt>
                <c:pt idx="1">
                  <c:v>31</c:v>
                </c:pt>
                <c:pt idx="2">
                  <c:v>9</c:v>
                </c:pt>
                <c:pt idx="3">
                  <c:v>2</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92</c:v>
                </c:pt>
                <c:pt idx="1">
                  <c:v>93</c:v>
                </c:pt>
                <c:pt idx="2">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2</c:v>
                </c:pt>
                <c:pt idx="2">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57</c:v>
                </c:pt>
                <c:pt idx="1">
                  <c:v>32</c:v>
                </c:pt>
                <c:pt idx="2">
                  <c:v>7</c:v>
                </c:pt>
                <c:pt idx="3">
                  <c:v>2</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92</c:v>
                </c:pt>
                <c:pt idx="2">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2</c:v>
                </c:pt>
                <c:pt idx="2">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58</c:v>
                </c:pt>
                <c:pt idx="1">
                  <c:v>31</c:v>
                </c:pt>
                <c:pt idx="2">
                  <c:v>7</c:v>
                </c:pt>
                <c:pt idx="3">
                  <c:v>2</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91</c:v>
                </c:pt>
                <c:pt idx="1">
                  <c:v>90</c:v>
                </c:pt>
                <c:pt idx="2">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9</c:v>
                </c:pt>
                <c:pt idx="1">
                  <c:v>10</c:v>
                </c:pt>
                <c:pt idx="2">
                  <c:v>14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30</c:v>
                </c:pt>
                <c:pt idx="2">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95</c:v>
                </c:pt>
                <c:pt idx="2">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30</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96</c:v>
                </c:pt>
                <c:pt idx="1">
                  <c:v>97</c:v>
                </c:pt>
                <c:pt idx="2">
                  <c:v>96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dLbl>
              <c:idx val="2"/>
              <c:layout>
                <c:manualLayout>
                  <c:x val="-9.7328523618260675E-3"/>
                  <c:y val="-0.11800088620812181"/>
                </c:manualLayout>
              </c:layout>
              <c:numFmt formatCode="[&lt;3]&quot;&quot;;0\%" sourceLinked="0"/>
              <c:spPr>
                <a:noFill/>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01D-461F-AC36-808B65CDC6FE}"/>
                </c:ext>
              </c:extLst>
            </c:dLbl>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72</c:v>
                </c:pt>
                <c:pt idx="1">
                  <c:v>23</c:v>
                </c:pt>
                <c:pt idx="2">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96</c:v>
                </c:pt>
                <c:pt idx="1">
                  <c:v>96</c:v>
                </c:pt>
                <c:pt idx="2">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4</c:v>
                </c:pt>
                <c:pt idx="2">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dLbl>
              <c:idx val="2"/>
              <c:layout>
                <c:manualLayout>
                  <c:x val="-1.9465704723652163E-2"/>
                  <c:y val="-0.10579389797969539"/>
                </c:manualLayout>
              </c:layout>
              <c:numFmt formatCode="[&lt;3]&quot;&quot;;0\%" sourceLinked="0"/>
              <c:spPr>
                <a:noFill/>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9FC-4BB3-B666-333841292C46}"/>
                </c:ext>
              </c:extLst>
            </c:dLbl>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31</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A62455ED-0897-45E9-B721-A282F4DE76A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3F139CE0-433E-412E-818C-E35A2F9FE40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3CFEA6F1-D8F2-4FC0-9BF2-1B8FC71DF77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chemeClr val="bg1"/>
                        </a:solidFill>
                      </a:defRPr>
                    </a:pPr>
                    <a:fld id="{B4D95548-520D-4517-ADAF-E43E832393CD}" type="CELLRANGE">
                      <a:rPr lang="en-US" dirty="0">
                        <a:solidFill>
                          <a:schemeClr val="bg1"/>
                        </a:solidFill>
                      </a:rPr>
                      <a:pPr>
                        <a:defRPr sz="1000">
                          <a:solidFill>
                            <a:schemeClr val="bg1"/>
                          </a:solidFill>
                        </a:defRPr>
                      </a:pPr>
                      <a:t>[CELLRANGE]</a:t>
                    </a:fld>
                    <a:endParaRPr lang="en-GB"/>
                  </a:p>
                </c:rich>
              </c:tx>
              <c:spPr>
                <a:no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chemeClr val="tx1"/>
                        </a:solidFill>
                      </a:defRPr>
                    </a:pPr>
                    <a:fld id="{14CF9BA4-413A-4B2B-A24B-C67CFF96F826}"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A949BB27-FD4C-4582-8976-1EC2EC2445F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7B3C675A-F3C7-4B89-B6AF-5947F706FAA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94B0486F-979E-4EBD-AB0D-A7BDA3BEEF2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03-4ED8-9321-7BCBF2AE6EF6}"/>
              </c:ext>
            </c:extLst>
          </c:dPt>
          <c:val>
            <c:numRef>
              <c:f>Sheet1!$C$2:$C$17</c:f>
              <c:numCache>
                <c:formatCode>0%;;</c:formatCode>
                <c:ptCount val="16"/>
                <c:pt idx="1">
                  <c:v>0.89</c:v>
                </c:pt>
                <c:pt idx="3">
                  <c:v>0</c:v>
                </c:pt>
                <c:pt idx="4">
                  <c:v>0.89</c:v>
                </c:pt>
                <c:pt idx="5">
                  <c:v>0.89</c:v>
                </c:pt>
                <c:pt idx="6">
                  <c:v>0.36</c:v>
                </c:pt>
                <c:pt idx="8">
                  <c:v>0.73</c:v>
                </c:pt>
                <c:pt idx="9">
                  <c:v>0</c:v>
                </c:pt>
                <c:pt idx="11">
                  <c:v>0.89</c:v>
                </c:pt>
                <c:pt idx="12">
                  <c:v>0.47</c:v>
                </c:pt>
                <c:pt idx="13">
                  <c:v>0.69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D6370C97-97EB-45AE-B3C7-22A92360B50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0224C187-BED5-44B1-9499-91F6F404C0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9181A516-7C4F-43F2-BAC3-D9904DBD29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EEDC5F28-E0CF-4C60-AFC1-4F518F2086B3}"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437AC6CE-7CC5-4474-971E-CAC480DFBE8F}"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0031C699-000A-4BA8-AA24-6CB327B64F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5F49E8F0-BEE6-4D0F-A260-79A9CF09E2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D00BA93B-9929-47AE-9942-9C515C7FB3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0.10999999999999999</c:v>
                </c:pt>
                <c:pt idx="2">
                  <c:v>1</c:v>
                </c:pt>
                <c:pt idx="3">
                  <c:v>1</c:v>
                </c:pt>
                <c:pt idx="4">
                  <c:v>0.10999999999999999</c:v>
                </c:pt>
                <c:pt idx="5">
                  <c:v>0.10999999999999999</c:v>
                </c:pt>
                <c:pt idx="6">
                  <c:v>0.64</c:v>
                </c:pt>
                <c:pt idx="7">
                  <c:v>1</c:v>
                </c:pt>
                <c:pt idx="8">
                  <c:v>0.27</c:v>
                </c:pt>
                <c:pt idx="9">
                  <c:v>1</c:v>
                </c:pt>
                <c:pt idx="10">
                  <c:v>1</c:v>
                </c:pt>
                <c:pt idx="11">
                  <c:v>0.10999999999999999</c:v>
                </c:pt>
                <c:pt idx="12">
                  <c:v>0.53</c:v>
                </c:pt>
                <c:pt idx="13">
                  <c:v>0.31000000000000005</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89%</c:v>
                  </c:pt>
                  <c:pt idx="4">
                    <c:v>89%</c:v>
                  </c:pt>
                  <c:pt idx="5">
                    <c:v>89%</c:v>
                  </c:pt>
                  <c:pt idx="6">
                    <c:v>36%</c:v>
                  </c:pt>
                  <c:pt idx="8">
                    <c:v>73%</c:v>
                  </c:pt>
                  <c:pt idx="11">
                    <c:v>89%</c:v>
                  </c:pt>
                  <c:pt idx="12">
                    <c:v>47%</c:v>
                  </c:pt>
                  <c:pt idx="13">
                    <c:v>69%</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A86EE29E-337C-4FE1-A9EB-10E27C6FB9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95FEAED6-5E18-463D-AA14-E8D64FE59E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0CCA6BCA-140D-4729-B98A-E242BF0760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72F0FBB-EE3F-435E-A508-75C18FA82A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F577891C-0BC7-4463-845B-1C4C8C4527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F4038159-08EC-40AB-A44F-729D93D3D082}"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1F46A951-7A71-4ECE-9F89-F80680B2B2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110EE7AE-6DEF-4012-902D-A249CE3400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3ADCC735-CB72-4D9D-95AF-A200B058AD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78643BCF-91FC-4950-BBC6-8653513522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0D6C782D-4F8F-498B-8373-7115985DB8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355F8702-99B7-4950-BDA6-157A8A4EE0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BB84B4AE-7D67-42A8-B15C-9DB3B92E6D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B7954830-E10F-4E81-B6E6-1FD78FD5A9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0.89</c:v>
                </c:pt>
                <c:pt idx="2">
                  <c:v>0.9</c:v>
                </c:pt>
                <c:pt idx="3">
                  <c:v>0.76</c:v>
                </c:pt>
                <c:pt idx="4">
                  <c:v>0.98</c:v>
                </c:pt>
                <c:pt idx="5">
                  <c:v>0.78</c:v>
                </c:pt>
                <c:pt idx="7">
                  <c:v>0</c:v>
                </c:pt>
                <c:pt idx="8">
                  <c:v>0.84</c:v>
                </c:pt>
                <c:pt idx="9">
                  <c:v>0.8</c:v>
                </c:pt>
                <c:pt idx="10">
                  <c:v>0.88</c:v>
                </c:pt>
                <c:pt idx="11">
                  <c:v>0.91</c:v>
                </c:pt>
                <c:pt idx="12">
                  <c:v>0.9</c:v>
                </c:pt>
                <c:pt idx="13">
                  <c:v>0.92</c:v>
                </c:pt>
                <c:pt idx="14">
                  <c:v>0.93</c:v>
                </c:pt>
                <c:pt idx="15">
                  <c:v>0.9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2E60F384-920F-4602-B1E8-FC05D223D8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C61EAE40-DFDC-4ED0-B18C-DB29EBC9D4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3A57E339-099F-4E5E-BB73-BB9CFB213D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0211611D-92AB-420B-A84F-46BE3A508C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70C95676-2813-4B5A-A812-ECB15CA276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7C828CFE-57C0-4376-9E71-1DFC1A410F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FD35DEE4-E177-42E6-9249-638F820CAC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39A298A2-5CAE-45D1-A2AE-3C5484D425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52A688AE-DF53-45B3-9AA1-36F1857946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9598A793-C0F6-44AC-9A92-3EFCB735D1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73A50957-68E4-42F2-9128-7BA2747FE4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30FE5B16-88EC-492C-A5AD-8750524AB4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E2170156-4D98-4E2F-9624-D1532F6284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0.10999999999999999</c:v>
                </c:pt>
                <c:pt idx="2">
                  <c:v>9.9999999999999978E-2</c:v>
                </c:pt>
                <c:pt idx="3">
                  <c:v>0.24</c:v>
                </c:pt>
                <c:pt idx="4">
                  <c:v>2.0000000000000018E-2</c:v>
                </c:pt>
                <c:pt idx="5">
                  <c:v>0.21999999999999997</c:v>
                </c:pt>
                <c:pt idx="6" formatCode="0%;;">
                  <c:v>1</c:v>
                </c:pt>
                <c:pt idx="7" formatCode="0%;;">
                  <c:v>1</c:v>
                </c:pt>
                <c:pt idx="8">
                  <c:v>0.16000000000000003</c:v>
                </c:pt>
                <c:pt idx="9">
                  <c:v>0.19999999999999996</c:v>
                </c:pt>
                <c:pt idx="10">
                  <c:v>0.12</c:v>
                </c:pt>
                <c:pt idx="11">
                  <c:v>8.9999999999999969E-2</c:v>
                </c:pt>
                <c:pt idx="12">
                  <c:v>9.9999999999999978E-2</c:v>
                </c:pt>
                <c:pt idx="13">
                  <c:v>7.999999999999996E-2</c:v>
                </c:pt>
                <c:pt idx="14">
                  <c:v>6.9999999999999951E-2</c:v>
                </c:pt>
                <c:pt idx="15">
                  <c:v>9.9999999999999978E-2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89%</c:v>
                  </c:pt>
                  <c:pt idx="2">
                    <c:v>90%</c:v>
                  </c:pt>
                  <c:pt idx="3">
                    <c:v>76%</c:v>
                  </c:pt>
                  <c:pt idx="4">
                    <c:v>98%</c:v>
                  </c:pt>
                  <c:pt idx="5">
                    <c:v>78%</c:v>
                  </c:pt>
                  <c:pt idx="8">
                    <c:v>84%</c:v>
                  </c:pt>
                  <c:pt idx="9">
                    <c:v>80%</c:v>
                  </c:pt>
                  <c:pt idx="10">
                    <c:v>88%</c:v>
                  </c:pt>
                  <c:pt idx="11">
                    <c:v>91%</c:v>
                  </c:pt>
                  <c:pt idx="12">
                    <c:v>90%</c:v>
                  </c:pt>
                  <c:pt idx="13">
                    <c:v>92%</c:v>
                  </c:pt>
                  <c:pt idx="14">
                    <c:v>93%</c:v>
                  </c:pt>
                  <c:pt idx="15">
                    <c:v>90%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D38D26B1-4C76-48AD-83FF-9E9C1E3955E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544A2170-4DCC-4005-B9C8-D9E19991BFF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0B5F6580-5E68-4ED9-90D2-0A6833E2B8A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AB7A836-E427-413E-806E-EB4063A2286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450B546C-2449-4A73-9DBB-76CA4370D162}"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78061664-5DE1-4108-B8B7-DB556528593C}"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5698FE92-CE4F-419C-8121-2A10B79836A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0.89</c:v>
                </c:pt>
                <c:pt idx="3">
                  <c:v>0</c:v>
                </c:pt>
                <c:pt idx="5">
                  <c:v>0.82</c:v>
                </c:pt>
                <c:pt idx="6">
                  <c:v>0.89</c:v>
                </c:pt>
                <c:pt idx="7">
                  <c:v>0.89</c:v>
                </c:pt>
                <c:pt idx="8">
                  <c:v>0.87</c:v>
                </c:pt>
                <c:pt idx="9">
                  <c:v>0.92</c:v>
                </c:pt>
                <c:pt idx="13">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02B823AB-C802-4184-B59F-DFEA7A0BDD1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B84E1D24-5A76-49B2-834E-861F0773FE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5EC96BF1-570B-42A6-8C2E-8C0B682023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9A6D44E-63F8-40BA-AE29-11AD47A5F1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00563965-225F-469A-A3F8-483C4ED253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F6FA5A73-48F4-4ACD-96C3-B4FDB8DA1C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EE79C6B1-F4AA-4411-888A-28FABE82BD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0.10999999999999999</c:v>
                </c:pt>
                <c:pt idx="2">
                  <c:v>1</c:v>
                </c:pt>
                <c:pt idx="3">
                  <c:v>1</c:v>
                </c:pt>
                <c:pt idx="4">
                  <c:v>1</c:v>
                </c:pt>
                <c:pt idx="5">
                  <c:v>0.18000000000000005</c:v>
                </c:pt>
                <c:pt idx="6">
                  <c:v>0.10999999999999999</c:v>
                </c:pt>
                <c:pt idx="7">
                  <c:v>0.10999999999999999</c:v>
                </c:pt>
                <c:pt idx="8">
                  <c:v>0.13</c:v>
                </c:pt>
                <c:pt idx="9">
                  <c:v>7.999999999999996E-2</c:v>
                </c:pt>
                <c:pt idx="10">
                  <c:v>1</c:v>
                </c:pt>
                <c:pt idx="11">
                  <c:v>1</c:v>
                </c:pt>
                <c:pt idx="12">
                  <c:v>1</c:v>
                </c:pt>
                <c:pt idx="13">
                  <c:v>0.15000000000000002</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89%</c:v>
                  </c:pt>
                  <c:pt idx="5">
                    <c:v>82%</c:v>
                  </c:pt>
                  <c:pt idx="6">
                    <c:v>89%</c:v>
                  </c:pt>
                  <c:pt idx="7">
                    <c:v>89%</c:v>
                  </c:pt>
                  <c:pt idx="8">
                    <c:v>87%</c:v>
                  </c:pt>
                  <c:pt idx="9">
                    <c:v>92%</c:v>
                  </c:pt>
                  <c:pt idx="13">
                    <c:v>85%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CC8CF86F-B492-4A1D-BB48-2CBB129834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3B4ECDD1-87D2-4E6B-80E2-811B381882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BCA87879-35A2-4F87-89DB-A074995149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4D0059EB-7F17-4A7D-961A-2F5393487C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B469B6EE-1D71-4A58-8CC1-CCE024D4A5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512157F6-EC5D-41DF-BDD0-851B04E163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09090C56-D4D9-402C-A95C-3EA05C8F7C15}"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CEEEDF71-C5FA-423C-88FC-E5F8E648E3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4A79011D-C4C1-46E7-B14B-E6BE1062E5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161253C6-BE64-4C3E-A729-305EE7C7DE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9FB496C8-2D3E-4DF9-9026-EE56CD0A1E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04F1107B-60F9-4518-B3F3-86BC611B2E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8E7C2E5F-DADE-4B0C-8D56-B459D598FD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F08E291C-F167-4413-954A-EAFF7D5F15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45FBA47A-989C-48EB-8E38-B45C119D6B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4FAFBC8F-62BF-4BED-98BF-19EEBD1F0D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A7EB5185-9A9D-44D5-AA56-4B224867A9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0.98</c:v>
                </c:pt>
                <c:pt idx="2">
                  <c:v>0.88</c:v>
                </c:pt>
                <c:pt idx="3">
                  <c:v>0.72</c:v>
                </c:pt>
                <c:pt idx="4">
                  <c:v>0.89</c:v>
                </c:pt>
                <c:pt idx="5">
                  <c:v>0.87</c:v>
                </c:pt>
                <c:pt idx="6">
                  <c:v>0.92</c:v>
                </c:pt>
                <c:pt idx="7">
                  <c:v>0.87</c:v>
                </c:pt>
                <c:pt idx="8">
                  <c:v>0.91</c:v>
                </c:pt>
                <c:pt idx="9">
                  <c:v>0.91</c:v>
                </c:pt>
                <c:pt idx="10">
                  <c:v>0.92</c:v>
                </c:pt>
                <c:pt idx="11">
                  <c:v>0.89</c:v>
                </c:pt>
                <c:pt idx="12">
                  <c:v>0.76</c:v>
                </c:pt>
                <c:pt idx="13">
                  <c:v>0.83</c:v>
                </c:pt>
                <c:pt idx="14">
                  <c:v>0.87</c:v>
                </c:pt>
                <c:pt idx="15">
                  <c:v>0.91</c:v>
                </c:pt>
                <c:pt idx="16">
                  <c:v>0.85</c:v>
                </c:pt>
                <c:pt idx="17">
                  <c:v>0.91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0FE5EE57-850A-42D4-BB37-EDC4829E01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63F1DE90-3802-4930-BFCA-3F77735297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9B8E94B1-4A13-402C-A96D-38C241B436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65B5A158-24B8-4663-8DFC-4DB7093E34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B1E5F0FB-B79B-4691-8F01-8F8D66BF63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AAD9A870-94D2-40C0-8277-3FDB8A6C33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684F9A45-AD25-49CC-987A-3D461CB955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9D073CA9-5790-4FF8-94E2-34EBC7CDD3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848C856E-4F26-4D44-9C28-AB5C088F66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D555699A-E4EB-4CC8-9083-3B75407E19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4CEA8271-8D93-4378-BF8B-32C5995CEB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12A7E500-0060-4CB9-ADE4-1C89545D71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A58CEB4A-22F7-4F67-896A-D9811135B1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4E734F59-762D-46BD-99BD-13A5634CDE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772E8D42-F99E-49B4-993A-7B6F65886F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2309E1BC-77CE-4B28-B6EF-F49EF9CF16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F40894AE-8E72-44A9-858F-74358C4A9C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2.0000000000000018E-2</c:v>
                </c:pt>
                <c:pt idx="2">
                  <c:v>0.12</c:v>
                </c:pt>
                <c:pt idx="3">
                  <c:v>0.28000000000000003</c:v>
                </c:pt>
                <c:pt idx="4">
                  <c:v>0.10999999999999999</c:v>
                </c:pt>
                <c:pt idx="5">
                  <c:v>0.13</c:v>
                </c:pt>
                <c:pt idx="6">
                  <c:v>7.999999999999996E-2</c:v>
                </c:pt>
                <c:pt idx="7">
                  <c:v>0.13</c:v>
                </c:pt>
                <c:pt idx="8">
                  <c:v>8.9999999999999969E-2</c:v>
                </c:pt>
                <c:pt idx="9">
                  <c:v>8.9999999999999969E-2</c:v>
                </c:pt>
                <c:pt idx="10">
                  <c:v>7.999999999999996E-2</c:v>
                </c:pt>
                <c:pt idx="11">
                  <c:v>0.10999999999999999</c:v>
                </c:pt>
                <c:pt idx="12">
                  <c:v>0.24</c:v>
                </c:pt>
                <c:pt idx="13">
                  <c:v>0.17000000000000004</c:v>
                </c:pt>
                <c:pt idx="14">
                  <c:v>0.13</c:v>
                </c:pt>
                <c:pt idx="15">
                  <c:v>8.9999999999999969E-2</c:v>
                </c:pt>
                <c:pt idx="16">
                  <c:v>0.15000000000000002</c:v>
                </c:pt>
                <c:pt idx="17">
                  <c:v>8.9999999999999969E-2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98%</c:v>
                  </c:pt>
                  <c:pt idx="2">
                    <c:v>88%</c:v>
                  </c:pt>
                  <c:pt idx="3">
                    <c:v>72%</c:v>
                  </c:pt>
                  <c:pt idx="4">
                    <c:v>89%</c:v>
                  </c:pt>
                  <c:pt idx="5">
                    <c:v>87%</c:v>
                  </c:pt>
                  <c:pt idx="6">
                    <c:v>92%</c:v>
                  </c:pt>
                  <c:pt idx="7">
                    <c:v>87%</c:v>
                  </c:pt>
                  <c:pt idx="8">
                    <c:v>91%</c:v>
                  </c:pt>
                  <c:pt idx="9">
                    <c:v>91%</c:v>
                  </c:pt>
                  <c:pt idx="10">
                    <c:v>92%</c:v>
                  </c:pt>
                  <c:pt idx="11">
                    <c:v>89%</c:v>
                  </c:pt>
                  <c:pt idx="12">
                    <c:v>76%</c:v>
                  </c:pt>
                  <c:pt idx="13">
                    <c:v>83%</c:v>
                  </c:pt>
                  <c:pt idx="14">
                    <c:v>87%</c:v>
                  </c:pt>
                  <c:pt idx="15">
                    <c:v>91%</c:v>
                  </c:pt>
                  <c:pt idx="16">
                    <c:v>85%</c:v>
                  </c:pt>
                  <c:pt idx="17">
                    <c:v>91%</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486D740F-8C22-4881-883E-D832B6C6F6E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76EF7CA9-AE26-4A07-BE2C-1FB52019F36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BFE07B11-2328-445E-9A23-666DCAF4E07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5BB238A9-8A1C-4EB5-9A42-306ABC0D86D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A7CF9ACE-0E92-498F-863D-44F2C44ECA0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DBE627FB-D245-427B-BD5F-1697662F009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55C1D36C-4721-423B-92F5-6D90D1AE48D6}"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chemeClr val="tx1"/>
                        </a:solidFill>
                      </a:defRPr>
                    </a:pPr>
                    <a:fld id="{8B48AF89-B010-4B50-B494-35286FFD9C99}"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425190CD-AB65-4461-B7A7-A08803B9EB8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754DEF20-E8C6-4E74-A401-ECA907F9A4F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0.89</c:v>
                </c:pt>
                <c:pt idx="3">
                  <c:v>0</c:v>
                </c:pt>
                <c:pt idx="4" formatCode="0%">
                  <c:v>0.87</c:v>
                </c:pt>
                <c:pt idx="5" formatCode="0%">
                  <c:v>0.91</c:v>
                </c:pt>
                <c:pt idx="6" formatCode="0%">
                  <c:v>0.91</c:v>
                </c:pt>
                <c:pt idx="7" formatCode="0%">
                  <c:v>0.85</c:v>
                </c:pt>
                <c:pt idx="8" formatCode="0%">
                  <c:v>0.81</c:v>
                </c:pt>
                <c:pt idx="9" formatCode="0%">
                  <c:v>0.89</c:v>
                </c:pt>
                <c:pt idx="11" formatCode="0%">
                  <c:v>0.8</c:v>
                </c:pt>
                <c:pt idx="12" formatCode="0%">
                  <c:v>0.87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EF1D711F-C644-498A-AA39-786C74E4363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98D24C39-DA52-4D90-94D0-78FA056BE0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73F3C0EE-77A8-487E-A513-4E6FB213EF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BAA91C16-BB65-43AE-A8C5-79F4B76420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BA9AEF8A-CBF5-44A9-BF69-298B99597A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FEAF75D4-737D-48D8-A7CE-610A731B96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D53EC1DC-AAE8-4BC0-A155-D53EC1D96B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62264C8D-C49D-4EBB-9A59-DC640FAB0C97}"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0D97B069-5DF7-45DC-AAD4-2376D50675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5984A6AC-CB78-4FCA-A617-926F44BDF4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0.10999999999999999</c:v>
                </c:pt>
                <c:pt idx="2">
                  <c:v>1</c:v>
                </c:pt>
                <c:pt idx="3">
                  <c:v>1</c:v>
                </c:pt>
                <c:pt idx="4">
                  <c:v>0.13</c:v>
                </c:pt>
                <c:pt idx="5">
                  <c:v>8.9999999999999969E-2</c:v>
                </c:pt>
                <c:pt idx="6">
                  <c:v>8.9999999999999969E-2</c:v>
                </c:pt>
                <c:pt idx="7">
                  <c:v>0.15000000000000002</c:v>
                </c:pt>
                <c:pt idx="8">
                  <c:v>0.18999999999999995</c:v>
                </c:pt>
                <c:pt idx="9">
                  <c:v>0.10999999999999999</c:v>
                </c:pt>
                <c:pt idx="10">
                  <c:v>1</c:v>
                </c:pt>
                <c:pt idx="11">
                  <c:v>0.19999999999999996</c:v>
                </c:pt>
                <c:pt idx="12">
                  <c:v>0.13</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89%</c:v>
                  </c:pt>
                  <c:pt idx="4">
                    <c:v>87%</c:v>
                  </c:pt>
                  <c:pt idx="5">
                    <c:v>91%</c:v>
                  </c:pt>
                  <c:pt idx="6">
                    <c:v>91%</c:v>
                  </c:pt>
                  <c:pt idx="7">
                    <c:v>85%</c:v>
                  </c:pt>
                  <c:pt idx="8">
                    <c:v>81%</c:v>
                  </c:pt>
                  <c:pt idx="9">
                    <c:v>89%</c:v>
                  </c:pt>
                  <c:pt idx="11">
                    <c:v>80%</c:v>
                  </c:pt>
                  <c:pt idx="12">
                    <c:v>87%</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E7DFD91A-0774-4BE5-9F77-C07874FB88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7F5B1104-7617-409F-9110-A1F672AB0C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0DFE8F0C-9203-4AE9-8587-9866E61C71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08B2C1A1-8A11-416F-9754-1D2BD92C53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37591EA9-DBB3-4A2C-A2F7-23047CA96E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852BD95A-A0F7-4C59-AC06-D90683B324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2408FAA1-9BC8-4C8B-9AC1-D5231BD00C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0.89</c:v>
                </c:pt>
                <c:pt idx="2">
                  <c:v>0.75</c:v>
                </c:pt>
                <c:pt idx="3">
                  <c:v>0.89</c:v>
                </c:pt>
                <c:pt idx="4">
                  <c:v>0.93</c:v>
                </c:pt>
                <c:pt idx="5">
                  <c:v>0.87</c:v>
                </c:pt>
                <c:pt idx="7" formatCode="0%;;">
                  <c:v>0</c:v>
                </c:pt>
                <c:pt idx="8" formatCode="0%;;">
                  <c:v>0.88</c:v>
                </c:pt>
                <c:pt idx="9" formatCode="0%;;">
                  <c:v>0.89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17D7B8A5-5583-468F-928C-4ACB720E94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0CCCB645-0791-4AB6-8AAD-247D3EF576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8C27E85E-7686-4203-A1A3-A848AD875C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5889A267-71F0-4EA5-8E39-A8256BFA34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E0DE46AC-1731-44B3-82C6-08911F6276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CBEDEE46-EA15-4EEF-A8E1-E715F2A4D1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B1E3EA3E-B25C-40DB-B5C4-FE98DE7D09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0.10999999999999999</c:v>
                </c:pt>
                <c:pt idx="2">
                  <c:v>0.25</c:v>
                </c:pt>
                <c:pt idx="3">
                  <c:v>0.10999999999999999</c:v>
                </c:pt>
                <c:pt idx="4">
                  <c:v>6.9999999999999951E-2</c:v>
                </c:pt>
                <c:pt idx="5">
                  <c:v>0.13</c:v>
                </c:pt>
                <c:pt idx="6">
                  <c:v>1</c:v>
                </c:pt>
                <c:pt idx="7">
                  <c:v>1</c:v>
                </c:pt>
                <c:pt idx="8">
                  <c:v>0.12</c:v>
                </c:pt>
                <c:pt idx="9">
                  <c:v>0.10999999999999999</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89%</c:v>
                  </c:pt>
                  <c:pt idx="2">
                    <c:v>75%</c:v>
                  </c:pt>
                  <c:pt idx="3">
                    <c:v>89%</c:v>
                  </c:pt>
                  <c:pt idx="4">
                    <c:v>93%</c:v>
                  </c:pt>
                  <c:pt idx="5">
                    <c:v>87%</c:v>
                  </c:pt>
                  <c:pt idx="8">
                    <c:v>88%</c:v>
                  </c:pt>
                  <c:pt idx="9">
                    <c:v>89%</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83</c:v>
                </c:pt>
                <c:pt idx="1">
                  <c:v>80</c:v>
                </c:pt>
                <c:pt idx="2">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17</c:v>
                </c:pt>
                <c:pt idx="1">
                  <c:v>20</c:v>
                </c:pt>
                <c:pt idx="2">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35</c:v>
                </c:pt>
                <c:pt idx="1">
                  <c:v>36</c:v>
                </c:pt>
                <c:pt idx="2">
                  <c:v>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0.56000000000000005</c:v>
                </c:pt>
                <c:pt idx="1">
                  <c:v>0.6</c:v>
                </c:pt>
                <c:pt idx="2">
                  <c:v>0.65</c:v>
                </c:pt>
                <c:pt idx="3">
                  <c:v>0.65</c:v>
                </c:pt>
                <c:pt idx="4">
                  <c:v>0.66</c:v>
                </c:pt>
                <c:pt idx="5">
                  <c:v>0.68</c:v>
                </c:pt>
                <c:pt idx="6">
                  <c:v>0.68</c:v>
                </c:pt>
                <c:pt idx="7">
                  <c:v>0.7</c:v>
                </c:pt>
                <c:pt idx="8">
                  <c:v>0.7</c:v>
                </c:pt>
                <c:pt idx="9">
                  <c:v>0.71</c:v>
                </c:pt>
                <c:pt idx="10">
                  <c:v>0.72</c:v>
                </c:pt>
                <c:pt idx="11">
                  <c:v>0.73</c:v>
                </c:pt>
                <c:pt idx="12">
                  <c:v>0.75</c:v>
                </c:pt>
                <c:pt idx="13">
                  <c:v>0.76</c:v>
                </c:pt>
                <c:pt idx="14">
                  <c:v>0.77</c:v>
                </c:pt>
                <c:pt idx="15">
                  <c:v>0.78</c:v>
                </c:pt>
                <c:pt idx="16">
                  <c:v>0.8</c:v>
                </c:pt>
                <c:pt idx="17">
                  <c:v>0.91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0.67</c:v>
                </c:pt>
                <c:pt idx="1">
                  <c:v>0.23</c:v>
                </c:pt>
                <c:pt idx="2">
                  <c:v>0.1</c:v>
                </c:pt>
                <c:pt idx="3">
                  <c:v>0.19</c:v>
                </c:pt>
                <c:pt idx="4">
                  <c:v>0.04</c:v>
                </c:pt>
                <c:pt idx="5">
                  <c:v>0.24</c:v>
                </c:pt>
                <c:pt idx="6">
                  <c:v>0.14000000000000001</c:v>
                </c:pt>
                <c:pt idx="7">
                  <c:v>0.02</c:v>
                </c:pt>
                <c:pt idx="8">
                  <c:v>0.06</c:v>
                </c:pt>
                <c:pt idx="9">
                  <c:v>0.04</c:v>
                </c:pt>
                <c:pt idx="10">
                  <c:v>0.06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71</c:v>
                </c:pt>
                <c:pt idx="1">
                  <c:v>75</c:v>
                </c:pt>
                <c:pt idx="2">
                  <c:v>60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29</c:v>
                </c:pt>
                <c:pt idx="1">
                  <c:v>25</c:v>
                </c:pt>
                <c:pt idx="2">
                  <c:v>40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77</c:v>
                </c:pt>
                <c:pt idx="1">
                  <c:v>73</c:v>
                </c:pt>
                <c:pt idx="2">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11</c:v>
                </c:pt>
                <c:pt idx="1">
                  <c:v>15</c:v>
                </c:pt>
                <c:pt idx="2">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2703654697649471"/>
          <c:h val="0.63343556839875181"/>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28</c:v>
                </c:pt>
                <c:pt idx="1">
                  <c:v>29</c:v>
                </c:pt>
                <c:pt idx="2">
                  <c:v>14</c:v>
                </c:pt>
                <c:pt idx="3">
                  <c:v>13</c:v>
                </c:pt>
                <c:pt idx="4">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46401" y="2465825"/>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Our Dorset Health and Care System</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9ED9964A-E3D5-73DB-2BD9-344F4FD7F60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278094"/>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Our Dorset Health and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Our Dorset Health and Care System, 21,593</a:t>
            </a:r>
            <a:r>
              <a:rPr lang="en-GB" sz="1600" dirty="0"/>
              <a:t> questionnaires were sent out, and </a:t>
            </a:r>
            <a:r>
              <a:rPr lang="en-GB" sz="1600" b="1" dirty="0">
                <a:solidFill>
                  <a:srgbClr val="005EB8"/>
                </a:solidFill>
              </a:rPr>
              <a:t>8,889</a:t>
            </a:r>
            <a:r>
              <a:rPr lang="en-GB" sz="1600" dirty="0"/>
              <a:t> were returned completed. This represents a response rate of </a:t>
            </a:r>
            <a:r>
              <a:rPr lang="en-GB" sz="1600" b="1" dirty="0">
                <a:solidFill>
                  <a:srgbClr val="005EB8"/>
                </a:solidFill>
              </a:rPr>
              <a:t>41%</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4CA082B0-BF95-F0AE-9609-2BB7EA5AB691}"/>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9850156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77483285"/>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42452201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449612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8054526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237598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363215247"/>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(8,744); ICS 2021 (10,666); ICS 2020 (9,167);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171 to 1,125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7798349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3899090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4132009777"/>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806828992"/>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79823922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468600689"/>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4127280907"/>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942678066"/>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93820039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49579271"/>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34219759"/>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PURBECK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SHERBORNE AREA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569815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07052436"/>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(8,744); </a:t>
                      </a:r>
                      <a:r>
                        <a:rPr lang="en-GB" sz="700" b="0" dirty="0" err="1">
                          <a:solidFill>
                            <a:schemeClr val="tx1"/>
                          </a:solidFill>
                        </a:rPr>
                        <a:t>PCN</a:t>
                      </a:r>
                      <a:r>
                        <a:rPr lang="en-GB" sz="700" b="0" dirty="0">
                          <a:solidFill>
                            <a:schemeClr val="tx1"/>
                          </a:solidFill>
                        </a:rPr>
                        <a:t> bases range from 171 to 1,125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29909389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38305678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E4919627-7D35-5FBF-CDB7-EB58C02381E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2995116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39314065"/>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8968392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236467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787987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467414286"/>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(8,434); ICS 2021 (10,275); ICS 2020 (8,963);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169 to 1,094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2255302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6751855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8057026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554900841"/>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994450943"/>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835695437"/>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4667865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15203514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165282"/>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BOURNEMOUTH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SHERBORNE AREA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2162262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643867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8030045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(8,434); </a:t>
                      </a:r>
                      <a:r>
                        <a:rPr lang="en-GB" sz="700" b="0" dirty="0" err="1">
                          <a:solidFill>
                            <a:schemeClr val="tx1"/>
                          </a:solidFill>
                        </a:rPr>
                        <a:t>PCN</a:t>
                      </a:r>
                      <a:r>
                        <a:rPr lang="en-GB" sz="700" b="0" dirty="0">
                          <a:solidFill>
                            <a:schemeClr val="tx1"/>
                          </a:solidFill>
                        </a:rPr>
                        <a:t> bases range from 169 to 1,094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6299438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547749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9648634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663156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4714228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755534719"/>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(8,454); ICS 2021 (10,387); ICS 2020 (9,164);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169 to 1,097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4522128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9399785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0619598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78115990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6582787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45141080"/>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8940976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07207176"/>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CHRISTCHURCH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SHERBORNE AREA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772388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531059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54655142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B1F51442-82E5-490A-4724-5D00C56C4B3D}"/>
              </a:ext>
            </a:extLst>
          </p:cNvPr>
          <p:cNvGraphicFramePr>
            <a:graphicFrameLocks noGrp="1"/>
          </p:cNvGraphicFramePr>
          <p:nvPr>
            <p:extLst>
              <p:ext uri="{D42A27DB-BD31-4B8C-83A1-F6EECF244321}">
                <p14:modId xmlns:p14="http://schemas.microsoft.com/office/powerpoint/2010/main" val="3668013271"/>
              </p:ext>
            </p:extLst>
          </p:nvPr>
        </p:nvGraphicFramePr>
        <p:xfrm>
          <a:off x="589415" y="5695695"/>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(8,454);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169 to 1,097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3BDE4D4-C5F0-9041-573F-597E6A157E8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05776652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77242389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(8,716);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171 to 1,112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85228913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82140665"/>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1894939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5570841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057706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333272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969986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61897742"/>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(4,856); ICS 2021 (5,470); ICS 2020 (3,467);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107 to 635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2236431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98201230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7028908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375876636"/>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187662119"/>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94149887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(39%).</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1736644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23043700"/>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VALE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MID DORSET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9812464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890363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1487521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(4,856); </a:t>
                      </a:r>
                      <a:r>
                        <a:rPr lang="en-GB" sz="700" b="0" dirty="0" err="1">
                          <a:solidFill>
                            <a:schemeClr val="tx1"/>
                          </a:solidFill>
                        </a:rPr>
                        <a:t>PCN</a:t>
                      </a:r>
                      <a:r>
                        <a:rPr lang="en-GB" sz="700" b="0" dirty="0">
                          <a:solidFill>
                            <a:schemeClr val="tx1"/>
                          </a:solidFill>
                        </a:rPr>
                        <a:t> bases range from 107 to 635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86653408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2ECB198-9730-FB4D-B5F6-B81EAEB02C3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655216431"/>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636938018"/>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585236759"/>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991009968"/>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2275449118"/>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(6,271);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126 to 778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414259961"/>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4040254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5693868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013689034"/>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9415437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80413733"/>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5781095"/>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BOURNEMOUTH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MID DORSET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8201082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473885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63822898"/>
              </p:ext>
            </p:extLst>
          </p:nvPr>
        </p:nvGraphicFramePr>
        <p:xfrm>
          <a:off x="545472" y="5672571"/>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(6,271); </a:t>
                      </a:r>
                      <a:r>
                        <a:rPr lang="en-GB" sz="700" b="0" dirty="0" err="1">
                          <a:solidFill>
                            <a:schemeClr val="tx1"/>
                          </a:solidFill>
                        </a:rPr>
                        <a:t>PCN</a:t>
                      </a:r>
                      <a:r>
                        <a:rPr lang="en-GB" sz="700" b="0" dirty="0">
                          <a:solidFill>
                            <a:schemeClr val="tx1"/>
                          </a:solidFill>
                        </a:rPr>
                        <a:t> bases range from 126 to 778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24185140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07112908"/>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528906629"/>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22447897"/>
              </p:ext>
            </p:extLst>
          </p:nvPr>
        </p:nvGraphicFramePr>
        <p:xfrm>
          <a:off x="395867" y="5718456"/>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(7,604);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140 to 1,003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196943876"/>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334577695"/>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3261808787"/>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4909525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286900356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42879343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1588508773"/>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89013" y="5364785"/>
            <a:ext cx="2899083" cy="123111"/>
          </a:xfrm>
          <a:prstGeom prst="rect">
            <a:avLst/>
          </a:prstGeom>
          <a:noFill/>
        </p:spPr>
        <p:txBody>
          <a:bodyPr wrap="square" lIns="0" tIns="0" rIns="0" bIns="0" rtlCol="0">
            <a:spAutoFit/>
          </a:bodyPr>
          <a:lstStyle/>
          <a:p>
            <a:pPr algn="l"/>
            <a:r>
              <a:rPr lang="en-GB" sz="800" dirty="0"/>
              <a:t>¹Excluding those who said 'I was not offered an appointment’ (8%)</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5341381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26099738"/>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WIMBORNE &amp; FERNDOWN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SHERBORNE AREA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147760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322331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20497219"/>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(7,604); </a:t>
                      </a:r>
                      <a:r>
                        <a:rPr lang="en-GB" sz="700" b="0" dirty="0" err="1">
                          <a:solidFill>
                            <a:schemeClr val="tx1"/>
                          </a:solidFill>
                        </a:rPr>
                        <a:t>PCN</a:t>
                      </a:r>
                      <a:r>
                        <a:rPr lang="en-GB" sz="700" b="0" dirty="0">
                          <a:solidFill>
                            <a:schemeClr val="tx1"/>
                          </a:solidFill>
                        </a:rPr>
                        <a:t> bases range from 140 to 1,003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92697109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362149646"/>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(716)</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08254589"/>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65930280"/>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62115177"/>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25966547"/>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31047627"/>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1010659724"/>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(8,200); ICS 2021 (9,819); ICS 2020 (8,516);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161 to 1,058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33894068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41056254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7926026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34120995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305295896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83342488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458260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28116846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75996885"/>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PURBECK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SHERBORNE AREA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0036098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421418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9749157"/>
              </p:ext>
            </p:extLst>
          </p:nvPr>
        </p:nvGraphicFramePr>
        <p:xfrm>
          <a:off x="615468" y="5687547"/>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(8,200); </a:t>
                      </a:r>
                      <a:r>
                        <a:rPr lang="en-GB" sz="700" b="0" dirty="0" err="1">
                          <a:solidFill>
                            <a:schemeClr val="tx1"/>
                          </a:solidFill>
                        </a:rPr>
                        <a:t>PCN</a:t>
                      </a:r>
                      <a:r>
                        <a:rPr lang="en-GB" sz="700" b="0" dirty="0">
                          <a:solidFill>
                            <a:schemeClr val="tx1"/>
                          </a:solidFill>
                        </a:rPr>
                        <a:t> bases range from 161 to 1,058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4920079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01879152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1985463418"/>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747073021"/>
              </p:ext>
            </p:extLst>
          </p:nvPr>
        </p:nvGraphicFramePr>
        <p:xfrm>
          <a:off x="800599" y="5584407"/>
          <a:ext cx="8709161" cy="273543"/>
        </p:xfrm>
        <a:graphic>
          <a:graphicData uri="http://schemas.openxmlformats.org/drawingml/2006/table">
            <a:tbl>
              <a:tblPr firstRow="1" bandRow="1">
                <a:tableStyleId>{5C22544A-7EE6-4342-B048-85BDC9FD1C3A}</a:tableStyleId>
              </a:tblPr>
              <a:tblGrid>
                <a:gridCol w="8709161">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(8,190); </a:t>
                      </a:r>
                      <a:r>
                        <a:rPr lang="en-GB" sz="800" b="0" dirty="0" err="1">
                          <a:solidFill>
                            <a:schemeClr val="tx1"/>
                          </a:solidFill>
                        </a:rPr>
                        <a:t>PCN</a:t>
                      </a:r>
                      <a:r>
                        <a:rPr lang="en-GB" sz="800" b="0" dirty="0">
                          <a:solidFill>
                            <a:schemeClr val="tx1"/>
                          </a:solidFill>
                        </a:rPr>
                        <a:t> bases range from 162 to 1,063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2417317511"/>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41882184"/>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13723083"/>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02371757"/>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31236321"/>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57640837"/>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580363148"/>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(7,938);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159 to 1,041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25627621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9484923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5261774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809319382"/>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3078162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49040658"/>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WEYMOUTH &amp; PORTLAND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MID DORSET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500772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893339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9280438"/>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(7,938); </a:t>
                      </a:r>
                      <a:r>
                        <a:rPr lang="en-GB" sz="700" b="0" dirty="0" err="1">
                          <a:solidFill>
                            <a:schemeClr val="tx1"/>
                          </a:solidFill>
                        </a:rPr>
                        <a:t>PCN</a:t>
                      </a:r>
                      <a:r>
                        <a:rPr lang="en-GB" sz="700" b="0" dirty="0">
                          <a:solidFill>
                            <a:schemeClr val="tx1"/>
                          </a:solidFill>
                        </a:rPr>
                        <a:t> bases range from 159 to 1,041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05406065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C4FA61FE-D5AD-E7F9-E5F4-18F26019969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97621419"/>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32742688"/>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994571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415572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329248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284638606"/>
              </p:ext>
            </p:extLst>
          </p:nvPr>
        </p:nvGraphicFramePr>
        <p:xfrm>
          <a:off x="444347" y="5699188"/>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(7,437); ICS 2021 (9,324); ICS 2020 (8,487);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129 to 983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8546035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2669947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9604249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857800476"/>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843931197"/>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085392546"/>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3908204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23085175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76668643"/>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POOLE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SHERBORNE AREA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3434709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413492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88178876"/>
              </p:ext>
            </p:extLst>
          </p:nvPr>
        </p:nvGraphicFramePr>
        <p:xfrm>
          <a:off x="589415" y="5722607"/>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(7,437); </a:t>
                      </a:r>
                      <a:r>
                        <a:rPr lang="en-GB" sz="700" b="0" dirty="0" err="1">
                          <a:solidFill>
                            <a:schemeClr val="tx1"/>
                          </a:solidFill>
                        </a:rPr>
                        <a:t>PCN</a:t>
                      </a:r>
                      <a:r>
                        <a:rPr lang="en-GB" sz="700" b="0" dirty="0">
                          <a:solidFill>
                            <a:schemeClr val="tx1"/>
                          </a:solidFill>
                        </a:rPr>
                        <a:t> bases range from 129 to 983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47371376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4AB4F0E6-3365-6A98-61EE-C63239E1BD3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6792212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8658805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575444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841211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0928484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82357689"/>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(8,199); ICS 2021 (9,891); ICS 2020 (8,670);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161 to 1,063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0735448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0422874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2724722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951371441"/>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098313845"/>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55923737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3422056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3330056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559649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060957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89427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6540477"/>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(8,054); ICS 2021 (9,686); ICS 2020 (8,654);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159 to 1,055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706051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3080774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3187259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4017590504"/>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138840031"/>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25409350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1486737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2977783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334508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0773249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337862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0108163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(7,921); ICS 2021 (9,806); ICS 2020 (8,658);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155 to 1,042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5745604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6376024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5574072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847811776"/>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729358419"/>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4969718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3977231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8751011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54823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22006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7425579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65418343"/>
              </p:ext>
            </p:extLst>
          </p:nvPr>
        </p:nvGraphicFramePr>
        <p:xfrm>
          <a:off x="567072" y="5581265"/>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(3,389); ICS 2021 (4,088); ICS 2020 (3,238);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57 to 458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1349904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0216984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41700204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4249736190"/>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35671980"/>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46232886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9039622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8849377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072006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500171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750226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12595184"/>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(7,284); ICS 2021 (8,779); ICS 2020 (7,771);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140 to 976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19716464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0667639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5785850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924192012"/>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173631537"/>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34005922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547584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7779677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923056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7631501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594649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16659070"/>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(8,112); ICS 2021 (9,781); ICS 2020 (8,584);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155 to 1,063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39413912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5851408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3686745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35668123"/>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151144257"/>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94632855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3162202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6012078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556168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124911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209954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481519732"/>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69182070"/>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(8,101); ICS 2021 (9,776); ICS 2020 (8,563);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156 to 1,061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738490830"/>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42560197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16651131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9201522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66187025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21A21F7C-A61E-0E32-14E7-0A1B24C29A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D_018dcc08862f0a62">
            <a:extLst>
              <a:ext uri="{FF2B5EF4-FFF2-40B4-BE49-F238E27FC236}">
                <a16:creationId xmlns:a16="http://schemas.microsoft.com/office/drawing/2014/main" id="{B81AB237-FFCF-465C-8C7B-4895E5C4DDB0}"/>
              </a:ext>
            </a:extLst>
          </p:cNvPr>
          <p:cNvSpPr txBox="1">
            <a:spLocks/>
          </p:cNvSpPr>
          <p:nvPr/>
        </p:nvSpPr>
        <p:spPr>
          <a:xfrm>
            <a:off x="446455" y="5759123"/>
            <a:ext cx="4920467" cy="646331"/>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'doesn't apply’ have been excluded: ICS 2022 (7,921).</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 to 4521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41 to 7377</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 to 7766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239 to 1922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440914288"/>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020411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2,516</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523410"/>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activities? for patients identified as having a long-term condition, disability or, illness expected to last 12 months or more.
Base: asked of patients who had an appointment since being registered with current GP </a:t>
            </a:r>
            <a:r>
              <a:rPr lang="en-GB" sz="1200" baseline="30000" dirty="0">
                <a:solidFill>
                  <a:prstClr val="black"/>
                </a:solidFill>
                <a:latin typeface="Arial"/>
              </a:rPr>
              <a:t>practice. Patients who selected 'doesn't apply’ have been excluded: ICS 2022 (7,921).</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419 to 2388</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62 to 2341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642688166"/>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7228" y="5629831"/>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a:t>
            </a:r>
            <a:r>
              <a:rPr lang="en-GB" sz="1200" baseline="30000" dirty="0">
                <a:solidFill>
                  <a:prstClr val="black"/>
                </a:solidFill>
                <a:latin typeface="Arial"/>
              </a:rPr>
              <a:t>.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(7,921).</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 to 4764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 to 7534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1667 to 6070</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95CEC977-E58E-8985-D923-30F87E04BF0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95219149"/>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5329075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6525502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88591100"/>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31005037"/>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366752281"/>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(3,243); ICS 2021 (3,981); ICS 2020 (3,689);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73 to 398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500624751"/>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629397987"/>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7207565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8473781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8139595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17148337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227094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56402552"/>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CHRISTCHURCH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SHERBORNE AREA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157945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32247871"/>
              </p:ext>
            </p:extLst>
          </p:nvPr>
        </p:nvGraphicFramePr>
        <p:xfrm>
          <a:off x="589415" y="5650810"/>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(3,243); </a:t>
                      </a:r>
                      <a:r>
                        <a:rPr lang="en-GB" sz="700" b="0" dirty="0" err="1">
                          <a:solidFill>
                            <a:schemeClr val="tx1"/>
                          </a:solidFill>
                        </a:rPr>
                        <a:t>PCN</a:t>
                      </a:r>
                      <a:r>
                        <a:rPr lang="en-GB" sz="700" b="0" dirty="0">
                          <a:solidFill>
                            <a:schemeClr val="tx1"/>
                          </a:solidFill>
                        </a:rPr>
                        <a:t> bases range from 73 to 398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74255774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82552514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A54650C8-D659-B2BD-8AC6-0655CA677BA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6577993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(1,365)</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143471193"/>
              </p:ext>
            </p:extLst>
          </p:nvPr>
        </p:nvGraphicFramePr>
        <p:xfrm>
          <a:off x="437230" y="5655823"/>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(1,253); ICS 2021 (1,513); ICS 2020 (1,430)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96225001"/>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96025792"/>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767181028"/>
              </p:ext>
            </p:extLst>
          </p:nvPr>
        </p:nvGraphicFramePr>
        <p:xfrm>
          <a:off x="545473" y="565136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(1,302); ICS 2021 (1,534); ICS 2020 (1,437)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3591237960"/>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9035256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3042009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799153801"/>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158116324"/>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87F144D4-DC46-ED5B-1BA2-29764DCA3210}"/>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177339421"/>
              </p:ext>
            </p:extLst>
          </p:nvPr>
        </p:nvGraphicFramePr>
        <p:xfrm>
          <a:off x="4333875" y="2990850"/>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A75B2068-E1FB-2375-ADB3-27F5422A32F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openxmlformats.org/package/2006/metadata/core-properties"/>
    <ds:schemaRef ds:uri="http://purl.org/dc/terms/"/>
    <ds:schemaRef ds:uri="http://purl.org/dc/dcmitype/"/>
    <ds:schemaRef ds:uri="http://schemas.microsoft.com/office/infopath/2007/PartnerControls"/>
    <ds:schemaRef ds:uri="http://schemas.microsoft.com/office/2006/metadata/properties"/>
    <ds:schemaRef ds:uri="http://schemas.microsoft.com/office/2006/documentManagement/types"/>
    <ds:schemaRef ds:uri="fce9de61-abdc-4b30-97a0-6291e75662e2"/>
    <ds:schemaRef ds:uri="61dfb2a6-5cf0-400f-ad02-d2879b51ae2e"/>
    <ds:schemaRef ds:uri="http://purl.org/dc/elements/1.1/"/>
  </ds:schemaRefs>
</ds:datastoreItem>
</file>

<file path=customXml/itemProps2.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18226</TotalTime>
  <Words>8381</Words>
  <Application>Microsoft Office PowerPoint</Application>
  <PresentationFormat>Widescreen</PresentationFormat>
  <Paragraphs>1421</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ipsos5@Ipsos.com</dc:creator>
  <cp:lastModifiedBy>Rachel Williams</cp:lastModifiedBy>
  <cp:revision>704</cp:revision>
  <dcterms:created xsi:type="dcterms:W3CDTF">2020-01-09T15:19:38Z</dcterms:created>
  <dcterms:modified xsi:type="dcterms:W3CDTF">2022-10-07T13:27:41Z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