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notesSlides/notesSlide17.xml" ContentType="application/vnd.openxmlformats-officedocument.presentationml.notesSlide+xml"/>
  <Override PartName="/ppt/charts/chart26.xml" ContentType="application/vnd.openxmlformats-officedocument.drawingml.chart+xml"/>
  <Override PartName="/ppt/charts/chart27.xml" ContentType="application/vnd.openxmlformats-officedocument.drawingml.chart+xml"/>
  <Override PartName="/ppt/notesSlides/notesSlide18.xml" ContentType="application/vnd.openxmlformats-officedocument.presentationml.notesSlide+xml"/>
  <Override PartName="/ppt/charts/chart28.xml" ContentType="application/vnd.openxmlformats-officedocument.drawingml.chart+xml"/>
  <Override PartName="/ppt/theme/themeOverride2.xml" ContentType="application/vnd.openxmlformats-officedocument.themeOverride+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notesSlides/notesSlide19.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40.xml" ContentType="application/vnd.openxmlformats-officedocument.drawingml.chart+xml"/>
  <Override PartName="/ppt/theme/themeOverride3.xml" ContentType="application/vnd.openxmlformats-officedocument.themeOverride+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notesSlides/notesSlide23.xml" ContentType="application/vnd.openxmlformats-officedocument.presentationml.notesSlide+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notesSlides/notesSlide24.xml" ContentType="application/vnd.openxmlformats-officedocument.presentationml.notesSlide+xml"/>
  <Override PartName="/ppt/charts/chart52.xml" ContentType="application/vnd.openxmlformats-officedocument.drawingml.chart+xml"/>
  <Override PartName="/ppt/charts/chart53.xml" ContentType="application/vnd.openxmlformats-officedocument.drawingml.chart+xml"/>
  <Override PartName="/ppt/notesSlides/notesSlide25.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theme/themeOverride4.xml" ContentType="application/vnd.openxmlformats-officedocument.themeOverride+xml"/>
  <Override PartName="/ppt/charts/chart60.xml" ContentType="application/vnd.openxmlformats-officedocument.drawingml.chart+xml"/>
  <Override PartName="/ppt/charts/chart61.xml" ContentType="application/vnd.openxmlformats-officedocument.drawingml.chart+xml"/>
  <Override PartName="/ppt/notesSlides/notesSlide28.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9.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30.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theme/themeOverride5.xml" ContentType="application/vnd.openxmlformats-officedocument.themeOverride+xml"/>
  <Override PartName="/ppt/notesSlides/notesSlide31.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notesSlides/notesSlide32.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3.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notesSlides/notesSlide34.xml" ContentType="application/vnd.openxmlformats-officedocument.presentationml.notesSlide+xml"/>
  <Override PartName="/ppt/charts/chart78.xml" ContentType="application/vnd.openxmlformats-officedocument.drawingml.chart+xml"/>
  <Override PartName="/ppt/theme/themeOverride6.xml" ContentType="application/vnd.openxmlformats-officedocument.themeOverr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notesSlides/notesSlide35.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6.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7.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notesSlides/notesSlide38.xml" ContentType="application/vnd.openxmlformats-officedocument.presentationml.notesSlide+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theme/themeOverride7.xml" ContentType="application/vnd.openxmlformats-officedocument.themeOverride+xml"/>
  <Override PartName="/ppt/notesSlides/notesSlide39.xml" ContentType="application/vnd.openxmlformats-officedocument.presentationml.notesSlide+xml"/>
  <Override PartName="/ppt/charts/chart100.xml" ContentType="application/vnd.openxmlformats-officedocument.drawingml.chart+xml"/>
  <Override PartName="/ppt/charts/chart101.xml" ContentType="application/vnd.openxmlformats-officedocument.drawingml.chart+xml"/>
  <Override PartName="/ppt/notesSlides/notesSlide40.xml" ContentType="application/vnd.openxmlformats-officedocument.presentationml.notesSlide+xml"/>
  <Override PartName="/ppt/charts/chart102.xml" ContentType="application/vnd.openxmlformats-officedocument.drawingml.chart+xml"/>
  <Override PartName="/ppt/charts/chart103.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rts/chart104.xml" ContentType="application/vnd.openxmlformats-officedocument.drawingml.chart+xml"/>
  <Override PartName="/ppt/charts/chart105.xml" ContentType="application/vnd.openxmlformats-officedocument.drawingml.chart+xml"/>
  <Override PartName="/ppt/notesSlides/notesSlide43.xml" ContentType="application/vnd.openxmlformats-officedocument.presentationml.notesSlide+xml"/>
  <Override PartName="/ppt/charts/chart106.xml" ContentType="application/vnd.openxmlformats-officedocument.drawingml.chart+xml"/>
  <Override PartName="/ppt/charts/chart107.xml" ContentType="application/vnd.openxmlformats-officedocument.drawingml.chart+xml"/>
  <Override PartName="/ppt/notesSlides/notesSlide44.xml" ContentType="application/vnd.openxmlformats-officedocument.presentationml.notesSlide+xml"/>
  <Override PartName="/ppt/charts/chart108.xml" ContentType="application/vnd.openxmlformats-officedocument.drawingml.chart+xml"/>
  <Override PartName="/ppt/theme/themeOverride8.xml" ContentType="application/vnd.openxmlformats-officedocument.themeOverride+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16.xml" ContentType="application/vnd.openxmlformats-officedocument.drawingml.chart+xml"/>
  <Override PartName="/ppt/theme/themeOverride9.xml" ContentType="application/vnd.openxmlformats-officedocument.themeOverride+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notesSlides/notesSlide47.xml" ContentType="application/vnd.openxmlformats-officedocument.presentationml.notesSlide+xml"/>
  <Override PartName="/ppt/charts/chart124.xml" ContentType="application/vnd.openxmlformats-officedocument.drawingml.chart+xml"/>
  <Override PartName="/ppt/charts/chart125.xml" ContentType="application/vnd.openxmlformats-officedocument.drawingml.chart+xml"/>
  <Override PartName="/ppt/notesSlides/notesSlide48.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28.xml" ContentType="application/vnd.openxmlformats-officedocument.drawingml.chart+xml"/>
  <Override PartName="/ppt/theme/themeOverride10.xml" ContentType="application/vnd.openxmlformats-officedocument.themeOverride+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notesSlides/notesSlide51.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notesSlides/notesSlide52.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charts/chart140.xml" ContentType="application/vnd.openxmlformats-officedocument.drawingml.chart+xml"/>
  <Override PartName="/ppt/notesSlides/notesSlide55.xml" ContentType="application/vnd.openxmlformats-officedocument.presentationml.notesSlide+xml"/>
  <Override PartName="/ppt/charts/chart141.xml" ContentType="application/vnd.openxmlformats-officedocument.drawingml.chart+xml"/>
  <Override PartName="/ppt/charts/chart142.xml" ContentType="application/vnd.openxmlformats-officedocument.drawingml.chart+xml"/>
  <Override PartName="/ppt/theme/themeOverride11.xml" ContentType="application/vnd.openxmlformats-officedocument.themeOverr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notesSlides/notesSlide56.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theme/themeOverride12.xml" ContentType="application/vnd.openxmlformats-officedocument.themeOverride+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68"/>
  </p:notesMasterIdLst>
  <p:handoutMasterIdLst>
    <p:handoutMasterId r:id="rId6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1028" r:id="rId18"/>
    <p:sldId id="943" r:id="rId19"/>
    <p:sldId id="992" r:id="rId20"/>
    <p:sldId id="1008" r:id="rId21"/>
    <p:sldId id="1029" r:id="rId22"/>
    <p:sldId id="993" r:id="rId23"/>
    <p:sldId id="1009" r:id="rId24"/>
    <p:sldId id="1030" r:id="rId25"/>
    <p:sldId id="778" r:id="rId26"/>
    <p:sldId id="1011" r:id="rId27"/>
    <p:sldId id="994" r:id="rId28"/>
    <p:sldId id="1012" r:id="rId29"/>
    <p:sldId id="1031" r:id="rId30"/>
    <p:sldId id="788" r:id="rId31"/>
    <p:sldId id="995" r:id="rId32"/>
    <p:sldId id="1013" r:id="rId33"/>
    <p:sldId id="1032" r:id="rId34"/>
    <p:sldId id="996" r:id="rId35"/>
    <p:sldId id="1014" r:id="rId36"/>
    <p:sldId id="1033" r:id="rId37"/>
    <p:sldId id="1015" r:id="rId38"/>
    <p:sldId id="997" r:id="rId39"/>
    <p:sldId id="1016" r:id="rId40"/>
    <p:sldId id="1034" r:id="rId41"/>
    <p:sldId id="1027" r:id="rId42"/>
    <p:sldId id="1025" r:id="rId43"/>
    <p:sldId id="1026" r:id="rId44"/>
    <p:sldId id="1035" r:id="rId45"/>
    <p:sldId id="976" r:id="rId46"/>
    <p:sldId id="1017" r:id="rId47"/>
    <p:sldId id="1018" r:id="rId48"/>
    <p:sldId id="998" r:id="rId49"/>
    <p:sldId id="968" r:id="rId50"/>
    <p:sldId id="999" r:id="rId51"/>
    <p:sldId id="1019" r:id="rId52"/>
    <p:sldId id="1036" r:id="rId53"/>
    <p:sldId id="803" r:id="rId54"/>
    <p:sldId id="1000" r:id="rId55"/>
    <p:sldId id="1020" r:id="rId56"/>
    <p:sldId id="1037" r:id="rId57"/>
    <p:sldId id="826" r:id="rId58"/>
    <p:sldId id="927" r:id="rId59"/>
    <p:sldId id="1021" r:id="rId60"/>
    <p:sldId id="1002" r:id="rId61"/>
    <p:sldId id="885" r:id="rId62"/>
    <p:sldId id="1022" r:id="rId63"/>
    <p:sldId id="893" r:id="rId64"/>
    <p:sldId id="941" r:id="rId65"/>
    <p:sldId id="1004" r:id="rId66"/>
    <p:sldId id="825" r:id="rId67"/>
  </p:sldIdLst>
  <p:sldSz cx="9906000" cy="6858000" type="A4"/>
  <p:notesSz cx="6797675" cy="9926638"/>
  <p:custDataLst>
    <p:tags r:id="rId7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notesMaster" Target="notesMasters/notesMaster1.xml"/><Relationship Id="rId76" Type="http://schemas.microsoft.com/office/2006/relationships/vbaProject" Target="vbaProject.bin"/><Relationship Id="rId7" Type="http://schemas.openxmlformats.org/officeDocument/2006/relationships/slide" Target="slides/slide2.xml"/><Relationship Id="rId71"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handoutMaster" Target="handoutMasters/handoutMaster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tags" Target="tags/tag1.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themeOverride" Target="../theme/themeOverride2.xml"/></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2" Type="http://schemas.openxmlformats.org/officeDocument/2006/relationships/package" Target="../embeddings/Microsoft_Excel_Worksheet40.xlsx"/><Relationship Id="rId1" Type="http://schemas.openxmlformats.org/officeDocument/2006/relationships/themeOverride" Target="../theme/themeOverride3.xml"/></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themeOverride" Target="../theme/themeOverride4.xml"/></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5.xml"/></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themeOverride" Target="../theme/themeOverride6.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7.xml"/></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8.xlsx"/><Relationship Id="rId1" Type="http://schemas.openxmlformats.org/officeDocument/2006/relationships/themeOverride" Target="../theme/themeOverride8.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9.xml"/></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8.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10.xml"/></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11.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7.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2.xml"/></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39</c:v>
                </c:pt>
                <c:pt idx="1">
                  <c:v>38</c:v>
                </c:pt>
                <c:pt idx="2">
                  <c:v>13</c:v>
                </c:pt>
                <c:pt idx="3">
                  <c:v>6</c:v>
                </c:pt>
                <c:pt idx="4">
                  <c:v>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76</c:v>
                </c:pt>
                <c:pt idx="1">
                  <c:v>77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10</c:v>
                </c:pt>
                <c:pt idx="1">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603584"/>
        <c:axId val="35605120"/>
      </c:lineChart>
      <c:catAx>
        <c:axId val="3560358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605120"/>
        <c:crosses val="autoZero"/>
        <c:auto val="1"/>
        <c:lblAlgn val="ctr"/>
        <c:lblOffset val="100"/>
        <c:noMultiLvlLbl val="0"/>
      </c:catAx>
      <c:valAx>
        <c:axId val="3560512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60358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NEW CROSS ALLIANCE PCN</c:v>
                </c:pt>
                <c:pt idx="1">
                  <c:v>LOXFORD PCN</c:v>
                </c:pt>
                <c:pt idx="2">
                  <c:v>SEVEN KINGS PCN</c:v>
                </c:pt>
                <c:pt idx="3">
                  <c:v>STRATFORD PCN</c:v>
                </c:pt>
                <c:pt idx="4">
                  <c:v>WALTHAM FOREST LEYTON COLLABORATIVE PCN</c:v>
                </c:pt>
                <c:pt idx="5">
                  <c:v>BARKING &amp; DAGENHAM NORTH WEST PCN</c:v>
                </c:pt>
                <c:pt idx="6">
                  <c:v>BARKING &amp; DAGENHAM NORTH PCN</c:v>
                </c:pt>
                <c:pt idx="7">
                  <c:v>BARKING &amp; DAGENHAM EAST PCN</c:v>
                </c:pt>
                <c:pt idx="8">
                  <c:v>WALTHAM FOREST WALTHAMSTOW CENTRAL PCN</c:v>
                </c:pt>
                <c:pt idx="9">
                  <c:v>NEWHAM NORTH WEST 2 PCN</c:v>
                </c:pt>
                <c:pt idx="10">
                  <c:v>TOWER HAMLETS NETWORK 8 PCN</c:v>
                </c:pt>
                <c:pt idx="11">
                  <c:v>BARKING &amp; DAGENHAM WEST PCN</c:v>
                </c:pt>
                <c:pt idx="12">
                  <c:v>BARKING &amp; DAGENHAM NEW WEST PCN</c:v>
                </c:pt>
                <c:pt idx="13">
                  <c:v>BARKING &amp; DAGENHAM EAST ONE PCN</c:v>
                </c:pt>
                <c:pt idx="14">
                  <c:v>TOWER HAMLETS NETWORK 2 PCN</c:v>
                </c:pt>
                <c:pt idx="15">
                  <c:v>WALTHAM FOREST WALTHAMSTOW WEST PCN</c:v>
                </c:pt>
                <c:pt idx="16">
                  <c:v>TOWER HAMLETS NETWORK 6 PCN</c:v>
                </c:pt>
                <c:pt idx="17">
                  <c:v>TOWER NETWORK PCN</c:v>
                </c:pt>
                <c:pt idx="18">
                  <c:v>LEASIDE NETWORK PCN</c:v>
                </c:pt>
                <c:pt idx="19">
                  <c:v>SOUTH ONE NEWHAM PCN</c:v>
                </c:pt>
                <c:pt idx="20">
                  <c:v>CRANBROOK PCN</c:v>
                </c:pt>
                <c:pt idx="21">
                  <c:v>DOCKLANDS PCN</c:v>
                </c:pt>
                <c:pt idx="22">
                  <c:v>WALTHAM FOREST INTEGRATED HEALTH PCN</c:v>
                </c:pt>
                <c:pt idx="23">
                  <c:v>NEWHAM CENTRAL 1 PCN</c:v>
                </c:pt>
                <c:pt idx="24">
                  <c:v>ICS</c:v>
                </c:pt>
                <c:pt idx="25">
                  <c:v>NEWHAM NORTH EAST 1 PCN</c:v>
                </c:pt>
                <c:pt idx="26">
                  <c:v>WALTHAM FOREST SOUTH LEYTONSTONE PCN</c:v>
                </c:pt>
                <c:pt idx="27">
                  <c:v>HACKNEY MARSHES PCN</c:v>
                </c:pt>
                <c:pt idx="28">
                  <c:v>NEWHAM CENTRAL PCN</c:v>
                </c:pt>
                <c:pt idx="29">
                  <c:v>HAVERING MARSHALL PCN</c:v>
                </c:pt>
                <c:pt idx="30">
                  <c:v>HAVERING NORTH PCN</c:v>
                </c:pt>
                <c:pt idx="31">
                  <c:v>TOWER HAMLETS NETWORK 7 PCN</c:v>
                </c:pt>
                <c:pt idx="32">
                  <c:v>NEWHAM NORTH EAST 2 PCN</c:v>
                </c:pt>
                <c:pt idx="33">
                  <c:v>SHOREDITCH PARK PCN</c:v>
                </c:pt>
                <c:pt idx="34">
                  <c:v>TOWER HAMLETS NETWORK 1 PCN</c:v>
                </c:pt>
                <c:pt idx="35">
                  <c:v>TOWER HAMLETS NETWORK 5 PCN</c:v>
                </c:pt>
                <c:pt idx="36">
                  <c:v>WALTHAM FOREST 8 PCN</c:v>
                </c:pt>
                <c:pt idx="37">
                  <c:v>WELL STREET COMMON PCN</c:v>
                </c:pt>
                <c:pt idx="38">
                  <c:v>FAIRLOP PCN</c:v>
                </c:pt>
                <c:pt idx="39">
                  <c:v>HACKNEY DOWNS PCN</c:v>
                </c:pt>
                <c:pt idx="40">
                  <c:v>HAVERING CREST PCN</c:v>
                </c:pt>
                <c:pt idx="41">
                  <c:v>NORTH NEWHAM PCN</c:v>
                </c:pt>
                <c:pt idx="42">
                  <c:v>SPRINGFIELD PARK PCN</c:v>
                </c:pt>
                <c:pt idx="43">
                  <c:v>HAVERING SOUTH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44"/>
                <c:pt idx="0">
                  <c:v>NEW CROSS ALLIANCE PCN</c:v>
                </c:pt>
                <c:pt idx="1">
                  <c:v>LOXFORD PCN</c:v>
                </c:pt>
                <c:pt idx="2">
                  <c:v>SEVEN KINGS PCN</c:v>
                </c:pt>
                <c:pt idx="3">
                  <c:v>STRATFORD PCN</c:v>
                </c:pt>
                <c:pt idx="4">
                  <c:v>WALTHAM FOREST LEYTON COLLABORATIVE PCN</c:v>
                </c:pt>
                <c:pt idx="5">
                  <c:v>BARKING &amp; DAGENHAM NORTH WEST PCN</c:v>
                </c:pt>
                <c:pt idx="6">
                  <c:v>BARKING &amp; DAGENHAM NORTH PCN</c:v>
                </c:pt>
                <c:pt idx="7">
                  <c:v>BARKING &amp; DAGENHAM EAST PCN</c:v>
                </c:pt>
                <c:pt idx="8">
                  <c:v>WALTHAM FOREST WALTHAMSTOW CENTRAL PCN</c:v>
                </c:pt>
                <c:pt idx="9">
                  <c:v>NEWHAM NORTH WEST 2 PCN</c:v>
                </c:pt>
                <c:pt idx="10">
                  <c:v>TOWER HAMLETS NETWORK 8 PCN</c:v>
                </c:pt>
                <c:pt idx="11">
                  <c:v>BARKING &amp; DAGENHAM WEST PCN</c:v>
                </c:pt>
                <c:pt idx="12">
                  <c:v>BARKING &amp; DAGENHAM NEW WEST PCN</c:v>
                </c:pt>
                <c:pt idx="13">
                  <c:v>BARKING &amp; DAGENHAM EAST ONE PCN</c:v>
                </c:pt>
                <c:pt idx="14">
                  <c:v>TOWER HAMLETS NETWORK 2 PCN</c:v>
                </c:pt>
                <c:pt idx="15">
                  <c:v>WALTHAM FOREST WALTHAMSTOW WEST PCN</c:v>
                </c:pt>
                <c:pt idx="16">
                  <c:v>TOWER HAMLETS NETWORK 6 PCN</c:v>
                </c:pt>
                <c:pt idx="17">
                  <c:v>TOWER NETWORK PCN</c:v>
                </c:pt>
                <c:pt idx="18">
                  <c:v>LEASIDE NETWORK PCN</c:v>
                </c:pt>
                <c:pt idx="19">
                  <c:v>SOUTH ONE NEWHAM PCN</c:v>
                </c:pt>
                <c:pt idx="20">
                  <c:v>CRANBROOK PCN</c:v>
                </c:pt>
                <c:pt idx="21">
                  <c:v>DOCKLANDS PCN</c:v>
                </c:pt>
                <c:pt idx="22">
                  <c:v>WALTHAM FOREST INTEGRATED HEALTH PCN</c:v>
                </c:pt>
                <c:pt idx="23">
                  <c:v>NEWHAM CENTRAL 1 PCN</c:v>
                </c:pt>
                <c:pt idx="24">
                  <c:v>ICS</c:v>
                </c:pt>
                <c:pt idx="25">
                  <c:v>NEWHAM NORTH EAST 1 PCN</c:v>
                </c:pt>
                <c:pt idx="26">
                  <c:v>WALTHAM FOREST SOUTH LEYTONSTONE PCN</c:v>
                </c:pt>
                <c:pt idx="27">
                  <c:v>HACKNEY MARSHES PCN</c:v>
                </c:pt>
                <c:pt idx="28">
                  <c:v>NEWHAM CENTRAL PCN</c:v>
                </c:pt>
                <c:pt idx="29">
                  <c:v>HAVERING MARSHALL PCN</c:v>
                </c:pt>
                <c:pt idx="30">
                  <c:v>HAVERING NORTH PCN</c:v>
                </c:pt>
                <c:pt idx="31">
                  <c:v>TOWER HAMLETS NETWORK 7 PCN</c:v>
                </c:pt>
                <c:pt idx="32">
                  <c:v>NEWHAM NORTH EAST 2 PCN</c:v>
                </c:pt>
                <c:pt idx="33">
                  <c:v>SHOREDITCH PARK PCN</c:v>
                </c:pt>
                <c:pt idx="34">
                  <c:v>TOWER HAMLETS NETWORK 1 PCN</c:v>
                </c:pt>
                <c:pt idx="35">
                  <c:v>TOWER HAMLETS NETWORK 5 PCN</c:v>
                </c:pt>
                <c:pt idx="36">
                  <c:v>WALTHAM FOREST 8 PCN</c:v>
                </c:pt>
                <c:pt idx="37">
                  <c:v>WELL STREET COMMON PCN</c:v>
                </c:pt>
                <c:pt idx="38">
                  <c:v>FAIRLOP PCN</c:v>
                </c:pt>
                <c:pt idx="39">
                  <c:v>HACKNEY DOWNS PCN</c:v>
                </c:pt>
                <c:pt idx="40">
                  <c:v>HAVERING CREST PCN</c:v>
                </c:pt>
                <c:pt idx="41">
                  <c:v>NORTH NEWHAM PCN</c:v>
                </c:pt>
                <c:pt idx="42">
                  <c:v>SPRINGFIELD PARK PCN</c:v>
                </c:pt>
                <c:pt idx="43">
                  <c:v>HAVERING SOUTH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NEW CROSS ALLIANCE PCN</c:v>
                </c:pt>
                <c:pt idx="1">
                  <c:v>LOXFORD PCN</c:v>
                </c:pt>
                <c:pt idx="2">
                  <c:v>SEVEN KINGS PCN</c:v>
                </c:pt>
                <c:pt idx="3">
                  <c:v>STRATFORD PCN</c:v>
                </c:pt>
                <c:pt idx="4">
                  <c:v>WALTHAM FOREST LEYTON COLLABORATIVE PCN</c:v>
                </c:pt>
                <c:pt idx="5">
                  <c:v>BARKING &amp; DAGENHAM NORTH WEST PCN</c:v>
                </c:pt>
                <c:pt idx="6">
                  <c:v>BARKING &amp; DAGENHAM NORTH PCN</c:v>
                </c:pt>
                <c:pt idx="7">
                  <c:v>BARKING &amp; DAGENHAM EAST PCN</c:v>
                </c:pt>
                <c:pt idx="8">
                  <c:v>WALTHAM FOREST WALTHAMSTOW CENTRAL PCN</c:v>
                </c:pt>
                <c:pt idx="9">
                  <c:v>NEWHAM NORTH WEST 2 PCN</c:v>
                </c:pt>
                <c:pt idx="10">
                  <c:v>TOWER HAMLETS NETWORK 8 PCN</c:v>
                </c:pt>
                <c:pt idx="11">
                  <c:v>BARKING &amp; DAGENHAM WEST PCN</c:v>
                </c:pt>
                <c:pt idx="12">
                  <c:v>BARKING &amp; DAGENHAM NEW WEST PCN</c:v>
                </c:pt>
                <c:pt idx="13">
                  <c:v>BARKING &amp; DAGENHAM EAST ONE PCN</c:v>
                </c:pt>
                <c:pt idx="14">
                  <c:v>TOWER HAMLETS NETWORK 2 PCN</c:v>
                </c:pt>
                <c:pt idx="15">
                  <c:v>WALTHAM FOREST WALTHAMSTOW WEST PCN</c:v>
                </c:pt>
                <c:pt idx="16">
                  <c:v>TOWER HAMLETS NETWORK 6 PCN</c:v>
                </c:pt>
                <c:pt idx="17">
                  <c:v>TOWER NETWORK PCN</c:v>
                </c:pt>
                <c:pt idx="18">
                  <c:v>LEASIDE NETWORK PCN</c:v>
                </c:pt>
                <c:pt idx="19">
                  <c:v>SOUTH ONE NEWHAM PCN</c:v>
                </c:pt>
                <c:pt idx="20">
                  <c:v>CRANBROOK PCN</c:v>
                </c:pt>
                <c:pt idx="21">
                  <c:v>DOCKLANDS PCN</c:v>
                </c:pt>
                <c:pt idx="22">
                  <c:v>WALTHAM FOREST INTEGRATED HEALTH PCN</c:v>
                </c:pt>
                <c:pt idx="23">
                  <c:v>NEWHAM CENTRAL 1 PCN</c:v>
                </c:pt>
                <c:pt idx="24">
                  <c:v>ICS</c:v>
                </c:pt>
                <c:pt idx="25">
                  <c:v>NEWHAM NORTH EAST 1 PCN</c:v>
                </c:pt>
                <c:pt idx="26">
                  <c:v>WALTHAM FOREST SOUTH LEYTONSTONE PCN</c:v>
                </c:pt>
                <c:pt idx="27">
                  <c:v>HACKNEY MARSHES PCN</c:v>
                </c:pt>
                <c:pt idx="28">
                  <c:v>NEWHAM CENTRAL PCN</c:v>
                </c:pt>
                <c:pt idx="29">
                  <c:v>HAVERING MARSHALL PCN</c:v>
                </c:pt>
                <c:pt idx="30">
                  <c:v>HAVERING NORTH PCN</c:v>
                </c:pt>
                <c:pt idx="31">
                  <c:v>TOWER HAMLETS NETWORK 7 PCN</c:v>
                </c:pt>
                <c:pt idx="32">
                  <c:v>NEWHAM NORTH EAST 2 PCN</c:v>
                </c:pt>
                <c:pt idx="33">
                  <c:v>SHOREDITCH PARK PCN</c:v>
                </c:pt>
                <c:pt idx="34">
                  <c:v>TOWER HAMLETS NETWORK 1 PCN</c:v>
                </c:pt>
                <c:pt idx="35">
                  <c:v>TOWER HAMLETS NETWORK 5 PCN</c:v>
                </c:pt>
                <c:pt idx="36">
                  <c:v>WALTHAM FOREST 8 PCN</c:v>
                </c:pt>
                <c:pt idx="37">
                  <c:v>WELL STREET COMMON PCN</c:v>
                </c:pt>
                <c:pt idx="38">
                  <c:v>FAIRLOP PCN</c:v>
                </c:pt>
                <c:pt idx="39">
                  <c:v>HACKNEY DOWNS PCN</c:v>
                </c:pt>
                <c:pt idx="40">
                  <c:v>HAVERING CREST PCN</c:v>
                </c:pt>
                <c:pt idx="41">
                  <c:v>NORTH NEWHAM PCN</c:v>
                </c:pt>
                <c:pt idx="42">
                  <c:v>SPRINGFIELD PARK PCN</c:v>
                </c:pt>
                <c:pt idx="43">
                  <c:v>HAVERING SOUTH PCN</c:v>
                </c:pt>
              </c:strCache>
            </c:strRef>
          </c:cat>
          <c:val>
            <c:numRef>
              <c:f>Sheet1!$F$2:$F$45</c:f>
              <c:numCache>
                <c:formatCode>General</c:formatCode>
                <c:ptCount val="44"/>
                <c:pt idx="0">
                  <c:v>0.61</c:v>
                </c:pt>
                <c:pt idx="1">
                  <c:v>0.63</c:v>
                </c:pt>
                <c:pt idx="2">
                  <c:v>0.64</c:v>
                </c:pt>
                <c:pt idx="3">
                  <c:v>0.66</c:v>
                </c:pt>
                <c:pt idx="4">
                  <c:v>0.66</c:v>
                </c:pt>
                <c:pt idx="5">
                  <c:v>0.67</c:v>
                </c:pt>
                <c:pt idx="6">
                  <c:v>0.69</c:v>
                </c:pt>
                <c:pt idx="7">
                  <c:v>0.69</c:v>
                </c:pt>
                <c:pt idx="8">
                  <c:v>0.69</c:v>
                </c:pt>
                <c:pt idx="9">
                  <c:v>0.69</c:v>
                </c:pt>
                <c:pt idx="10">
                  <c:v>0.72</c:v>
                </c:pt>
                <c:pt idx="11">
                  <c:v>0.72</c:v>
                </c:pt>
                <c:pt idx="12">
                  <c:v>0.73</c:v>
                </c:pt>
                <c:pt idx="13">
                  <c:v>0.73</c:v>
                </c:pt>
                <c:pt idx="14">
                  <c:v>0.73</c:v>
                </c:pt>
                <c:pt idx="15">
                  <c:v>0.74</c:v>
                </c:pt>
                <c:pt idx="16">
                  <c:v>0.75</c:v>
                </c:pt>
                <c:pt idx="17">
                  <c:v>0.75</c:v>
                </c:pt>
                <c:pt idx="18">
                  <c:v>0.75</c:v>
                </c:pt>
                <c:pt idx="19">
                  <c:v>0.76</c:v>
                </c:pt>
                <c:pt idx="20">
                  <c:v>0.76</c:v>
                </c:pt>
                <c:pt idx="21">
                  <c:v>0.76</c:v>
                </c:pt>
                <c:pt idx="22">
                  <c:v>0.76</c:v>
                </c:pt>
                <c:pt idx="23">
                  <c:v>0.76</c:v>
                </c:pt>
                <c:pt idx="24">
                  <c:v>0.77</c:v>
                </c:pt>
                <c:pt idx="25">
                  <c:v>0.78</c:v>
                </c:pt>
                <c:pt idx="26">
                  <c:v>0.78</c:v>
                </c:pt>
                <c:pt idx="27">
                  <c:v>0.79</c:v>
                </c:pt>
                <c:pt idx="28">
                  <c:v>0.79</c:v>
                </c:pt>
                <c:pt idx="29">
                  <c:v>0.79</c:v>
                </c:pt>
                <c:pt idx="30">
                  <c:v>0.79</c:v>
                </c:pt>
                <c:pt idx="31">
                  <c:v>0.79</c:v>
                </c:pt>
                <c:pt idx="32">
                  <c:v>0.8</c:v>
                </c:pt>
                <c:pt idx="33">
                  <c:v>0.8</c:v>
                </c:pt>
                <c:pt idx="34">
                  <c:v>0.8</c:v>
                </c:pt>
                <c:pt idx="35">
                  <c:v>0.8</c:v>
                </c:pt>
                <c:pt idx="36">
                  <c:v>0.8</c:v>
                </c:pt>
                <c:pt idx="37">
                  <c:v>0.81</c:v>
                </c:pt>
                <c:pt idx="38">
                  <c:v>0.82</c:v>
                </c:pt>
                <c:pt idx="39">
                  <c:v>0.82</c:v>
                </c:pt>
                <c:pt idx="40">
                  <c:v>0.82</c:v>
                </c:pt>
                <c:pt idx="41">
                  <c:v>0.83</c:v>
                </c:pt>
                <c:pt idx="42">
                  <c:v>0.83</c:v>
                </c:pt>
                <c:pt idx="43">
                  <c:v>0.85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44"/>
                <c:pt idx="0">
                  <c:v>NEW CROSS ALLIANCE PCN</c:v>
                </c:pt>
                <c:pt idx="1">
                  <c:v>LOXFORD PCN</c:v>
                </c:pt>
                <c:pt idx="2">
                  <c:v>SEVEN KINGS PCN</c:v>
                </c:pt>
                <c:pt idx="3">
                  <c:v>STRATFORD PCN</c:v>
                </c:pt>
                <c:pt idx="4">
                  <c:v>WALTHAM FOREST LEYTON COLLABORATIVE PCN</c:v>
                </c:pt>
                <c:pt idx="5">
                  <c:v>BARKING &amp; DAGENHAM NORTH WEST PCN</c:v>
                </c:pt>
                <c:pt idx="6">
                  <c:v>BARKING &amp; DAGENHAM NORTH PCN</c:v>
                </c:pt>
                <c:pt idx="7">
                  <c:v>BARKING &amp; DAGENHAM EAST PCN</c:v>
                </c:pt>
                <c:pt idx="8">
                  <c:v>WALTHAM FOREST WALTHAMSTOW CENTRAL PCN</c:v>
                </c:pt>
                <c:pt idx="9">
                  <c:v>NEWHAM NORTH WEST 2 PCN</c:v>
                </c:pt>
                <c:pt idx="10">
                  <c:v>TOWER HAMLETS NETWORK 8 PCN</c:v>
                </c:pt>
                <c:pt idx="11">
                  <c:v>BARKING &amp; DAGENHAM WEST PCN</c:v>
                </c:pt>
                <c:pt idx="12">
                  <c:v>BARKING &amp; DAGENHAM NEW WEST PCN</c:v>
                </c:pt>
                <c:pt idx="13">
                  <c:v>BARKING &amp; DAGENHAM EAST ONE PCN</c:v>
                </c:pt>
                <c:pt idx="14">
                  <c:v>TOWER HAMLETS NETWORK 2 PCN</c:v>
                </c:pt>
                <c:pt idx="15">
                  <c:v>WALTHAM FOREST WALTHAMSTOW WEST PCN</c:v>
                </c:pt>
                <c:pt idx="16">
                  <c:v>TOWER HAMLETS NETWORK 6 PCN</c:v>
                </c:pt>
                <c:pt idx="17">
                  <c:v>TOWER NETWORK PCN</c:v>
                </c:pt>
                <c:pt idx="18">
                  <c:v>LEASIDE NETWORK PCN</c:v>
                </c:pt>
                <c:pt idx="19">
                  <c:v>SOUTH ONE NEWHAM PCN</c:v>
                </c:pt>
                <c:pt idx="20">
                  <c:v>CRANBROOK PCN</c:v>
                </c:pt>
                <c:pt idx="21">
                  <c:v>DOCKLANDS PCN</c:v>
                </c:pt>
                <c:pt idx="22">
                  <c:v>WALTHAM FOREST INTEGRATED HEALTH PCN</c:v>
                </c:pt>
                <c:pt idx="23">
                  <c:v>NEWHAM CENTRAL 1 PCN</c:v>
                </c:pt>
                <c:pt idx="24">
                  <c:v>ICS</c:v>
                </c:pt>
                <c:pt idx="25">
                  <c:v>NEWHAM NORTH EAST 1 PCN</c:v>
                </c:pt>
                <c:pt idx="26">
                  <c:v>WALTHAM FOREST SOUTH LEYTONSTONE PCN</c:v>
                </c:pt>
                <c:pt idx="27">
                  <c:v>HACKNEY MARSHES PCN</c:v>
                </c:pt>
                <c:pt idx="28">
                  <c:v>NEWHAM CENTRAL PCN</c:v>
                </c:pt>
                <c:pt idx="29">
                  <c:v>HAVERING MARSHALL PCN</c:v>
                </c:pt>
                <c:pt idx="30">
                  <c:v>HAVERING NORTH PCN</c:v>
                </c:pt>
                <c:pt idx="31">
                  <c:v>TOWER HAMLETS NETWORK 7 PCN</c:v>
                </c:pt>
                <c:pt idx="32">
                  <c:v>NEWHAM NORTH EAST 2 PCN</c:v>
                </c:pt>
                <c:pt idx="33">
                  <c:v>SHOREDITCH PARK PCN</c:v>
                </c:pt>
                <c:pt idx="34">
                  <c:v>TOWER HAMLETS NETWORK 1 PCN</c:v>
                </c:pt>
                <c:pt idx="35">
                  <c:v>TOWER HAMLETS NETWORK 5 PCN</c:v>
                </c:pt>
                <c:pt idx="36">
                  <c:v>WALTHAM FOREST 8 PCN</c:v>
                </c:pt>
                <c:pt idx="37">
                  <c:v>WELL STREET COMMON PCN</c:v>
                </c:pt>
                <c:pt idx="38">
                  <c:v>FAIRLOP PCN</c:v>
                </c:pt>
                <c:pt idx="39">
                  <c:v>HACKNEY DOWNS PCN</c:v>
                </c:pt>
                <c:pt idx="40">
                  <c:v>HAVERING CREST PCN</c:v>
                </c:pt>
                <c:pt idx="41">
                  <c:v>NORTH NEWHAM PCN</c:v>
                </c:pt>
                <c:pt idx="42">
                  <c:v>SPRINGFIELD PARK PCN</c:v>
                </c:pt>
                <c:pt idx="43">
                  <c:v>HAVERING SOUTH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44"/>
                <c:pt idx="0">
                  <c:v>NEW CROSS ALLIANCE PCN</c:v>
                </c:pt>
                <c:pt idx="1">
                  <c:v>LOXFORD PCN</c:v>
                </c:pt>
                <c:pt idx="2">
                  <c:v>SEVEN KINGS PCN</c:v>
                </c:pt>
                <c:pt idx="3">
                  <c:v>STRATFORD PCN</c:v>
                </c:pt>
                <c:pt idx="4">
                  <c:v>WALTHAM FOREST LEYTON COLLABORATIVE PCN</c:v>
                </c:pt>
                <c:pt idx="5">
                  <c:v>BARKING &amp; DAGENHAM NORTH WEST PCN</c:v>
                </c:pt>
                <c:pt idx="6">
                  <c:v>BARKING &amp; DAGENHAM NORTH PCN</c:v>
                </c:pt>
                <c:pt idx="7">
                  <c:v>BARKING &amp; DAGENHAM EAST PCN</c:v>
                </c:pt>
                <c:pt idx="8">
                  <c:v>WALTHAM FOREST WALTHAMSTOW CENTRAL PCN</c:v>
                </c:pt>
                <c:pt idx="9">
                  <c:v>NEWHAM NORTH WEST 2 PCN</c:v>
                </c:pt>
                <c:pt idx="10">
                  <c:v>TOWER HAMLETS NETWORK 8 PCN</c:v>
                </c:pt>
                <c:pt idx="11">
                  <c:v>BARKING &amp; DAGENHAM WEST PCN</c:v>
                </c:pt>
                <c:pt idx="12">
                  <c:v>BARKING &amp; DAGENHAM NEW WEST PCN</c:v>
                </c:pt>
                <c:pt idx="13">
                  <c:v>BARKING &amp; DAGENHAM EAST ONE PCN</c:v>
                </c:pt>
                <c:pt idx="14">
                  <c:v>TOWER HAMLETS NETWORK 2 PCN</c:v>
                </c:pt>
                <c:pt idx="15">
                  <c:v>WALTHAM FOREST WALTHAMSTOW WEST PCN</c:v>
                </c:pt>
                <c:pt idx="16">
                  <c:v>TOWER HAMLETS NETWORK 6 PCN</c:v>
                </c:pt>
                <c:pt idx="17">
                  <c:v>TOWER NETWORK PCN</c:v>
                </c:pt>
                <c:pt idx="18">
                  <c:v>LEASIDE NETWORK PCN</c:v>
                </c:pt>
                <c:pt idx="19">
                  <c:v>SOUTH ONE NEWHAM PCN</c:v>
                </c:pt>
                <c:pt idx="20">
                  <c:v>CRANBROOK PCN</c:v>
                </c:pt>
                <c:pt idx="21">
                  <c:v>DOCKLANDS PCN</c:v>
                </c:pt>
                <c:pt idx="22">
                  <c:v>WALTHAM FOREST INTEGRATED HEALTH PCN</c:v>
                </c:pt>
                <c:pt idx="23">
                  <c:v>NEWHAM CENTRAL 1 PCN</c:v>
                </c:pt>
                <c:pt idx="24">
                  <c:v>ICS</c:v>
                </c:pt>
                <c:pt idx="25">
                  <c:v>NEWHAM NORTH EAST 1 PCN</c:v>
                </c:pt>
                <c:pt idx="26">
                  <c:v>WALTHAM FOREST SOUTH LEYTONSTONE PCN</c:v>
                </c:pt>
                <c:pt idx="27">
                  <c:v>HACKNEY MARSHES PCN</c:v>
                </c:pt>
                <c:pt idx="28">
                  <c:v>NEWHAM CENTRAL PCN</c:v>
                </c:pt>
                <c:pt idx="29">
                  <c:v>HAVERING MARSHALL PCN</c:v>
                </c:pt>
                <c:pt idx="30">
                  <c:v>HAVERING NORTH PCN</c:v>
                </c:pt>
                <c:pt idx="31">
                  <c:v>TOWER HAMLETS NETWORK 7 PCN</c:v>
                </c:pt>
                <c:pt idx="32">
                  <c:v>NEWHAM NORTH EAST 2 PCN</c:v>
                </c:pt>
                <c:pt idx="33">
                  <c:v>SHOREDITCH PARK PCN</c:v>
                </c:pt>
                <c:pt idx="34">
                  <c:v>TOWER HAMLETS NETWORK 1 PCN</c:v>
                </c:pt>
                <c:pt idx="35">
                  <c:v>TOWER HAMLETS NETWORK 5 PCN</c:v>
                </c:pt>
                <c:pt idx="36">
                  <c:v>WALTHAM FOREST 8 PCN</c:v>
                </c:pt>
                <c:pt idx="37">
                  <c:v>WELL STREET COMMON PCN</c:v>
                </c:pt>
                <c:pt idx="38">
                  <c:v>FAIRLOP PCN</c:v>
                </c:pt>
                <c:pt idx="39">
                  <c:v>HACKNEY DOWNS PCN</c:v>
                </c:pt>
                <c:pt idx="40">
                  <c:v>HAVERING CREST PCN</c:v>
                </c:pt>
                <c:pt idx="41">
                  <c:v>NORTH NEWHAM PCN</c:v>
                </c:pt>
                <c:pt idx="42">
                  <c:v>SPRINGFIELD PARK PCN</c:v>
                </c:pt>
                <c:pt idx="43">
                  <c:v>HAVERING SOUTH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198656"/>
        <c:axId val="3619712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NEW CROSS ALLIANCE PCN</c:v>
                </c:pt>
                <c:pt idx="1">
                  <c:v>LOXFORD PCN</c:v>
                </c:pt>
                <c:pt idx="2">
                  <c:v>SEVEN KINGS PCN</c:v>
                </c:pt>
                <c:pt idx="3">
                  <c:v>STRATFORD PCN</c:v>
                </c:pt>
                <c:pt idx="4">
                  <c:v>WALTHAM FOREST LEYTON COLLABORATIVE PCN</c:v>
                </c:pt>
                <c:pt idx="5">
                  <c:v>BARKING &amp; DAGENHAM NORTH WEST PCN</c:v>
                </c:pt>
                <c:pt idx="6">
                  <c:v>BARKING &amp; DAGENHAM NORTH PCN</c:v>
                </c:pt>
                <c:pt idx="7">
                  <c:v>BARKING &amp; DAGENHAM EAST PCN</c:v>
                </c:pt>
                <c:pt idx="8">
                  <c:v>WALTHAM FOREST WALTHAMSTOW CENTRAL PCN</c:v>
                </c:pt>
                <c:pt idx="9">
                  <c:v>NEWHAM NORTH WEST 2 PCN</c:v>
                </c:pt>
                <c:pt idx="10">
                  <c:v>TOWER HAMLETS NETWORK 8 PCN</c:v>
                </c:pt>
                <c:pt idx="11">
                  <c:v>BARKING &amp; DAGENHAM WEST PCN</c:v>
                </c:pt>
                <c:pt idx="12">
                  <c:v>BARKING &amp; DAGENHAM NEW WEST PCN</c:v>
                </c:pt>
                <c:pt idx="13">
                  <c:v>BARKING &amp; DAGENHAM EAST ONE PCN</c:v>
                </c:pt>
                <c:pt idx="14">
                  <c:v>TOWER HAMLETS NETWORK 2 PCN</c:v>
                </c:pt>
                <c:pt idx="15">
                  <c:v>WALTHAM FOREST WALTHAMSTOW WEST PCN</c:v>
                </c:pt>
                <c:pt idx="16">
                  <c:v>TOWER HAMLETS NETWORK 6 PCN</c:v>
                </c:pt>
                <c:pt idx="17">
                  <c:v>TOWER NETWORK PCN</c:v>
                </c:pt>
                <c:pt idx="18">
                  <c:v>LEASIDE NETWORK PCN</c:v>
                </c:pt>
                <c:pt idx="19">
                  <c:v>SOUTH ONE NEWHAM PCN</c:v>
                </c:pt>
                <c:pt idx="20">
                  <c:v>CRANBROOK PCN</c:v>
                </c:pt>
                <c:pt idx="21">
                  <c:v>DOCKLANDS PCN</c:v>
                </c:pt>
                <c:pt idx="22">
                  <c:v>WALTHAM FOREST INTEGRATED HEALTH PCN</c:v>
                </c:pt>
                <c:pt idx="23">
                  <c:v>NEWHAM CENTRAL 1 PCN</c:v>
                </c:pt>
                <c:pt idx="24">
                  <c:v>ICS</c:v>
                </c:pt>
                <c:pt idx="25">
                  <c:v>NEWHAM NORTH EAST 1 PCN</c:v>
                </c:pt>
                <c:pt idx="26">
                  <c:v>WALTHAM FOREST SOUTH LEYTONSTONE PCN</c:v>
                </c:pt>
                <c:pt idx="27">
                  <c:v>HACKNEY MARSHES PCN</c:v>
                </c:pt>
                <c:pt idx="28">
                  <c:v>NEWHAM CENTRAL PCN</c:v>
                </c:pt>
                <c:pt idx="29">
                  <c:v>HAVERING MARSHALL PCN</c:v>
                </c:pt>
                <c:pt idx="30">
                  <c:v>HAVERING NORTH PCN</c:v>
                </c:pt>
                <c:pt idx="31">
                  <c:v>TOWER HAMLETS NETWORK 7 PCN</c:v>
                </c:pt>
                <c:pt idx="32">
                  <c:v>NEWHAM NORTH EAST 2 PCN</c:v>
                </c:pt>
                <c:pt idx="33">
                  <c:v>SHOREDITCH PARK PCN</c:v>
                </c:pt>
                <c:pt idx="34">
                  <c:v>TOWER HAMLETS NETWORK 1 PCN</c:v>
                </c:pt>
                <c:pt idx="35">
                  <c:v>TOWER HAMLETS NETWORK 5 PCN</c:v>
                </c:pt>
                <c:pt idx="36">
                  <c:v>WALTHAM FOREST 8 PCN</c:v>
                </c:pt>
                <c:pt idx="37">
                  <c:v>WELL STREET COMMON PCN</c:v>
                </c:pt>
                <c:pt idx="38">
                  <c:v>FAIRLOP PCN</c:v>
                </c:pt>
                <c:pt idx="39">
                  <c:v>HACKNEY DOWNS PCN</c:v>
                </c:pt>
                <c:pt idx="40">
                  <c:v>HAVERING CREST PCN</c:v>
                </c:pt>
                <c:pt idx="41">
                  <c:v>NORTH NEWHAM PCN</c:v>
                </c:pt>
                <c:pt idx="42">
                  <c:v>SPRINGFIELD PARK PCN</c:v>
                </c:pt>
                <c:pt idx="43">
                  <c:v>HAVERING SOUTH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44"/>
                <c:pt idx="0">
                  <c:v>NEW CROSS ALLIANCE PCN</c:v>
                </c:pt>
                <c:pt idx="1">
                  <c:v>LOXFORD PCN</c:v>
                </c:pt>
                <c:pt idx="2">
                  <c:v>SEVEN KINGS PCN</c:v>
                </c:pt>
                <c:pt idx="3">
                  <c:v>STRATFORD PCN</c:v>
                </c:pt>
                <c:pt idx="4">
                  <c:v>WALTHAM FOREST LEYTON COLLABORATIVE PCN</c:v>
                </c:pt>
                <c:pt idx="5">
                  <c:v>BARKING &amp; DAGENHAM NORTH WEST PCN</c:v>
                </c:pt>
                <c:pt idx="6">
                  <c:v>BARKING &amp; DAGENHAM NORTH PCN</c:v>
                </c:pt>
                <c:pt idx="7">
                  <c:v>BARKING &amp; DAGENHAM EAST PCN</c:v>
                </c:pt>
                <c:pt idx="8">
                  <c:v>WALTHAM FOREST WALTHAMSTOW CENTRAL PCN</c:v>
                </c:pt>
                <c:pt idx="9">
                  <c:v>NEWHAM NORTH WEST 2 PCN</c:v>
                </c:pt>
                <c:pt idx="10">
                  <c:v>TOWER HAMLETS NETWORK 8 PCN</c:v>
                </c:pt>
                <c:pt idx="11">
                  <c:v>BARKING &amp; DAGENHAM WEST PCN</c:v>
                </c:pt>
                <c:pt idx="12">
                  <c:v>BARKING &amp; DAGENHAM NEW WEST PCN</c:v>
                </c:pt>
                <c:pt idx="13">
                  <c:v>BARKING &amp; DAGENHAM EAST ONE PCN</c:v>
                </c:pt>
                <c:pt idx="14">
                  <c:v>TOWER HAMLETS NETWORK 2 PCN</c:v>
                </c:pt>
                <c:pt idx="15">
                  <c:v>WALTHAM FOREST WALTHAMSTOW WEST PCN</c:v>
                </c:pt>
                <c:pt idx="16">
                  <c:v>TOWER HAMLETS NETWORK 6 PCN</c:v>
                </c:pt>
                <c:pt idx="17">
                  <c:v>TOWER NETWORK PCN</c:v>
                </c:pt>
                <c:pt idx="18">
                  <c:v>LEASIDE NETWORK PCN</c:v>
                </c:pt>
                <c:pt idx="19">
                  <c:v>SOUTH ONE NEWHAM PCN</c:v>
                </c:pt>
                <c:pt idx="20">
                  <c:v>CRANBROOK PCN</c:v>
                </c:pt>
                <c:pt idx="21">
                  <c:v>DOCKLANDS PCN</c:v>
                </c:pt>
                <c:pt idx="22">
                  <c:v>WALTHAM FOREST INTEGRATED HEALTH PCN</c:v>
                </c:pt>
                <c:pt idx="23">
                  <c:v>NEWHAM CENTRAL 1 PCN</c:v>
                </c:pt>
                <c:pt idx="24">
                  <c:v>ICS</c:v>
                </c:pt>
                <c:pt idx="25">
                  <c:v>NEWHAM NORTH EAST 1 PCN</c:v>
                </c:pt>
                <c:pt idx="26">
                  <c:v>WALTHAM FOREST SOUTH LEYTONSTONE PCN</c:v>
                </c:pt>
                <c:pt idx="27">
                  <c:v>HACKNEY MARSHES PCN</c:v>
                </c:pt>
                <c:pt idx="28">
                  <c:v>NEWHAM CENTRAL PCN</c:v>
                </c:pt>
                <c:pt idx="29">
                  <c:v>HAVERING MARSHALL PCN</c:v>
                </c:pt>
                <c:pt idx="30">
                  <c:v>HAVERING NORTH PCN</c:v>
                </c:pt>
                <c:pt idx="31">
                  <c:v>TOWER HAMLETS NETWORK 7 PCN</c:v>
                </c:pt>
                <c:pt idx="32">
                  <c:v>NEWHAM NORTH EAST 2 PCN</c:v>
                </c:pt>
                <c:pt idx="33">
                  <c:v>SHOREDITCH PARK PCN</c:v>
                </c:pt>
                <c:pt idx="34">
                  <c:v>TOWER HAMLETS NETWORK 1 PCN</c:v>
                </c:pt>
                <c:pt idx="35">
                  <c:v>TOWER HAMLETS NETWORK 5 PCN</c:v>
                </c:pt>
                <c:pt idx="36">
                  <c:v>WALTHAM FOREST 8 PCN</c:v>
                </c:pt>
                <c:pt idx="37">
                  <c:v>WELL STREET COMMON PCN</c:v>
                </c:pt>
                <c:pt idx="38">
                  <c:v>FAIRLOP PCN</c:v>
                </c:pt>
                <c:pt idx="39">
                  <c:v>HACKNEY DOWNS PCN</c:v>
                </c:pt>
                <c:pt idx="40">
                  <c:v>HAVERING CREST PCN</c:v>
                </c:pt>
                <c:pt idx="41">
                  <c:v>NORTH NEWHAM PCN</c:v>
                </c:pt>
                <c:pt idx="42">
                  <c:v>SPRINGFIELD PARK PCN</c:v>
                </c:pt>
                <c:pt idx="43">
                  <c:v>HAVERING SOUTH PCN</c:v>
                </c:pt>
              </c:strCache>
            </c:strRef>
          </c:cat>
          <c:val>
            <c:numRef>
              <c:f>Sheet1!$C$2:$C$45</c:f>
              <c:numCache>
                <c:formatCode>0%</c:formatCode>
                <c:ptCount val="44"/>
                <c:pt idx="0">
                  <c:v>0.61</c:v>
                </c:pt>
                <c:pt idx="1">
                  <c:v>0.63</c:v>
                </c:pt>
                <c:pt idx="2">
                  <c:v>0.64</c:v>
                </c:pt>
                <c:pt idx="3">
                  <c:v>0.66</c:v>
                </c:pt>
                <c:pt idx="4">
                  <c:v>0.66</c:v>
                </c:pt>
                <c:pt idx="5">
                  <c:v>0.67</c:v>
                </c:pt>
                <c:pt idx="6">
                  <c:v>0.69</c:v>
                </c:pt>
                <c:pt idx="7">
                  <c:v>0.69</c:v>
                </c:pt>
                <c:pt idx="8">
                  <c:v>0.69</c:v>
                </c:pt>
                <c:pt idx="9">
                  <c:v>0.69</c:v>
                </c:pt>
                <c:pt idx="10">
                  <c:v>0.72</c:v>
                </c:pt>
                <c:pt idx="11">
                  <c:v>0.72</c:v>
                </c:pt>
                <c:pt idx="12">
                  <c:v>0.73</c:v>
                </c:pt>
                <c:pt idx="13">
                  <c:v>0.73</c:v>
                </c:pt>
                <c:pt idx="14">
                  <c:v>0.73</c:v>
                </c:pt>
                <c:pt idx="15">
                  <c:v>0.74</c:v>
                </c:pt>
                <c:pt idx="16">
                  <c:v>0.75</c:v>
                </c:pt>
                <c:pt idx="17">
                  <c:v>0.75</c:v>
                </c:pt>
                <c:pt idx="18">
                  <c:v>0.75</c:v>
                </c:pt>
                <c:pt idx="19">
                  <c:v>0.76</c:v>
                </c:pt>
                <c:pt idx="20">
                  <c:v>0.76</c:v>
                </c:pt>
                <c:pt idx="21">
                  <c:v>0.76</c:v>
                </c:pt>
                <c:pt idx="22">
                  <c:v>0.76</c:v>
                </c:pt>
                <c:pt idx="23">
                  <c:v>0.76</c:v>
                </c:pt>
                <c:pt idx="24">
                  <c:v>-10</c:v>
                </c:pt>
                <c:pt idx="25">
                  <c:v>0.78</c:v>
                </c:pt>
                <c:pt idx="26">
                  <c:v>0.78</c:v>
                </c:pt>
                <c:pt idx="27">
                  <c:v>0.79</c:v>
                </c:pt>
                <c:pt idx="28">
                  <c:v>0.79</c:v>
                </c:pt>
                <c:pt idx="29">
                  <c:v>0.79</c:v>
                </c:pt>
                <c:pt idx="30">
                  <c:v>0.79</c:v>
                </c:pt>
                <c:pt idx="31">
                  <c:v>0.79</c:v>
                </c:pt>
                <c:pt idx="32">
                  <c:v>0.8</c:v>
                </c:pt>
                <c:pt idx="33">
                  <c:v>0.8</c:v>
                </c:pt>
                <c:pt idx="34">
                  <c:v>0.8</c:v>
                </c:pt>
                <c:pt idx="35">
                  <c:v>0.8</c:v>
                </c:pt>
                <c:pt idx="36">
                  <c:v>0.8</c:v>
                </c:pt>
                <c:pt idx="37">
                  <c:v>0.81</c:v>
                </c:pt>
                <c:pt idx="38">
                  <c:v>0.82</c:v>
                </c:pt>
                <c:pt idx="39">
                  <c:v>0.82</c:v>
                </c:pt>
                <c:pt idx="40">
                  <c:v>0.82</c:v>
                </c:pt>
                <c:pt idx="41">
                  <c:v>0.83</c:v>
                </c:pt>
                <c:pt idx="42">
                  <c:v>0.83</c:v>
                </c:pt>
                <c:pt idx="43">
                  <c:v>0.85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0.77</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184832"/>
        <c:axId val="36187136"/>
      </c:lineChart>
      <c:catAx>
        <c:axId val="3618483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187136"/>
        <c:crosses val="autoZero"/>
        <c:auto val="1"/>
        <c:lblAlgn val="ctr"/>
        <c:lblOffset val="100"/>
        <c:noMultiLvlLbl val="0"/>
      </c:catAx>
      <c:valAx>
        <c:axId val="3618713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184832"/>
        <c:crosses val="autoZero"/>
        <c:crossBetween val="between"/>
      </c:valAx>
      <c:valAx>
        <c:axId val="36197120"/>
        <c:scaling>
          <c:orientation val="minMax"/>
          <c:max val="1"/>
          <c:min val="0"/>
        </c:scaling>
        <c:delete val="0"/>
        <c:axPos val="r"/>
        <c:numFmt formatCode="0%" sourceLinked="1"/>
        <c:majorTickMark val="none"/>
        <c:minorTickMark val="none"/>
        <c:tickLblPos val="none"/>
        <c:spPr>
          <a:ln>
            <a:noFill/>
          </a:ln>
        </c:spPr>
        <c:crossAx val="36198656"/>
        <c:crosses val="max"/>
        <c:crossBetween val="between"/>
      </c:valAx>
      <c:catAx>
        <c:axId val="36198656"/>
        <c:scaling>
          <c:orientation val="minMax"/>
        </c:scaling>
        <c:delete val="1"/>
        <c:axPos val="b"/>
        <c:numFmt formatCode="General" sourceLinked="1"/>
        <c:majorTickMark val="out"/>
        <c:minorTickMark val="none"/>
        <c:tickLblPos val="nextTo"/>
        <c:crossAx val="3619712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5"/>
                <c:pt idx="0">
                  <c:v>WALTHAM FOREST CHINGFORD E4 PCN</c:v>
                </c:pt>
                <c:pt idx="1">
                  <c:v>LONDON FIELDS PCN</c:v>
                </c:pt>
                <c:pt idx="2">
                  <c:v>WOODBERRY WETLANDS PCN</c:v>
                </c:pt>
                <c:pt idx="3">
                  <c:v>WANSTEAD AND WOODFORD PCN</c:v>
                </c:pt>
                <c:pt idx="4">
                  <c:v>CLISSOLD PARK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5"/>
                <c:pt idx="0">
                  <c:v>WALTHAM FOREST CHINGFORD E4 PCN</c:v>
                </c:pt>
                <c:pt idx="1">
                  <c:v>LONDON FIELDS PCN</c:v>
                </c:pt>
                <c:pt idx="2">
                  <c:v>WOODBERRY WETLANDS PCN</c:v>
                </c:pt>
                <c:pt idx="3">
                  <c:v>WANSTEAD AND WOODFORD PCN</c:v>
                </c:pt>
                <c:pt idx="4">
                  <c:v>CLISSOLD PARK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5"/>
                <c:pt idx="0">
                  <c:v>WALTHAM FOREST CHINGFORD E4 PCN</c:v>
                </c:pt>
                <c:pt idx="1">
                  <c:v>LONDON FIELDS PCN</c:v>
                </c:pt>
                <c:pt idx="2">
                  <c:v>WOODBERRY WETLANDS PCN</c:v>
                </c:pt>
                <c:pt idx="3">
                  <c:v>WANSTEAD AND WOODFORD PCN</c:v>
                </c:pt>
                <c:pt idx="4">
                  <c:v>CLISSOLD PARK PCN</c:v>
                </c:pt>
              </c:strCache>
            </c:strRef>
          </c:cat>
          <c:val>
            <c:numRef>
              <c:f>Sheet1!$F$2:$F$45</c:f>
              <c:numCache>
                <c:formatCode>General</c:formatCode>
                <c:ptCount val="44"/>
                <c:pt idx="0">
                  <c:v>0.85</c:v>
                </c:pt>
                <c:pt idx="1">
                  <c:v>0.87</c:v>
                </c:pt>
                <c:pt idx="2">
                  <c:v>0.88</c:v>
                </c:pt>
                <c:pt idx="3">
                  <c:v>0.89</c:v>
                </c:pt>
                <c:pt idx="4">
                  <c:v>0.91</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5"/>
                <c:pt idx="0">
                  <c:v>WALTHAM FOREST CHINGFORD E4 PCN</c:v>
                </c:pt>
                <c:pt idx="1">
                  <c:v>LONDON FIELDS PCN</c:v>
                </c:pt>
                <c:pt idx="2">
                  <c:v>WOODBERRY WETLANDS PCN</c:v>
                </c:pt>
                <c:pt idx="3">
                  <c:v>WANSTEAD AND WOODFORD PCN</c:v>
                </c:pt>
                <c:pt idx="4">
                  <c:v>CLISSOLD PARK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5"/>
                <c:pt idx="0">
                  <c:v>WALTHAM FOREST CHINGFORD E4 PCN</c:v>
                </c:pt>
                <c:pt idx="1">
                  <c:v>LONDON FIELDS PCN</c:v>
                </c:pt>
                <c:pt idx="2">
                  <c:v>WOODBERRY WETLANDS PCN</c:v>
                </c:pt>
                <c:pt idx="3">
                  <c:v>WANSTEAD AND WOODFORD PCN</c:v>
                </c:pt>
                <c:pt idx="4">
                  <c:v>CLISSOLD PARK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188041856"/>
        <c:axId val="18804032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5"/>
                <c:pt idx="0">
                  <c:v>WALTHAM FOREST CHINGFORD E4 PCN</c:v>
                </c:pt>
                <c:pt idx="1">
                  <c:v>LONDON FIELDS PCN</c:v>
                </c:pt>
                <c:pt idx="2">
                  <c:v>WOODBERRY WETLANDS PCN</c:v>
                </c:pt>
                <c:pt idx="3">
                  <c:v>WANSTEAD AND WOODFORD PCN</c:v>
                </c:pt>
                <c:pt idx="4">
                  <c:v>CLISSOLD PARK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A205-4086-8582-29BAD4A4738C}"/>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A205-4086-8582-29BAD4A4738C}"/>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A205-4086-8582-29BAD4A4738C}"/>
              </c:ext>
            </c:extLst>
          </c:dPt>
          <c:cat>
            <c:strRef>
              <c:f>Sheet1!$A$2:$A$45</c:f>
              <c:strCache>
                <c:ptCount val="5"/>
                <c:pt idx="0">
                  <c:v>WALTHAM FOREST CHINGFORD E4 PCN</c:v>
                </c:pt>
                <c:pt idx="1">
                  <c:v>LONDON FIELDS PCN</c:v>
                </c:pt>
                <c:pt idx="2">
                  <c:v>WOODBERRY WETLANDS PCN</c:v>
                </c:pt>
                <c:pt idx="3">
                  <c:v>WANSTEAD AND WOODFORD PCN</c:v>
                </c:pt>
                <c:pt idx="4">
                  <c:v>CLISSOLD PARK PCN</c:v>
                </c:pt>
              </c:strCache>
            </c:strRef>
          </c:cat>
          <c:val>
            <c:numRef>
              <c:f>Sheet1!$C$2:$C$45</c:f>
              <c:numCache>
                <c:formatCode>0%</c:formatCode>
                <c:ptCount val="44"/>
                <c:pt idx="0">
                  <c:v>0.85</c:v>
                </c:pt>
                <c:pt idx="1">
                  <c:v>0.87</c:v>
                </c:pt>
                <c:pt idx="2">
                  <c:v>0.88</c:v>
                </c:pt>
                <c:pt idx="3">
                  <c:v>0.89</c:v>
                </c:pt>
                <c:pt idx="4">
                  <c:v>0.91</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188023936"/>
        <c:axId val="188026240"/>
      </c:lineChart>
      <c:catAx>
        <c:axId val="18802393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88026240"/>
        <c:crosses val="autoZero"/>
        <c:auto val="1"/>
        <c:lblAlgn val="ctr"/>
        <c:lblOffset val="100"/>
        <c:noMultiLvlLbl val="0"/>
      </c:catAx>
      <c:valAx>
        <c:axId val="18802624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88023936"/>
        <c:crosses val="autoZero"/>
        <c:crossBetween val="between"/>
      </c:valAx>
      <c:valAx>
        <c:axId val="188040320"/>
        <c:scaling>
          <c:orientation val="minMax"/>
          <c:max val="1"/>
          <c:min val="0"/>
        </c:scaling>
        <c:delete val="0"/>
        <c:axPos val="r"/>
        <c:numFmt formatCode="0%" sourceLinked="1"/>
        <c:majorTickMark val="none"/>
        <c:minorTickMark val="none"/>
        <c:tickLblPos val="none"/>
        <c:spPr>
          <a:ln>
            <a:noFill/>
          </a:ln>
        </c:spPr>
        <c:crossAx val="188041856"/>
        <c:crosses val="max"/>
        <c:crossBetween val="between"/>
      </c:valAx>
      <c:catAx>
        <c:axId val="188041856"/>
        <c:scaling>
          <c:orientation val="minMax"/>
        </c:scaling>
        <c:delete val="1"/>
        <c:axPos val="b"/>
        <c:numFmt formatCode="General" sourceLinked="1"/>
        <c:majorTickMark val="out"/>
        <c:minorTickMark val="none"/>
        <c:tickLblPos val="nextTo"/>
        <c:crossAx val="18804032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21</c:v>
                </c:pt>
                <c:pt idx="1">
                  <c:v>43</c:v>
                </c:pt>
                <c:pt idx="2">
                  <c:v>23</c:v>
                </c:pt>
                <c:pt idx="3">
                  <c:v>13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29</c:v>
                </c:pt>
                <c:pt idx="1">
                  <c:v>71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61</c:v>
                </c:pt>
                <c:pt idx="1">
                  <c:v>64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39</c:v>
                </c:pt>
                <c:pt idx="1">
                  <c:v>36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703680"/>
        <c:axId val="81705216"/>
      </c:lineChart>
      <c:catAx>
        <c:axId val="8170368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705216"/>
        <c:crosses val="autoZero"/>
        <c:auto val="1"/>
        <c:lblAlgn val="ctr"/>
        <c:lblOffset val="100"/>
        <c:noMultiLvlLbl val="0"/>
      </c:catAx>
      <c:valAx>
        <c:axId val="8170521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70368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NEW CROSS ALLIANCE PCN</c:v>
                </c:pt>
                <c:pt idx="1">
                  <c:v>SEVEN KINGS PCN</c:v>
                </c:pt>
                <c:pt idx="2">
                  <c:v>LOXFORD PCN</c:v>
                </c:pt>
                <c:pt idx="3">
                  <c:v>CRANBROOK PCN</c:v>
                </c:pt>
                <c:pt idx="4">
                  <c:v>WALTHAM FOREST WALTHAMSTOW CENTRAL PCN</c:v>
                </c:pt>
                <c:pt idx="5">
                  <c:v>STRATFORD PCN</c:v>
                </c:pt>
                <c:pt idx="6">
                  <c:v>BARKING &amp; DAGENHAM NORTH WEST PCN</c:v>
                </c:pt>
                <c:pt idx="7">
                  <c:v>LEASIDE NETWORK PCN</c:v>
                </c:pt>
                <c:pt idx="8">
                  <c:v>BARKING &amp; DAGENHAM NORTH PCN</c:v>
                </c:pt>
                <c:pt idx="9">
                  <c:v>WALTHAM FOREST INTEGRATED HEALTH PCN</c:v>
                </c:pt>
                <c:pt idx="10">
                  <c:v>NEWHAM NORTH WEST 2 PCN</c:v>
                </c:pt>
                <c:pt idx="11">
                  <c:v>BARKING &amp; DAGENHAM NEW WEST PCN</c:v>
                </c:pt>
                <c:pt idx="12">
                  <c:v>FAIRLOP PCN</c:v>
                </c:pt>
                <c:pt idx="13">
                  <c:v>SOUTH ONE NEWHAM PCN</c:v>
                </c:pt>
                <c:pt idx="14">
                  <c:v>TOWER HAMLETS NETWORK 2 PCN</c:v>
                </c:pt>
                <c:pt idx="15">
                  <c:v>HAVERING MARSHALL PCN</c:v>
                </c:pt>
                <c:pt idx="16">
                  <c:v>BARKING &amp; DAGENHAM EAST PCN</c:v>
                </c:pt>
                <c:pt idx="17">
                  <c:v>WALTHAM FOREST LEYTON COLLABORATIVE PCN</c:v>
                </c:pt>
                <c:pt idx="18">
                  <c:v>TOWER NETWORK PCN</c:v>
                </c:pt>
                <c:pt idx="19">
                  <c:v>DOCKLANDS PCN</c:v>
                </c:pt>
                <c:pt idx="20">
                  <c:v>TOWER HAMLETS NETWORK 6 PCN</c:v>
                </c:pt>
                <c:pt idx="21">
                  <c:v>TOWER HAMLETS NETWORK 8 PCN</c:v>
                </c:pt>
                <c:pt idx="22">
                  <c:v>HAVERING CREST PCN</c:v>
                </c:pt>
                <c:pt idx="23">
                  <c:v>WALTHAM FOREST CHINGFORD E4 PCN</c:v>
                </c:pt>
                <c:pt idx="24">
                  <c:v>ICS</c:v>
                </c:pt>
                <c:pt idx="25">
                  <c:v>BARKING &amp; DAGENHAM EAST ONE PCN</c:v>
                </c:pt>
                <c:pt idx="26">
                  <c:v>NEWHAM CENTRAL 1 PCN</c:v>
                </c:pt>
                <c:pt idx="27">
                  <c:v>BARKING &amp; DAGENHAM WEST PCN</c:v>
                </c:pt>
                <c:pt idx="28">
                  <c:v>NORTH NEWHAM PCN</c:v>
                </c:pt>
                <c:pt idx="29">
                  <c:v>WALTHAM FOREST WALTHAMSTOW WEST PCN</c:v>
                </c:pt>
                <c:pt idx="30">
                  <c:v>NEWHAM NORTH EAST 2 PCN</c:v>
                </c:pt>
                <c:pt idx="31">
                  <c:v>HAVERING NORTH PCN</c:v>
                </c:pt>
                <c:pt idx="32">
                  <c:v>TOWER HAMLETS NETWORK 7 PCN</c:v>
                </c:pt>
                <c:pt idx="33">
                  <c:v>WALTHAM FOREST SOUTH LEYTONSTONE PCN</c:v>
                </c:pt>
                <c:pt idx="34">
                  <c:v>WELL STREET COMMON PCN</c:v>
                </c:pt>
                <c:pt idx="35">
                  <c:v>WALTHAM FOREST 8 PCN</c:v>
                </c:pt>
                <c:pt idx="36">
                  <c:v>HAVERING SOUTH PCN</c:v>
                </c:pt>
                <c:pt idx="37">
                  <c:v>NEWHAM NORTH EAST 1 PCN</c:v>
                </c:pt>
                <c:pt idx="38">
                  <c:v>SPRINGFIELD PARK PCN</c:v>
                </c:pt>
                <c:pt idx="39">
                  <c:v>NEWHAM CENTRAL PCN</c:v>
                </c:pt>
                <c:pt idx="40">
                  <c:v>TOWER HAMLETS NETWORK 5 PCN</c:v>
                </c:pt>
                <c:pt idx="41">
                  <c:v>TOWER HAMLETS NETWORK 1 PCN</c:v>
                </c:pt>
                <c:pt idx="42">
                  <c:v>HACKNEY MARSHES PCN</c:v>
                </c:pt>
                <c:pt idx="43">
                  <c:v>WANSTEAD AND WOODFORD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44"/>
                <c:pt idx="0">
                  <c:v>NEW CROSS ALLIANCE PCN</c:v>
                </c:pt>
                <c:pt idx="1">
                  <c:v>SEVEN KINGS PCN</c:v>
                </c:pt>
                <c:pt idx="2">
                  <c:v>LOXFORD PCN</c:v>
                </c:pt>
                <c:pt idx="3">
                  <c:v>CRANBROOK PCN</c:v>
                </c:pt>
                <c:pt idx="4">
                  <c:v>WALTHAM FOREST WALTHAMSTOW CENTRAL PCN</c:v>
                </c:pt>
                <c:pt idx="5">
                  <c:v>STRATFORD PCN</c:v>
                </c:pt>
                <c:pt idx="6">
                  <c:v>BARKING &amp; DAGENHAM NORTH WEST PCN</c:v>
                </c:pt>
                <c:pt idx="7">
                  <c:v>LEASIDE NETWORK PCN</c:v>
                </c:pt>
                <c:pt idx="8">
                  <c:v>BARKING &amp; DAGENHAM NORTH PCN</c:v>
                </c:pt>
                <c:pt idx="9">
                  <c:v>WALTHAM FOREST INTEGRATED HEALTH PCN</c:v>
                </c:pt>
                <c:pt idx="10">
                  <c:v>NEWHAM NORTH WEST 2 PCN</c:v>
                </c:pt>
                <c:pt idx="11">
                  <c:v>BARKING &amp; DAGENHAM NEW WEST PCN</c:v>
                </c:pt>
                <c:pt idx="12">
                  <c:v>FAIRLOP PCN</c:v>
                </c:pt>
                <c:pt idx="13">
                  <c:v>SOUTH ONE NEWHAM PCN</c:v>
                </c:pt>
                <c:pt idx="14">
                  <c:v>TOWER HAMLETS NETWORK 2 PCN</c:v>
                </c:pt>
                <c:pt idx="15">
                  <c:v>HAVERING MARSHALL PCN</c:v>
                </c:pt>
                <c:pt idx="16">
                  <c:v>BARKING &amp; DAGENHAM EAST PCN</c:v>
                </c:pt>
                <c:pt idx="17">
                  <c:v>WALTHAM FOREST LEYTON COLLABORATIVE PCN</c:v>
                </c:pt>
                <c:pt idx="18">
                  <c:v>TOWER NETWORK PCN</c:v>
                </c:pt>
                <c:pt idx="19">
                  <c:v>DOCKLANDS PCN</c:v>
                </c:pt>
                <c:pt idx="20">
                  <c:v>TOWER HAMLETS NETWORK 6 PCN</c:v>
                </c:pt>
                <c:pt idx="21">
                  <c:v>TOWER HAMLETS NETWORK 8 PCN</c:v>
                </c:pt>
                <c:pt idx="22">
                  <c:v>HAVERING CREST PCN</c:v>
                </c:pt>
                <c:pt idx="23">
                  <c:v>WALTHAM FOREST CHINGFORD E4 PCN</c:v>
                </c:pt>
                <c:pt idx="24">
                  <c:v>ICS</c:v>
                </c:pt>
                <c:pt idx="25">
                  <c:v>BARKING &amp; DAGENHAM EAST ONE PCN</c:v>
                </c:pt>
                <c:pt idx="26">
                  <c:v>NEWHAM CENTRAL 1 PCN</c:v>
                </c:pt>
                <c:pt idx="27">
                  <c:v>BARKING &amp; DAGENHAM WEST PCN</c:v>
                </c:pt>
                <c:pt idx="28">
                  <c:v>NORTH NEWHAM PCN</c:v>
                </c:pt>
                <c:pt idx="29">
                  <c:v>WALTHAM FOREST WALTHAMSTOW WEST PCN</c:v>
                </c:pt>
                <c:pt idx="30">
                  <c:v>NEWHAM NORTH EAST 2 PCN</c:v>
                </c:pt>
                <c:pt idx="31">
                  <c:v>HAVERING NORTH PCN</c:v>
                </c:pt>
                <c:pt idx="32">
                  <c:v>TOWER HAMLETS NETWORK 7 PCN</c:v>
                </c:pt>
                <c:pt idx="33">
                  <c:v>WALTHAM FOREST SOUTH LEYTONSTONE PCN</c:v>
                </c:pt>
                <c:pt idx="34">
                  <c:v>WELL STREET COMMON PCN</c:v>
                </c:pt>
                <c:pt idx="35">
                  <c:v>WALTHAM FOREST 8 PCN</c:v>
                </c:pt>
                <c:pt idx="36">
                  <c:v>HAVERING SOUTH PCN</c:v>
                </c:pt>
                <c:pt idx="37">
                  <c:v>NEWHAM NORTH EAST 1 PCN</c:v>
                </c:pt>
                <c:pt idx="38">
                  <c:v>SPRINGFIELD PARK PCN</c:v>
                </c:pt>
                <c:pt idx="39">
                  <c:v>NEWHAM CENTRAL PCN</c:v>
                </c:pt>
                <c:pt idx="40">
                  <c:v>TOWER HAMLETS NETWORK 5 PCN</c:v>
                </c:pt>
                <c:pt idx="41">
                  <c:v>TOWER HAMLETS NETWORK 1 PCN</c:v>
                </c:pt>
                <c:pt idx="42">
                  <c:v>HACKNEY MARSHES PCN</c:v>
                </c:pt>
                <c:pt idx="43">
                  <c:v>WANSTEAD AND WOODFORD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NEW CROSS ALLIANCE PCN</c:v>
                </c:pt>
                <c:pt idx="1">
                  <c:v>SEVEN KINGS PCN</c:v>
                </c:pt>
                <c:pt idx="2">
                  <c:v>LOXFORD PCN</c:v>
                </c:pt>
                <c:pt idx="3">
                  <c:v>CRANBROOK PCN</c:v>
                </c:pt>
                <c:pt idx="4">
                  <c:v>WALTHAM FOREST WALTHAMSTOW CENTRAL PCN</c:v>
                </c:pt>
                <c:pt idx="5">
                  <c:v>STRATFORD PCN</c:v>
                </c:pt>
                <c:pt idx="6">
                  <c:v>BARKING &amp; DAGENHAM NORTH WEST PCN</c:v>
                </c:pt>
                <c:pt idx="7">
                  <c:v>LEASIDE NETWORK PCN</c:v>
                </c:pt>
                <c:pt idx="8">
                  <c:v>BARKING &amp; DAGENHAM NORTH PCN</c:v>
                </c:pt>
                <c:pt idx="9">
                  <c:v>WALTHAM FOREST INTEGRATED HEALTH PCN</c:v>
                </c:pt>
                <c:pt idx="10">
                  <c:v>NEWHAM NORTH WEST 2 PCN</c:v>
                </c:pt>
                <c:pt idx="11">
                  <c:v>BARKING &amp; DAGENHAM NEW WEST PCN</c:v>
                </c:pt>
                <c:pt idx="12">
                  <c:v>FAIRLOP PCN</c:v>
                </c:pt>
                <c:pt idx="13">
                  <c:v>SOUTH ONE NEWHAM PCN</c:v>
                </c:pt>
                <c:pt idx="14">
                  <c:v>TOWER HAMLETS NETWORK 2 PCN</c:v>
                </c:pt>
                <c:pt idx="15">
                  <c:v>HAVERING MARSHALL PCN</c:v>
                </c:pt>
                <c:pt idx="16">
                  <c:v>BARKING &amp; DAGENHAM EAST PCN</c:v>
                </c:pt>
                <c:pt idx="17">
                  <c:v>WALTHAM FOREST LEYTON COLLABORATIVE PCN</c:v>
                </c:pt>
                <c:pt idx="18">
                  <c:v>TOWER NETWORK PCN</c:v>
                </c:pt>
                <c:pt idx="19">
                  <c:v>DOCKLANDS PCN</c:v>
                </c:pt>
                <c:pt idx="20">
                  <c:v>TOWER HAMLETS NETWORK 6 PCN</c:v>
                </c:pt>
                <c:pt idx="21">
                  <c:v>TOWER HAMLETS NETWORK 8 PCN</c:v>
                </c:pt>
                <c:pt idx="22">
                  <c:v>HAVERING CREST PCN</c:v>
                </c:pt>
                <c:pt idx="23">
                  <c:v>WALTHAM FOREST CHINGFORD E4 PCN</c:v>
                </c:pt>
                <c:pt idx="24">
                  <c:v>ICS</c:v>
                </c:pt>
                <c:pt idx="25">
                  <c:v>BARKING &amp; DAGENHAM EAST ONE PCN</c:v>
                </c:pt>
                <c:pt idx="26">
                  <c:v>NEWHAM CENTRAL 1 PCN</c:v>
                </c:pt>
                <c:pt idx="27">
                  <c:v>BARKING &amp; DAGENHAM WEST PCN</c:v>
                </c:pt>
                <c:pt idx="28">
                  <c:v>NORTH NEWHAM PCN</c:v>
                </c:pt>
                <c:pt idx="29">
                  <c:v>WALTHAM FOREST WALTHAMSTOW WEST PCN</c:v>
                </c:pt>
                <c:pt idx="30">
                  <c:v>NEWHAM NORTH EAST 2 PCN</c:v>
                </c:pt>
                <c:pt idx="31">
                  <c:v>HAVERING NORTH PCN</c:v>
                </c:pt>
                <c:pt idx="32">
                  <c:v>TOWER HAMLETS NETWORK 7 PCN</c:v>
                </c:pt>
                <c:pt idx="33">
                  <c:v>WALTHAM FOREST SOUTH LEYTONSTONE PCN</c:v>
                </c:pt>
                <c:pt idx="34">
                  <c:v>WELL STREET COMMON PCN</c:v>
                </c:pt>
                <c:pt idx="35">
                  <c:v>WALTHAM FOREST 8 PCN</c:v>
                </c:pt>
                <c:pt idx="36">
                  <c:v>HAVERING SOUTH PCN</c:v>
                </c:pt>
                <c:pt idx="37">
                  <c:v>NEWHAM NORTH EAST 1 PCN</c:v>
                </c:pt>
                <c:pt idx="38">
                  <c:v>SPRINGFIELD PARK PCN</c:v>
                </c:pt>
                <c:pt idx="39">
                  <c:v>NEWHAM CENTRAL PCN</c:v>
                </c:pt>
                <c:pt idx="40">
                  <c:v>TOWER HAMLETS NETWORK 5 PCN</c:v>
                </c:pt>
                <c:pt idx="41">
                  <c:v>TOWER HAMLETS NETWORK 1 PCN</c:v>
                </c:pt>
                <c:pt idx="42">
                  <c:v>HACKNEY MARSHES PCN</c:v>
                </c:pt>
                <c:pt idx="43">
                  <c:v>WANSTEAD AND WOODFORD PCN</c:v>
                </c:pt>
              </c:strCache>
            </c:strRef>
          </c:cat>
          <c:val>
            <c:numRef>
              <c:f>Sheet1!$F$2:$F$45</c:f>
              <c:numCache>
                <c:formatCode>General</c:formatCode>
                <c:ptCount val="44"/>
                <c:pt idx="0">
                  <c:v>0.28999999999999998</c:v>
                </c:pt>
                <c:pt idx="1">
                  <c:v>0.41</c:v>
                </c:pt>
                <c:pt idx="2">
                  <c:v>0.47</c:v>
                </c:pt>
                <c:pt idx="3">
                  <c:v>0.47</c:v>
                </c:pt>
                <c:pt idx="4">
                  <c:v>0.47</c:v>
                </c:pt>
                <c:pt idx="5">
                  <c:v>0.5</c:v>
                </c:pt>
                <c:pt idx="6">
                  <c:v>0.51</c:v>
                </c:pt>
                <c:pt idx="7">
                  <c:v>0.51</c:v>
                </c:pt>
                <c:pt idx="8">
                  <c:v>0.54</c:v>
                </c:pt>
                <c:pt idx="9">
                  <c:v>0.56000000000000005</c:v>
                </c:pt>
                <c:pt idx="10">
                  <c:v>0.56000000000000005</c:v>
                </c:pt>
                <c:pt idx="11">
                  <c:v>0.59</c:v>
                </c:pt>
                <c:pt idx="12">
                  <c:v>0.6</c:v>
                </c:pt>
                <c:pt idx="13">
                  <c:v>0.6</c:v>
                </c:pt>
                <c:pt idx="14">
                  <c:v>0.6</c:v>
                </c:pt>
                <c:pt idx="15">
                  <c:v>0.61</c:v>
                </c:pt>
                <c:pt idx="16">
                  <c:v>0.61</c:v>
                </c:pt>
                <c:pt idx="17">
                  <c:v>0.61</c:v>
                </c:pt>
                <c:pt idx="18">
                  <c:v>0.62</c:v>
                </c:pt>
                <c:pt idx="19">
                  <c:v>0.62</c:v>
                </c:pt>
                <c:pt idx="20">
                  <c:v>0.63</c:v>
                </c:pt>
                <c:pt idx="21">
                  <c:v>0.63</c:v>
                </c:pt>
                <c:pt idx="22">
                  <c:v>0.63</c:v>
                </c:pt>
                <c:pt idx="23">
                  <c:v>0.63</c:v>
                </c:pt>
                <c:pt idx="24">
                  <c:v>0.64</c:v>
                </c:pt>
                <c:pt idx="25">
                  <c:v>0.64</c:v>
                </c:pt>
                <c:pt idx="26">
                  <c:v>0.64</c:v>
                </c:pt>
                <c:pt idx="27">
                  <c:v>0.65</c:v>
                </c:pt>
                <c:pt idx="28">
                  <c:v>0.65</c:v>
                </c:pt>
                <c:pt idx="29">
                  <c:v>0.66</c:v>
                </c:pt>
                <c:pt idx="30">
                  <c:v>0.67</c:v>
                </c:pt>
                <c:pt idx="31">
                  <c:v>0.68</c:v>
                </c:pt>
                <c:pt idx="32">
                  <c:v>0.69</c:v>
                </c:pt>
                <c:pt idx="33">
                  <c:v>0.7</c:v>
                </c:pt>
                <c:pt idx="34">
                  <c:v>0.71</c:v>
                </c:pt>
                <c:pt idx="35">
                  <c:v>0.71</c:v>
                </c:pt>
                <c:pt idx="36">
                  <c:v>0.72</c:v>
                </c:pt>
                <c:pt idx="37">
                  <c:v>0.72</c:v>
                </c:pt>
                <c:pt idx="38">
                  <c:v>0.72</c:v>
                </c:pt>
                <c:pt idx="39">
                  <c:v>0.73</c:v>
                </c:pt>
                <c:pt idx="40">
                  <c:v>0.73</c:v>
                </c:pt>
                <c:pt idx="41">
                  <c:v>0.74</c:v>
                </c:pt>
                <c:pt idx="42">
                  <c:v>0.75</c:v>
                </c:pt>
                <c:pt idx="43">
                  <c:v>0.77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44"/>
                <c:pt idx="0">
                  <c:v>NEW CROSS ALLIANCE PCN</c:v>
                </c:pt>
                <c:pt idx="1">
                  <c:v>SEVEN KINGS PCN</c:v>
                </c:pt>
                <c:pt idx="2">
                  <c:v>LOXFORD PCN</c:v>
                </c:pt>
                <c:pt idx="3">
                  <c:v>CRANBROOK PCN</c:v>
                </c:pt>
                <c:pt idx="4">
                  <c:v>WALTHAM FOREST WALTHAMSTOW CENTRAL PCN</c:v>
                </c:pt>
                <c:pt idx="5">
                  <c:v>STRATFORD PCN</c:v>
                </c:pt>
                <c:pt idx="6">
                  <c:v>BARKING &amp; DAGENHAM NORTH WEST PCN</c:v>
                </c:pt>
                <c:pt idx="7">
                  <c:v>LEASIDE NETWORK PCN</c:v>
                </c:pt>
                <c:pt idx="8">
                  <c:v>BARKING &amp; DAGENHAM NORTH PCN</c:v>
                </c:pt>
                <c:pt idx="9">
                  <c:v>WALTHAM FOREST INTEGRATED HEALTH PCN</c:v>
                </c:pt>
                <c:pt idx="10">
                  <c:v>NEWHAM NORTH WEST 2 PCN</c:v>
                </c:pt>
                <c:pt idx="11">
                  <c:v>BARKING &amp; DAGENHAM NEW WEST PCN</c:v>
                </c:pt>
                <c:pt idx="12">
                  <c:v>FAIRLOP PCN</c:v>
                </c:pt>
                <c:pt idx="13">
                  <c:v>SOUTH ONE NEWHAM PCN</c:v>
                </c:pt>
                <c:pt idx="14">
                  <c:v>TOWER HAMLETS NETWORK 2 PCN</c:v>
                </c:pt>
                <c:pt idx="15">
                  <c:v>HAVERING MARSHALL PCN</c:v>
                </c:pt>
                <c:pt idx="16">
                  <c:v>BARKING &amp; DAGENHAM EAST PCN</c:v>
                </c:pt>
                <c:pt idx="17">
                  <c:v>WALTHAM FOREST LEYTON COLLABORATIVE PCN</c:v>
                </c:pt>
                <c:pt idx="18">
                  <c:v>TOWER NETWORK PCN</c:v>
                </c:pt>
                <c:pt idx="19">
                  <c:v>DOCKLANDS PCN</c:v>
                </c:pt>
                <c:pt idx="20">
                  <c:v>TOWER HAMLETS NETWORK 6 PCN</c:v>
                </c:pt>
                <c:pt idx="21">
                  <c:v>TOWER HAMLETS NETWORK 8 PCN</c:v>
                </c:pt>
                <c:pt idx="22">
                  <c:v>HAVERING CREST PCN</c:v>
                </c:pt>
                <c:pt idx="23">
                  <c:v>WALTHAM FOREST CHINGFORD E4 PCN</c:v>
                </c:pt>
                <c:pt idx="24">
                  <c:v>ICS</c:v>
                </c:pt>
                <c:pt idx="25">
                  <c:v>BARKING &amp; DAGENHAM EAST ONE PCN</c:v>
                </c:pt>
                <c:pt idx="26">
                  <c:v>NEWHAM CENTRAL 1 PCN</c:v>
                </c:pt>
                <c:pt idx="27">
                  <c:v>BARKING &amp; DAGENHAM WEST PCN</c:v>
                </c:pt>
                <c:pt idx="28">
                  <c:v>NORTH NEWHAM PCN</c:v>
                </c:pt>
                <c:pt idx="29">
                  <c:v>WALTHAM FOREST WALTHAMSTOW WEST PCN</c:v>
                </c:pt>
                <c:pt idx="30">
                  <c:v>NEWHAM NORTH EAST 2 PCN</c:v>
                </c:pt>
                <c:pt idx="31">
                  <c:v>HAVERING NORTH PCN</c:v>
                </c:pt>
                <c:pt idx="32">
                  <c:v>TOWER HAMLETS NETWORK 7 PCN</c:v>
                </c:pt>
                <c:pt idx="33">
                  <c:v>WALTHAM FOREST SOUTH LEYTONSTONE PCN</c:v>
                </c:pt>
                <c:pt idx="34">
                  <c:v>WELL STREET COMMON PCN</c:v>
                </c:pt>
                <c:pt idx="35">
                  <c:v>WALTHAM FOREST 8 PCN</c:v>
                </c:pt>
                <c:pt idx="36">
                  <c:v>HAVERING SOUTH PCN</c:v>
                </c:pt>
                <c:pt idx="37">
                  <c:v>NEWHAM NORTH EAST 1 PCN</c:v>
                </c:pt>
                <c:pt idx="38">
                  <c:v>SPRINGFIELD PARK PCN</c:v>
                </c:pt>
                <c:pt idx="39">
                  <c:v>NEWHAM CENTRAL PCN</c:v>
                </c:pt>
                <c:pt idx="40">
                  <c:v>TOWER HAMLETS NETWORK 5 PCN</c:v>
                </c:pt>
                <c:pt idx="41">
                  <c:v>TOWER HAMLETS NETWORK 1 PCN</c:v>
                </c:pt>
                <c:pt idx="42">
                  <c:v>HACKNEY MARSHES PCN</c:v>
                </c:pt>
                <c:pt idx="43">
                  <c:v>WANSTEAD AND WOODFORD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44"/>
                <c:pt idx="0">
                  <c:v>NEW CROSS ALLIANCE PCN</c:v>
                </c:pt>
                <c:pt idx="1">
                  <c:v>SEVEN KINGS PCN</c:v>
                </c:pt>
                <c:pt idx="2">
                  <c:v>LOXFORD PCN</c:v>
                </c:pt>
                <c:pt idx="3">
                  <c:v>CRANBROOK PCN</c:v>
                </c:pt>
                <c:pt idx="4">
                  <c:v>WALTHAM FOREST WALTHAMSTOW CENTRAL PCN</c:v>
                </c:pt>
                <c:pt idx="5">
                  <c:v>STRATFORD PCN</c:v>
                </c:pt>
                <c:pt idx="6">
                  <c:v>BARKING &amp; DAGENHAM NORTH WEST PCN</c:v>
                </c:pt>
                <c:pt idx="7">
                  <c:v>LEASIDE NETWORK PCN</c:v>
                </c:pt>
                <c:pt idx="8">
                  <c:v>BARKING &amp; DAGENHAM NORTH PCN</c:v>
                </c:pt>
                <c:pt idx="9">
                  <c:v>WALTHAM FOREST INTEGRATED HEALTH PCN</c:v>
                </c:pt>
                <c:pt idx="10">
                  <c:v>NEWHAM NORTH WEST 2 PCN</c:v>
                </c:pt>
                <c:pt idx="11">
                  <c:v>BARKING &amp; DAGENHAM NEW WEST PCN</c:v>
                </c:pt>
                <c:pt idx="12">
                  <c:v>FAIRLOP PCN</c:v>
                </c:pt>
                <c:pt idx="13">
                  <c:v>SOUTH ONE NEWHAM PCN</c:v>
                </c:pt>
                <c:pt idx="14">
                  <c:v>TOWER HAMLETS NETWORK 2 PCN</c:v>
                </c:pt>
                <c:pt idx="15">
                  <c:v>HAVERING MARSHALL PCN</c:v>
                </c:pt>
                <c:pt idx="16">
                  <c:v>BARKING &amp; DAGENHAM EAST PCN</c:v>
                </c:pt>
                <c:pt idx="17">
                  <c:v>WALTHAM FOREST LEYTON COLLABORATIVE PCN</c:v>
                </c:pt>
                <c:pt idx="18">
                  <c:v>TOWER NETWORK PCN</c:v>
                </c:pt>
                <c:pt idx="19">
                  <c:v>DOCKLANDS PCN</c:v>
                </c:pt>
                <c:pt idx="20">
                  <c:v>TOWER HAMLETS NETWORK 6 PCN</c:v>
                </c:pt>
                <c:pt idx="21">
                  <c:v>TOWER HAMLETS NETWORK 8 PCN</c:v>
                </c:pt>
                <c:pt idx="22">
                  <c:v>HAVERING CREST PCN</c:v>
                </c:pt>
                <c:pt idx="23">
                  <c:v>WALTHAM FOREST CHINGFORD E4 PCN</c:v>
                </c:pt>
                <c:pt idx="24">
                  <c:v>ICS</c:v>
                </c:pt>
                <c:pt idx="25">
                  <c:v>BARKING &amp; DAGENHAM EAST ONE PCN</c:v>
                </c:pt>
                <c:pt idx="26">
                  <c:v>NEWHAM CENTRAL 1 PCN</c:v>
                </c:pt>
                <c:pt idx="27">
                  <c:v>BARKING &amp; DAGENHAM WEST PCN</c:v>
                </c:pt>
                <c:pt idx="28">
                  <c:v>NORTH NEWHAM PCN</c:v>
                </c:pt>
                <c:pt idx="29">
                  <c:v>WALTHAM FOREST WALTHAMSTOW WEST PCN</c:v>
                </c:pt>
                <c:pt idx="30">
                  <c:v>NEWHAM NORTH EAST 2 PCN</c:v>
                </c:pt>
                <c:pt idx="31">
                  <c:v>HAVERING NORTH PCN</c:v>
                </c:pt>
                <c:pt idx="32">
                  <c:v>TOWER HAMLETS NETWORK 7 PCN</c:v>
                </c:pt>
                <c:pt idx="33">
                  <c:v>WALTHAM FOREST SOUTH LEYTONSTONE PCN</c:v>
                </c:pt>
                <c:pt idx="34">
                  <c:v>WELL STREET COMMON PCN</c:v>
                </c:pt>
                <c:pt idx="35">
                  <c:v>WALTHAM FOREST 8 PCN</c:v>
                </c:pt>
                <c:pt idx="36">
                  <c:v>HAVERING SOUTH PCN</c:v>
                </c:pt>
                <c:pt idx="37">
                  <c:v>NEWHAM NORTH EAST 1 PCN</c:v>
                </c:pt>
                <c:pt idx="38">
                  <c:v>SPRINGFIELD PARK PCN</c:v>
                </c:pt>
                <c:pt idx="39">
                  <c:v>NEWHAM CENTRAL PCN</c:v>
                </c:pt>
                <c:pt idx="40">
                  <c:v>TOWER HAMLETS NETWORK 5 PCN</c:v>
                </c:pt>
                <c:pt idx="41">
                  <c:v>TOWER HAMLETS NETWORK 1 PCN</c:v>
                </c:pt>
                <c:pt idx="42">
                  <c:v>HACKNEY MARSHES PCN</c:v>
                </c:pt>
                <c:pt idx="43">
                  <c:v>WANSTEAD AND WOODFORD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2319616"/>
        <c:axId val="8231808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NEW CROSS ALLIANCE PCN</c:v>
                </c:pt>
                <c:pt idx="1">
                  <c:v>SEVEN KINGS PCN</c:v>
                </c:pt>
                <c:pt idx="2">
                  <c:v>LOXFORD PCN</c:v>
                </c:pt>
                <c:pt idx="3">
                  <c:v>CRANBROOK PCN</c:v>
                </c:pt>
                <c:pt idx="4">
                  <c:v>WALTHAM FOREST WALTHAMSTOW CENTRAL PCN</c:v>
                </c:pt>
                <c:pt idx="5">
                  <c:v>STRATFORD PCN</c:v>
                </c:pt>
                <c:pt idx="6">
                  <c:v>BARKING &amp; DAGENHAM NORTH WEST PCN</c:v>
                </c:pt>
                <c:pt idx="7">
                  <c:v>LEASIDE NETWORK PCN</c:v>
                </c:pt>
                <c:pt idx="8">
                  <c:v>BARKING &amp; DAGENHAM NORTH PCN</c:v>
                </c:pt>
                <c:pt idx="9">
                  <c:v>WALTHAM FOREST INTEGRATED HEALTH PCN</c:v>
                </c:pt>
                <c:pt idx="10">
                  <c:v>NEWHAM NORTH WEST 2 PCN</c:v>
                </c:pt>
                <c:pt idx="11">
                  <c:v>BARKING &amp; DAGENHAM NEW WEST PCN</c:v>
                </c:pt>
                <c:pt idx="12">
                  <c:v>FAIRLOP PCN</c:v>
                </c:pt>
                <c:pt idx="13">
                  <c:v>SOUTH ONE NEWHAM PCN</c:v>
                </c:pt>
                <c:pt idx="14">
                  <c:v>TOWER HAMLETS NETWORK 2 PCN</c:v>
                </c:pt>
                <c:pt idx="15">
                  <c:v>HAVERING MARSHALL PCN</c:v>
                </c:pt>
                <c:pt idx="16">
                  <c:v>BARKING &amp; DAGENHAM EAST PCN</c:v>
                </c:pt>
                <c:pt idx="17">
                  <c:v>WALTHAM FOREST LEYTON COLLABORATIVE PCN</c:v>
                </c:pt>
                <c:pt idx="18">
                  <c:v>TOWER NETWORK PCN</c:v>
                </c:pt>
                <c:pt idx="19">
                  <c:v>DOCKLANDS PCN</c:v>
                </c:pt>
                <c:pt idx="20">
                  <c:v>TOWER HAMLETS NETWORK 6 PCN</c:v>
                </c:pt>
                <c:pt idx="21">
                  <c:v>TOWER HAMLETS NETWORK 8 PCN</c:v>
                </c:pt>
                <c:pt idx="22">
                  <c:v>HAVERING CREST PCN</c:v>
                </c:pt>
                <c:pt idx="23">
                  <c:v>WALTHAM FOREST CHINGFORD E4 PCN</c:v>
                </c:pt>
                <c:pt idx="24">
                  <c:v>ICS</c:v>
                </c:pt>
                <c:pt idx="25">
                  <c:v>BARKING &amp; DAGENHAM EAST ONE PCN</c:v>
                </c:pt>
                <c:pt idx="26">
                  <c:v>NEWHAM CENTRAL 1 PCN</c:v>
                </c:pt>
                <c:pt idx="27">
                  <c:v>BARKING &amp; DAGENHAM WEST PCN</c:v>
                </c:pt>
                <c:pt idx="28">
                  <c:v>NORTH NEWHAM PCN</c:v>
                </c:pt>
                <c:pt idx="29">
                  <c:v>WALTHAM FOREST WALTHAMSTOW WEST PCN</c:v>
                </c:pt>
                <c:pt idx="30">
                  <c:v>NEWHAM NORTH EAST 2 PCN</c:v>
                </c:pt>
                <c:pt idx="31">
                  <c:v>HAVERING NORTH PCN</c:v>
                </c:pt>
                <c:pt idx="32">
                  <c:v>TOWER HAMLETS NETWORK 7 PCN</c:v>
                </c:pt>
                <c:pt idx="33">
                  <c:v>WALTHAM FOREST SOUTH LEYTONSTONE PCN</c:v>
                </c:pt>
                <c:pt idx="34">
                  <c:v>WELL STREET COMMON PCN</c:v>
                </c:pt>
                <c:pt idx="35">
                  <c:v>WALTHAM FOREST 8 PCN</c:v>
                </c:pt>
                <c:pt idx="36">
                  <c:v>HAVERING SOUTH PCN</c:v>
                </c:pt>
                <c:pt idx="37">
                  <c:v>NEWHAM NORTH EAST 1 PCN</c:v>
                </c:pt>
                <c:pt idx="38">
                  <c:v>SPRINGFIELD PARK PCN</c:v>
                </c:pt>
                <c:pt idx="39">
                  <c:v>NEWHAM CENTRAL PCN</c:v>
                </c:pt>
                <c:pt idx="40">
                  <c:v>TOWER HAMLETS NETWORK 5 PCN</c:v>
                </c:pt>
                <c:pt idx="41">
                  <c:v>TOWER HAMLETS NETWORK 1 PCN</c:v>
                </c:pt>
                <c:pt idx="42">
                  <c:v>HACKNEY MARSHES PCN</c:v>
                </c:pt>
                <c:pt idx="43">
                  <c:v>WANSTEAD AND WOODFORD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44"/>
                <c:pt idx="0">
                  <c:v>NEW CROSS ALLIANCE PCN</c:v>
                </c:pt>
                <c:pt idx="1">
                  <c:v>SEVEN KINGS PCN</c:v>
                </c:pt>
                <c:pt idx="2">
                  <c:v>LOXFORD PCN</c:v>
                </c:pt>
                <c:pt idx="3">
                  <c:v>CRANBROOK PCN</c:v>
                </c:pt>
                <c:pt idx="4">
                  <c:v>WALTHAM FOREST WALTHAMSTOW CENTRAL PCN</c:v>
                </c:pt>
                <c:pt idx="5">
                  <c:v>STRATFORD PCN</c:v>
                </c:pt>
                <c:pt idx="6">
                  <c:v>BARKING &amp; DAGENHAM NORTH WEST PCN</c:v>
                </c:pt>
                <c:pt idx="7">
                  <c:v>LEASIDE NETWORK PCN</c:v>
                </c:pt>
                <c:pt idx="8">
                  <c:v>BARKING &amp; DAGENHAM NORTH PCN</c:v>
                </c:pt>
                <c:pt idx="9">
                  <c:v>WALTHAM FOREST INTEGRATED HEALTH PCN</c:v>
                </c:pt>
                <c:pt idx="10">
                  <c:v>NEWHAM NORTH WEST 2 PCN</c:v>
                </c:pt>
                <c:pt idx="11">
                  <c:v>BARKING &amp; DAGENHAM NEW WEST PCN</c:v>
                </c:pt>
                <c:pt idx="12">
                  <c:v>FAIRLOP PCN</c:v>
                </c:pt>
                <c:pt idx="13">
                  <c:v>SOUTH ONE NEWHAM PCN</c:v>
                </c:pt>
                <c:pt idx="14">
                  <c:v>TOWER HAMLETS NETWORK 2 PCN</c:v>
                </c:pt>
                <c:pt idx="15">
                  <c:v>HAVERING MARSHALL PCN</c:v>
                </c:pt>
                <c:pt idx="16">
                  <c:v>BARKING &amp; DAGENHAM EAST PCN</c:v>
                </c:pt>
                <c:pt idx="17">
                  <c:v>WALTHAM FOREST LEYTON COLLABORATIVE PCN</c:v>
                </c:pt>
                <c:pt idx="18">
                  <c:v>TOWER NETWORK PCN</c:v>
                </c:pt>
                <c:pt idx="19">
                  <c:v>DOCKLANDS PCN</c:v>
                </c:pt>
                <c:pt idx="20">
                  <c:v>TOWER HAMLETS NETWORK 6 PCN</c:v>
                </c:pt>
                <c:pt idx="21">
                  <c:v>TOWER HAMLETS NETWORK 8 PCN</c:v>
                </c:pt>
                <c:pt idx="22">
                  <c:v>HAVERING CREST PCN</c:v>
                </c:pt>
                <c:pt idx="23">
                  <c:v>WALTHAM FOREST CHINGFORD E4 PCN</c:v>
                </c:pt>
                <c:pt idx="24">
                  <c:v>ICS</c:v>
                </c:pt>
                <c:pt idx="25">
                  <c:v>BARKING &amp; DAGENHAM EAST ONE PCN</c:v>
                </c:pt>
                <c:pt idx="26">
                  <c:v>NEWHAM CENTRAL 1 PCN</c:v>
                </c:pt>
                <c:pt idx="27">
                  <c:v>BARKING &amp; DAGENHAM WEST PCN</c:v>
                </c:pt>
                <c:pt idx="28">
                  <c:v>NORTH NEWHAM PCN</c:v>
                </c:pt>
                <c:pt idx="29">
                  <c:v>WALTHAM FOREST WALTHAMSTOW WEST PCN</c:v>
                </c:pt>
                <c:pt idx="30">
                  <c:v>NEWHAM NORTH EAST 2 PCN</c:v>
                </c:pt>
                <c:pt idx="31">
                  <c:v>HAVERING NORTH PCN</c:v>
                </c:pt>
                <c:pt idx="32">
                  <c:v>TOWER HAMLETS NETWORK 7 PCN</c:v>
                </c:pt>
                <c:pt idx="33">
                  <c:v>WALTHAM FOREST SOUTH LEYTONSTONE PCN</c:v>
                </c:pt>
                <c:pt idx="34">
                  <c:v>WELL STREET COMMON PCN</c:v>
                </c:pt>
                <c:pt idx="35">
                  <c:v>WALTHAM FOREST 8 PCN</c:v>
                </c:pt>
                <c:pt idx="36">
                  <c:v>HAVERING SOUTH PCN</c:v>
                </c:pt>
                <c:pt idx="37">
                  <c:v>NEWHAM NORTH EAST 1 PCN</c:v>
                </c:pt>
                <c:pt idx="38">
                  <c:v>SPRINGFIELD PARK PCN</c:v>
                </c:pt>
                <c:pt idx="39">
                  <c:v>NEWHAM CENTRAL PCN</c:v>
                </c:pt>
                <c:pt idx="40">
                  <c:v>TOWER HAMLETS NETWORK 5 PCN</c:v>
                </c:pt>
                <c:pt idx="41">
                  <c:v>TOWER HAMLETS NETWORK 1 PCN</c:v>
                </c:pt>
                <c:pt idx="42">
                  <c:v>HACKNEY MARSHES PCN</c:v>
                </c:pt>
                <c:pt idx="43">
                  <c:v>WANSTEAD AND WOODFORD PCN</c:v>
                </c:pt>
              </c:strCache>
            </c:strRef>
          </c:cat>
          <c:val>
            <c:numRef>
              <c:f>Sheet1!$C$2:$C$45</c:f>
              <c:numCache>
                <c:formatCode>0%</c:formatCode>
                <c:ptCount val="44"/>
                <c:pt idx="0">
                  <c:v>0.28999999999999998</c:v>
                </c:pt>
                <c:pt idx="1">
                  <c:v>0.41</c:v>
                </c:pt>
                <c:pt idx="2">
                  <c:v>0.47</c:v>
                </c:pt>
                <c:pt idx="3">
                  <c:v>0.47</c:v>
                </c:pt>
                <c:pt idx="4">
                  <c:v>0.47</c:v>
                </c:pt>
                <c:pt idx="5">
                  <c:v>0.5</c:v>
                </c:pt>
                <c:pt idx="6">
                  <c:v>0.51</c:v>
                </c:pt>
                <c:pt idx="7">
                  <c:v>0.51</c:v>
                </c:pt>
                <c:pt idx="8">
                  <c:v>0.54</c:v>
                </c:pt>
                <c:pt idx="9">
                  <c:v>0.56000000000000005</c:v>
                </c:pt>
                <c:pt idx="10">
                  <c:v>0.56000000000000005</c:v>
                </c:pt>
                <c:pt idx="11">
                  <c:v>0.59</c:v>
                </c:pt>
                <c:pt idx="12">
                  <c:v>0.6</c:v>
                </c:pt>
                <c:pt idx="13">
                  <c:v>0.6</c:v>
                </c:pt>
                <c:pt idx="14">
                  <c:v>0.6</c:v>
                </c:pt>
                <c:pt idx="15">
                  <c:v>0.61</c:v>
                </c:pt>
                <c:pt idx="16">
                  <c:v>0.61</c:v>
                </c:pt>
                <c:pt idx="17">
                  <c:v>0.61</c:v>
                </c:pt>
                <c:pt idx="18">
                  <c:v>0.62</c:v>
                </c:pt>
                <c:pt idx="19">
                  <c:v>0.62</c:v>
                </c:pt>
                <c:pt idx="20">
                  <c:v>0.63</c:v>
                </c:pt>
                <c:pt idx="21">
                  <c:v>0.63</c:v>
                </c:pt>
                <c:pt idx="22">
                  <c:v>0.63</c:v>
                </c:pt>
                <c:pt idx="23">
                  <c:v>0.63</c:v>
                </c:pt>
                <c:pt idx="24">
                  <c:v>-10</c:v>
                </c:pt>
                <c:pt idx="25">
                  <c:v>0.64</c:v>
                </c:pt>
                <c:pt idx="26">
                  <c:v>0.64</c:v>
                </c:pt>
                <c:pt idx="27">
                  <c:v>0.65</c:v>
                </c:pt>
                <c:pt idx="28">
                  <c:v>0.65</c:v>
                </c:pt>
                <c:pt idx="29">
                  <c:v>0.66</c:v>
                </c:pt>
                <c:pt idx="30">
                  <c:v>0.67</c:v>
                </c:pt>
                <c:pt idx="31">
                  <c:v>0.68</c:v>
                </c:pt>
                <c:pt idx="32">
                  <c:v>0.69</c:v>
                </c:pt>
                <c:pt idx="33">
                  <c:v>0.7</c:v>
                </c:pt>
                <c:pt idx="34">
                  <c:v>0.71</c:v>
                </c:pt>
                <c:pt idx="35">
                  <c:v>0.71</c:v>
                </c:pt>
                <c:pt idx="36">
                  <c:v>0.72</c:v>
                </c:pt>
                <c:pt idx="37">
                  <c:v>0.72</c:v>
                </c:pt>
                <c:pt idx="38">
                  <c:v>0.72</c:v>
                </c:pt>
                <c:pt idx="39">
                  <c:v>0.73</c:v>
                </c:pt>
                <c:pt idx="40">
                  <c:v>0.73</c:v>
                </c:pt>
                <c:pt idx="41">
                  <c:v>0.74</c:v>
                </c:pt>
                <c:pt idx="42">
                  <c:v>0.75</c:v>
                </c:pt>
                <c:pt idx="43">
                  <c:v>0.77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0.64</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2313984"/>
        <c:axId val="82316288"/>
      </c:lineChart>
      <c:catAx>
        <c:axId val="8231398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2316288"/>
        <c:crosses val="autoZero"/>
        <c:auto val="1"/>
        <c:lblAlgn val="ctr"/>
        <c:lblOffset val="100"/>
        <c:noMultiLvlLbl val="0"/>
      </c:catAx>
      <c:valAx>
        <c:axId val="8231628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2313984"/>
        <c:crosses val="autoZero"/>
        <c:crossBetween val="between"/>
      </c:valAx>
      <c:valAx>
        <c:axId val="82318080"/>
        <c:scaling>
          <c:orientation val="minMax"/>
          <c:max val="1"/>
          <c:min val="0"/>
        </c:scaling>
        <c:delete val="0"/>
        <c:axPos val="r"/>
        <c:numFmt formatCode="0%" sourceLinked="1"/>
        <c:majorTickMark val="none"/>
        <c:minorTickMark val="none"/>
        <c:tickLblPos val="none"/>
        <c:spPr>
          <a:ln>
            <a:noFill/>
          </a:ln>
        </c:spPr>
        <c:crossAx val="82319616"/>
        <c:crosses val="max"/>
        <c:crossBetween val="between"/>
      </c:valAx>
      <c:catAx>
        <c:axId val="82319616"/>
        <c:scaling>
          <c:orientation val="minMax"/>
        </c:scaling>
        <c:delete val="1"/>
        <c:axPos val="b"/>
        <c:numFmt formatCode="General" sourceLinked="1"/>
        <c:majorTickMark val="out"/>
        <c:minorTickMark val="none"/>
        <c:tickLblPos val="nextTo"/>
        <c:crossAx val="8231808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5"/>
                <c:pt idx="0">
                  <c:v>SHOREDITCH PARK PCN</c:v>
                </c:pt>
                <c:pt idx="1">
                  <c:v>HACKNEY DOWNS PCN</c:v>
                </c:pt>
                <c:pt idx="2">
                  <c:v>CLISSOLD PARK PCN</c:v>
                </c:pt>
                <c:pt idx="3">
                  <c:v>WOODBERRY WETLANDS PCN</c:v>
                </c:pt>
                <c:pt idx="4">
                  <c:v>LONDON FIELDS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5"/>
                <c:pt idx="0">
                  <c:v>SHOREDITCH PARK PCN</c:v>
                </c:pt>
                <c:pt idx="1">
                  <c:v>HACKNEY DOWNS PCN</c:v>
                </c:pt>
                <c:pt idx="2">
                  <c:v>CLISSOLD PARK PCN</c:v>
                </c:pt>
                <c:pt idx="3">
                  <c:v>WOODBERRY WETLANDS PCN</c:v>
                </c:pt>
                <c:pt idx="4">
                  <c:v>LONDON FIELDS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5"/>
                <c:pt idx="0">
                  <c:v>SHOREDITCH PARK PCN</c:v>
                </c:pt>
                <c:pt idx="1">
                  <c:v>HACKNEY DOWNS PCN</c:v>
                </c:pt>
                <c:pt idx="2">
                  <c:v>CLISSOLD PARK PCN</c:v>
                </c:pt>
                <c:pt idx="3">
                  <c:v>WOODBERRY WETLANDS PCN</c:v>
                </c:pt>
                <c:pt idx="4">
                  <c:v>LONDON FIELDS PCN</c:v>
                </c:pt>
              </c:strCache>
            </c:strRef>
          </c:cat>
          <c:val>
            <c:numRef>
              <c:f>Sheet1!$F$2:$F$45</c:f>
              <c:numCache>
                <c:formatCode>General</c:formatCode>
                <c:ptCount val="44"/>
                <c:pt idx="0">
                  <c:v>0.78</c:v>
                </c:pt>
                <c:pt idx="1">
                  <c:v>0.78</c:v>
                </c:pt>
                <c:pt idx="2">
                  <c:v>0.78</c:v>
                </c:pt>
                <c:pt idx="3">
                  <c:v>0.79</c:v>
                </c:pt>
                <c:pt idx="4">
                  <c:v>0.9</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5"/>
                <c:pt idx="0">
                  <c:v>SHOREDITCH PARK PCN</c:v>
                </c:pt>
                <c:pt idx="1">
                  <c:v>HACKNEY DOWNS PCN</c:v>
                </c:pt>
                <c:pt idx="2">
                  <c:v>CLISSOLD PARK PCN</c:v>
                </c:pt>
                <c:pt idx="3">
                  <c:v>WOODBERRY WETLANDS PCN</c:v>
                </c:pt>
                <c:pt idx="4">
                  <c:v>LONDON FIELDS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5"/>
                <c:pt idx="0">
                  <c:v>SHOREDITCH PARK PCN</c:v>
                </c:pt>
                <c:pt idx="1">
                  <c:v>HACKNEY DOWNS PCN</c:v>
                </c:pt>
                <c:pt idx="2">
                  <c:v>CLISSOLD PARK PCN</c:v>
                </c:pt>
                <c:pt idx="3">
                  <c:v>WOODBERRY WETLANDS PCN</c:v>
                </c:pt>
                <c:pt idx="4">
                  <c:v>LONDON FIELDS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188664832"/>
        <c:axId val="18866329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5"/>
                <c:pt idx="0">
                  <c:v>SHOREDITCH PARK PCN</c:v>
                </c:pt>
                <c:pt idx="1">
                  <c:v>HACKNEY DOWNS PCN</c:v>
                </c:pt>
                <c:pt idx="2">
                  <c:v>CLISSOLD PARK PCN</c:v>
                </c:pt>
                <c:pt idx="3">
                  <c:v>WOODBERRY WETLANDS PCN</c:v>
                </c:pt>
                <c:pt idx="4">
                  <c:v>LONDON FIELDS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BF36-4707-993B-0E42FBB23393}"/>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BF36-4707-993B-0E42FBB23393}"/>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BF36-4707-993B-0E42FBB23393}"/>
              </c:ext>
            </c:extLst>
          </c:dPt>
          <c:cat>
            <c:strRef>
              <c:f>Sheet1!$A$2:$A$45</c:f>
              <c:strCache>
                <c:ptCount val="5"/>
                <c:pt idx="0">
                  <c:v>SHOREDITCH PARK PCN</c:v>
                </c:pt>
                <c:pt idx="1">
                  <c:v>HACKNEY DOWNS PCN</c:v>
                </c:pt>
                <c:pt idx="2">
                  <c:v>CLISSOLD PARK PCN</c:v>
                </c:pt>
                <c:pt idx="3">
                  <c:v>WOODBERRY WETLANDS PCN</c:v>
                </c:pt>
                <c:pt idx="4">
                  <c:v>LONDON FIELDS PCN</c:v>
                </c:pt>
              </c:strCache>
            </c:strRef>
          </c:cat>
          <c:val>
            <c:numRef>
              <c:f>Sheet1!$C$2:$C$45</c:f>
              <c:numCache>
                <c:formatCode>0%</c:formatCode>
                <c:ptCount val="44"/>
                <c:pt idx="0">
                  <c:v>0.78</c:v>
                </c:pt>
                <c:pt idx="1">
                  <c:v>0.78</c:v>
                </c:pt>
                <c:pt idx="2">
                  <c:v>0.78</c:v>
                </c:pt>
                <c:pt idx="3">
                  <c:v>0.79</c:v>
                </c:pt>
                <c:pt idx="4">
                  <c:v>0.9</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188614144"/>
        <c:axId val="188661760"/>
      </c:lineChart>
      <c:catAx>
        <c:axId val="18861414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88661760"/>
        <c:crosses val="autoZero"/>
        <c:auto val="1"/>
        <c:lblAlgn val="ctr"/>
        <c:lblOffset val="100"/>
        <c:noMultiLvlLbl val="0"/>
      </c:catAx>
      <c:valAx>
        <c:axId val="18866176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88614144"/>
        <c:crosses val="autoZero"/>
        <c:crossBetween val="between"/>
      </c:valAx>
      <c:valAx>
        <c:axId val="188663296"/>
        <c:scaling>
          <c:orientation val="minMax"/>
          <c:max val="1"/>
          <c:min val="0"/>
        </c:scaling>
        <c:delete val="0"/>
        <c:axPos val="r"/>
        <c:numFmt formatCode="0%" sourceLinked="1"/>
        <c:majorTickMark val="none"/>
        <c:minorTickMark val="none"/>
        <c:tickLblPos val="none"/>
        <c:spPr>
          <a:ln>
            <a:noFill/>
          </a:ln>
        </c:spPr>
        <c:crossAx val="188664832"/>
        <c:crosses val="max"/>
        <c:crossBetween val="between"/>
      </c:valAx>
      <c:catAx>
        <c:axId val="188664832"/>
        <c:scaling>
          <c:orientation val="minMax"/>
        </c:scaling>
        <c:delete val="1"/>
        <c:axPos val="b"/>
        <c:numFmt formatCode="General" sourceLinked="1"/>
        <c:majorTickMark val="out"/>
        <c:minorTickMark val="none"/>
        <c:tickLblPos val="nextTo"/>
        <c:crossAx val="18866329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38</c:v>
                </c:pt>
                <c:pt idx="1">
                  <c:v>46</c:v>
                </c:pt>
                <c:pt idx="2">
                  <c:v>11</c:v>
                </c:pt>
                <c:pt idx="3">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84</c:v>
                </c:pt>
                <c:pt idx="1">
                  <c:v>84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16</c:v>
                </c:pt>
                <c:pt idx="1">
                  <c:v>16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9724032"/>
        <c:axId val="89725568"/>
      </c:lineChart>
      <c:catAx>
        <c:axId val="8972403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9725568"/>
        <c:crosses val="autoZero"/>
        <c:auto val="1"/>
        <c:lblAlgn val="ctr"/>
        <c:lblOffset val="100"/>
        <c:noMultiLvlLbl val="0"/>
      </c:catAx>
      <c:valAx>
        <c:axId val="8972556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972403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LOXFORD PCN</c:v>
                </c:pt>
                <c:pt idx="1">
                  <c:v>SEVEN KINGS PCN</c:v>
                </c:pt>
                <c:pt idx="2">
                  <c:v>TOWER HAMLETS NETWORK 2 PCN</c:v>
                </c:pt>
                <c:pt idx="3">
                  <c:v>NEW CROSS ALLIANCE PCN</c:v>
                </c:pt>
                <c:pt idx="4">
                  <c:v>LEASIDE NETWORK PCN</c:v>
                </c:pt>
                <c:pt idx="5">
                  <c:v>WALTHAM FOREST LEYTON COLLABORATIVE PCN</c:v>
                </c:pt>
                <c:pt idx="6">
                  <c:v>BARKING &amp; DAGENHAM NORTH WEST PCN</c:v>
                </c:pt>
                <c:pt idx="7">
                  <c:v>CRANBROOK PCN</c:v>
                </c:pt>
                <c:pt idx="8">
                  <c:v>WALTHAM FOREST WALTHAMSTOW WEST PCN</c:v>
                </c:pt>
                <c:pt idx="9">
                  <c:v>WALTHAM FOREST WALTHAMSTOW CENTRAL PCN</c:v>
                </c:pt>
                <c:pt idx="10">
                  <c:v>TOWER HAMLETS NETWORK 6 PCN</c:v>
                </c:pt>
                <c:pt idx="11">
                  <c:v>BARKING &amp; DAGENHAM WEST PCN</c:v>
                </c:pt>
                <c:pt idx="12">
                  <c:v>BARKING &amp; DAGENHAM NEW WEST PCN</c:v>
                </c:pt>
                <c:pt idx="13">
                  <c:v>STRATFORD PCN</c:v>
                </c:pt>
                <c:pt idx="14">
                  <c:v>NEWHAM NORTH WEST 2 PCN</c:v>
                </c:pt>
                <c:pt idx="15">
                  <c:v>NEWHAM CENTRAL 1 PCN</c:v>
                </c:pt>
                <c:pt idx="16">
                  <c:v>SOUTH ONE NEWHAM PCN</c:v>
                </c:pt>
                <c:pt idx="17">
                  <c:v>BARKING &amp; DAGENHAM NORTH PCN</c:v>
                </c:pt>
                <c:pt idx="18">
                  <c:v>BARKING &amp; DAGENHAM EAST ONE PCN</c:v>
                </c:pt>
                <c:pt idx="19">
                  <c:v>TOWER NETWORK PCN</c:v>
                </c:pt>
                <c:pt idx="20">
                  <c:v>BARKING &amp; DAGENHAM EAST PCN</c:v>
                </c:pt>
                <c:pt idx="21">
                  <c:v>ICS</c:v>
                </c:pt>
                <c:pt idx="22">
                  <c:v>FAIRLOP PCN</c:v>
                </c:pt>
                <c:pt idx="23">
                  <c:v>NEWHAM NORTH EAST 1 PCN</c:v>
                </c:pt>
                <c:pt idx="24">
                  <c:v>TOWER HAMLETS NETWORK 1 PCN</c:v>
                </c:pt>
                <c:pt idx="25">
                  <c:v>TOWER HAMLETS NETWORK 7 PCN</c:v>
                </c:pt>
                <c:pt idx="26">
                  <c:v>WALTHAM FOREST INTEGRATED HEALTH PCN</c:v>
                </c:pt>
                <c:pt idx="27">
                  <c:v>TOWER HAMLETS NETWORK 5 PCN</c:v>
                </c:pt>
                <c:pt idx="28">
                  <c:v>TOWER HAMLETS NETWORK 8 PCN</c:v>
                </c:pt>
                <c:pt idx="29">
                  <c:v>NEWHAM CENTRAL PCN</c:v>
                </c:pt>
                <c:pt idx="30">
                  <c:v>HACKNEY DOWNS PCN</c:v>
                </c:pt>
                <c:pt idx="31">
                  <c:v>DOCKLANDS PCN</c:v>
                </c:pt>
                <c:pt idx="32">
                  <c:v>HACKNEY MARSHES PCN</c:v>
                </c:pt>
                <c:pt idx="33">
                  <c:v>NEWHAM NORTH EAST 2 PCN</c:v>
                </c:pt>
                <c:pt idx="34">
                  <c:v>WALTHAM FOREST CHINGFORD E4 PCN</c:v>
                </c:pt>
                <c:pt idx="35">
                  <c:v>NORTH NEWHAM PCN</c:v>
                </c:pt>
                <c:pt idx="36">
                  <c:v>WELL STREET COMMON PCN</c:v>
                </c:pt>
                <c:pt idx="37">
                  <c:v>WALTHAM FOREST 8 PCN</c:v>
                </c:pt>
                <c:pt idx="38">
                  <c:v>SHOREDITCH PARK PCN</c:v>
                </c:pt>
                <c:pt idx="39">
                  <c:v>HAVERING MARSHALL PCN</c:v>
                </c:pt>
                <c:pt idx="40">
                  <c:v>HAVERING NORTH PCN</c:v>
                </c:pt>
                <c:pt idx="41">
                  <c:v>HAVERING CREST PCN</c:v>
                </c:pt>
                <c:pt idx="42">
                  <c:v>SPRINGFIELD PARK PCN</c:v>
                </c:pt>
                <c:pt idx="43">
                  <c:v>WANSTEAD AND WOODFORD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44"/>
                <c:pt idx="0">
                  <c:v>LOXFORD PCN</c:v>
                </c:pt>
                <c:pt idx="1">
                  <c:v>SEVEN KINGS PCN</c:v>
                </c:pt>
                <c:pt idx="2">
                  <c:v>TOWER HAMLETS NETWORK 2 PCN</c:v>
                </c:pt>
                <c:pt idx="3">
                  <c:v>NEW CROSS ALLIANCE PCN</c:v>
                </c:pt>
                <c:pt idx="4">
                  <c:v>LEASIDE NETWORK PCN</c:v>
                </c:pt>
                <c:pt idx="5">
                  <c:v>WALTHAM FOREST LEYTON COLLABORATIVE PCN</c:v>
                </c:pt>
                <c:pt idx="6">
                  <c:v>BARKING &amp; DAGENHAM NORTH WEST PCN</c:v>
                </c:pt>
                <c:pt idx="7">
                  <c:v>CRANBROOK PCN</c:v>
                </c:pt>
                <c:pt idx="8">
                  <c:v>WALTHAM FOREST WALTHAMSTOW WEST PCN</c:v>
                </c:pt>
                <c:pt idx="9">
                  <c:v>WALTHAM FOREST WALTHAMSTOW CENTRAL PCN</c:v>
                </c:pt>
                <c:pt idx="10">
                  <c:v>TOWER HAMLETS NETWORK 6 PCN</c:v>
                </c:pt>
                <c:pt idx="11">
                  <c:v>BARKING &amp; DAGENHAM WEST PCN</c:v>
                </c:pt>
                <c:pt idx="12">
                  <c:v>BARKING &amp; DAGENHAM NEW WEST PCN</c:v>
                </c:pt>
                <c:pt idx="13">
                  <c:v>STRATFORD PCN</c:v>
                </c:pt>
                <c:pt idx="14">
                  <c:v>NEWHAM NORTH WEST 2 PCN</c:v>
                </c:pt>
                <c:pt idx="15">
                  <c:v>NEWHAM CENTRAL 1 PCN</c:v>
                </c:pt>
                <c:pt idx="16">
                  <c:v>SOUTH ONE NEWHAM PCN</c:v>
                </c:pt>
                <c:pt idx="17">
                  <c:v>BARKING &amp; DAGENHAM NORTH PCN</c:v>
                </c:pt>
                <c:pt idx="18">
                  <c:v>BARKING &amp; DAGENHAM EAST ONE PCN</c:v>
                </c:pt>
                <c:pt idx="19">
                  <c:v>TOWER NETWORK PCN</c:v>
                </c:pt>
                <c:pt idx="20">
                  <c:v>BARKING &amp; DAGENHAM EAST PCN</c:v>
                </c:pt>
                <c:pt idx="21">
                  <c:v>ICS</c:v>
                </c:pt>
                <c:pt idx="22">
                  <c:v>FAIRLOP PCN</c:v>
                </c:pt>
                <c:pt idx="23">
                  <c:v>NEWHAM NORTH EAST 1 PCN</c:v>
                </c:pt>
                <c:pt idx="24">
                  <c:v>TOWER HAMLETS NETWORK 1 PCN</c:v>
                </c:pt>
                <c:pt idx="25">
                  <c:v>TOWER HAMLETS NETWORK 7 PCN</c:v>
                </c:pt>
                <c:pt idx="26">
                  <c:v>WALTHAM FOREST INTEGRATED HEALTH PCN</c:v>
                </c:pt>
                <c:pt idx="27">
                  <c:v>TOWER HAMLETS NETWORK 5 PCN</c:v>
                </c:pt>
                <c:pt idx="28">
                  <c:v>TOWER HAMLETS NETWORK 8 PCN</c:v>
                </c:pt>
                <c:pt idx="29">
                  <c:v>NEWHAM CENTRAL PCN</c:v>
                </c:pt>
                <c:pt idx="30">
                  <c:v>HACKNEY DOWNS PCN</c:v>
                </c:pt>
                <c:pt idx="31">
                  <c:v>DOCKLANDS PCN</c:v>
                </c:pt>
                <c:pt idx="32">
                  <c:v>HACKNEY MARSHES PCN</c:v>
                </c:pt>
                <c:pt idx="33">
                  <c:v>NEWHAM NORTH EAST 2 PCN</c:v>
                </c:pt>
                <c:pt idx="34">
                  <c:v>WALTHAM FOREST CHINGFORD E4 PCN</c:v>
                </c:pt>
                <c:pt idx="35">
                  <c:v>NORTH NEWHAM PCN</c:v>
                </c:pt>
                <c:pt idx="36">
                  <c:v>WELL STREET COMMON PCN</c:v>
                </c:pt>
                <c:pt idx="37">
                  <c:v>WALTHAM FOREST 8 PCN</c:v>
                </c:pt>
                <c:pt idx="38">
                  <c:v>SHOREDITCH PARK PCN</c:v>
                </c:pt>
                <c:pt idx="39">
                  <c:v>HAVERING MARSHALL PCN</c:v>
                </c:pt>
                <c:pt idx="40">
                  <c:v>HAVERING NORTH PCN</c:v>
                </c:pt>
                <c:pt idx="41">
                  <c:v>HAVERING CREST PCN</c:v>
                </c:pt>
                <c:pt idx="42">
                  <c:v>SPRINGFIELD PARK PCN</c:v>
                </c:pt>
                <c:pt idx="43">
                  <c:v>WANSTEAD AND WOODFORD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LOXFORD PCN</c:v>
                </c:pt>
                <c:pt idx="1">
                  <c:v>SEVEN KINGS PCN</c:v>
                </c:pt>
                <c:pt idx="2">
                  <c:v>TOWER HAMLETS NETWORK 2 PCN</c:v>
                </c:pt>
                <c:pt idx="3">
                  <c:v>NEW CROSS ALLIANCE PCN</c:v>
                </c:pt>
                <c:pt idx="4">
                  <c:v>LEASIDE NETWORK PCN</c:v>
                </c:pt>
                <c:pt idx="5">
                  <c:v>WALTHAM FOREST LEYTON COLLABORATIVE PCN</c:v>
                </c:pt>
                <c:pt idx="6">
                  <c:v>BARKING &amp; DAGENHAM NORTH WEST PCN</c:v>
                </c:pt>
                <c:pt idx="7">
                  <c:v>CRANBROOK PCN</c:v>
                </c:pt>
                <c:pt idx="8">
                  <c:v>WALTHAM FOREST WALTHAMSTOW WEST PCN</c:v>
                </c:pt>
                <c:pt idx="9">
                  <c:v>WALTHAM FOREST WALTHAMSTOW CENTRAL PCN</c:v>
                </c:pt>
                <c:pt idx="10">
                  <c:v>TOWER HAMLETS NETWORK 6 PCN</c:v>
                </c:pt>
                <c:pt idx="11">
                  <c:v>BARKING &amp; DAGENHAM WEST PCN</c:v>
                </c:pt>
                <c:pt idx="12">
                  <c:v>BARKING &amp; DAGENHAM NEW WEST PCN</c:v>
                </c:pt>
                <c:pt idx="13">
                  <c:v>STRATFORD PCN</c:v>
                </c:pt>
                <c:pt idx="14">
                  <c:v>NEWHAM NORTH WEST 2 PCN</c:v>
                </c:pt>
                <c:pt idx="15">
                  <c:v>NEWHAM CENTRAL 1 PCN</c:v>
                </c:pt>
                <c:pt idx="16">
                  <c:v>SOUTH ONE NEWHAM PCN</c:v>
                </c:pt>
                <c:pt idx="17">
                  <c:v>BARKING &amp; DAGENHAM NORTH PCN</c:v>
                </c:pt>
                <c:pt idx="18">
                  <c:v>BARKING &amp; DAGENHAM EAST ONE PCN</c:v>
                </c:pt>
                <c:pt idx="19">
                  <c:v>TOWER NETWORK PCN</c:v>
                </c:pt>
                <c:pt idx="20">
                  <c:v>BARKING &amp; DAGENHAM EAST PCN</c:v>
                </c:pt>
                <c:pt idx="21">
                  <c:v>ICS</c:v>
                </c:pt>
                <c:pt idx="22">
                  <c:v>FAIRLOP PCN</c:v>
                </c:pt>
                <c:pt idx="23">
                  <c:v>NEWHAM NORTH EAST 1 PCN</c:v>
                </c:pt>
                <c:pt idx="24">
                  <c:v>TOWER HAMLETS NETWORK 1 PCN</c:v>
                </c:pt>
                <c:pt idx="25">
                  <c:v>TOWER HAMLETS NETWORK 7 PCN</c:v>
                </c:pt>
                <c:pt idx="26">
                  <c:v>WALTHAM FOREST INTEGRATED HEALTH PCN</c:v>
                </c:pt>
                <c:pt idx="27">
                  <c:v>TOWER HAMLETS NETWORK 5 PCN</c:v>
                </c:pt>
                <c:pt idx="28">
                  <c:v>TOWER HAMLETS NETWORK 8 PCN</c:v>
                </c:pt>
                <c:pt idx="29">
                  <c:v>NEWHAM CENTRAL PCN</c:v>
                </c:pt>
                <c:pt idx="30">
                  <c:v>HACKNEY DOWNS PCN</c:v>
                </c:pt>
                <c:pt idx="31">
                  <c:v>DOCKLANDS PCN</c:v>
                </c:pt>
                <c:pt idx="32">
                  <c:v>HACKNEY MARSHES PCN</c:v>
                </c:pt>
                <c:pt idx="33">
                  <c:v>NEWHAM NORTH EAST 2 PCN</c:v>
                </c:pt>
                <c:pt idx="34">
                  <c:v>WALTHAM FOREST CHINGFORD E4 PCN</c:v>
                </c:pt>
                <c:pt idx="35">
                  <c:v>NORTH NEWHAM PCN</c:v>
                </c:pt>
                <c:pt idx="36">
                  <c:v>WELL STREET COMMON PCN</c:v>
                </c:pt>
                <c:pt idx="37">
                  <c:v>WALTHAM FOREST 8 PCN</c:v>
                </c:pt>
                <c:pt idx="38">
                  <c:v>SHOREDITCH PARK PCN</c:v>
                </c:pt>
                <c:pt idx="39">
                  <c:v>HAVERING MARSHALL PCN</c:v>
                </c:pt>
                <c:pt idx="40">
                  <c:v>HAVERING NORTH PCN</c:v>
                </c:pt>
                <c:pt idx="41">
                  <c:v>HAVERING CREST PCN</c:v>
                </c:pt>
                <c:pt idx="42">
                  <c:v>SPRINGFIELD PARK PCN</c:v>
                </c:pt>
                <c:pt idx="43">
                  <c:v>WANSTEAD AND WOODFORD PCN</c:v>
                </c:pt>
              </c:strCache>
            </c:strRef>
          </c:cat>
          <c:val>
            <c:numRef>
              <c:f>Sheet1!$F$2:$F$45</c:f>
              <c:numCache>
                <c:formatCode>General</c:formatCode>
                <c:ptCount val="44"/>
                <c:pt idx="0">
                  <c:v>0.71</c:v>
                </c:pt>
                <c:pt idx="1">
                  <c:v>0.71</c:v>
                </c:pt>
                <c:pt idx="2">
                  <c:v>0.75</c:v>
                </c:pt>
                <c:pt idx="3">
                  <c:v>0.76</c:v>
                </c:pt>
                <c:pt idx="4">
                  <c:v>0.76</c:v>
                </c:pt>
                <c:pt idx="5">
                  <c:v>0.77</c:v>
                </c:pt>
                <c:pt idx="6">
                  <c:v>0.77</c:v>
                </c:pt>
                <c:pt idx="7">
                  <c:v>0.78</c:v>
                </c:pt>
                <c:pt idx="8">
                  <c:v>0.79</c:v>
                </c:pt>
                <c:pt idx="9">
                  <c:v>0.79</c:v>
                </c:pt>
                <c:pt idx="10">
                  <c:v>0.8</c:v>
                </c:pt>
                <c:pt idx="11">
                  <c:v>0.8</c:v>
                </c:pt>
                <c:pt idx="12">
                  <c:v>0.8</c:v>
                </c:pt>
                <c:pt idx="13">
                  <c:v>0.8</c:v>
                </c:pt>
                <c:pt idx="14">
                  <c:v>0.8</c:v>
                </c:pt>
                <c:pt idx="15">
                  <c:v>0.81</c:v>
                </c:pt>
                <c:pt idx="16">
                  <c:v>0.82</c:v>
                </c:pt>
                <c:pt idx="17">
                  <c:v>0.82</c:v>
                </c:pt>
                <c:pt idx="18">
                  <c:v>0.83</c:v>
                </c:pt>
                <c:pt idx="19">
                  <c:v>0.83</c:v>
                </c:pt>
                <c:pt idx="20">
                  <c:v>0.83</c:v>
                </c:pt>
                <c:pt idx="21">
                  <c:v>0.84</c:v>
                </c:pt>
                <c:pt idx="22">
                  <c:v>0.84</c:v>
                </c:pt>
                <c:pt idx="23">
                  <c:v>0.84</c:v>
                </c:pt>
                <c:pt idx="24">
                  <c:v>0.84</c:v>
                </c:pt>
                <c:pt idx="25">
                  <c:v>0.84</c:v>
                </c:pt>
                <c:pt idx="26">
                  <c:v>0.84</c:v>
                </c:pt>
                <c:pt idx="27">
                  <c:v>0.84</c:v>
                </c:pt>
                <c:pt idx="28">
                  <c:v>0.85</c:v>
                </c:pt>
                <c:pt idx="29">
                  <c:v>0.86</c:v>
                </c:pt>
                <c:pt idx="30">
                  <c:v>0.86</c:v>
                </c:pt>
                <c:pt idx="31">
                  <c:v>0.86</c:v>
                </c:pt>
                <c:pt idx="32">
                  <c:v>0.87</c:v>
                </c:pt>
                <c:pt idx="33">
                  <c:v>0.87</c:v>
                </c:pt>
                <c:pt idx="34">
                  <c:v>0.87</c:v>
                </c:pt>
                <c:pt idx="35">
                  <c:v>0.87</c:v>
                </c:pt>
                <c:pt idx="36">
                  <c:v>0.87</c:v>
                </c:pt>
                <c:pt idx="37">
                  <c:v>0.87</c:v>
                </c:pt>
                <c:pt idx="38">
                  <c:v>0.88</c:v>
                </c:pt>
                <c:pt idx="39">
                  <c:v>0.88</c:v>
                </c:pt>
                <c:pt idx="40">
                  <c:v>0.88</c:v>
                </c:pt>
                <c:pt idx="41">
                  <c:v>0.89</c:v>
                </c:pt>
                <c:pt idx="42">
                  <c:v>0.89</c:v>
                </c:pt>
                <c:pt idx="43">
                  <c:v>0.9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44"/>
                <c:pt idx="0">
                  <c:v>LOXFORD PCN</c:v>
                </c:pt>
                <c:pt idx="1">
                  <c:v>SEVEN KINGS PCN</c:v>
                </c:pt>
                <c:pt idx="2">
                  <c:v>TOWER HAMLETS NETWORK 2 PCN</c:v>
                </c:pt>
                <c:pt idx="3">
                  <c:v>NEW CROSS ALLIANCE PCN</c:v>
                </c:pt>
                <c:pt idx="4">
                  <c:v>LEASIDE NETWORK PCN</c:v>
                </c:pt>
                <c:pt idx="5">
                  <c:v>WALTHAM FOREST LEYTON COLLABORATIVE PCN</c:v>
                </c:pt>
                <c:pt idx="6">
                  <c:v>BARKING &amp; DAGENHAM NORTH WEST PCN</c:v>
                </c:pt>
                <c:pt idx="7">
                  <c:v>CRANBROOK PCN</c:v>
                </c:pt>
                <c:pt idx="8">
                  <c:v>WALTHAM FOREST WALTHAMSTOW WEST PCN</c:v>
                </c:pt>
                <c:pt idx="9">
                  <c:v>WALTHAM FOREST WALTHAMSTOW CENTRAL PCN</c:v>
                </c:pt>
                <c:pt idx="10">
                  <c:v>TOWER HAMLETS NETWORK 6 PCN</c:v>
                </c:pt>
                <c:pt idx="11">
                  <c:v>BARKING &amp; DAGENHAM WEST PCN</c:v>
                </c:pt>
                <c:pt idx="12">
                  <c:v>BARKING &amp; DAGENHAM NEW WEST PCN</c:v>
                </c:pt>
                <c:pt idx="13">
                  <c:v>STRATFORD PCN</c:v>
                </c:pt>
                <c:pt idx="14">
                  <c:v>NEWHAM NORTH WEST 2 PCN</c:v>
                </c:pt>
                <c:pt idx="15">
                  <c:v>NEWHAM CENTRAL 1 PCN</c:v>
                </c:pt>
                <c:pt idx="16">
                  <c:v>SOUTH ONE NEWHAM PCN</c:v>
                </c:pt>
                <c:pt idx="17">
                  <c:v>BARKING &amp; DAGENHAM NORTH PCN</c:v>
                </c:pt>
                <c:pt idx="18">
                  <c:v>BARKING &amp; DAGENHAM EAST ONE PCN</c:v>
                </c:pt>
                <c:pt idx="19">
                  <c:v>TOWER NETWORK PCN</c:v>
                </c:pt>
                <c:pt idx="20">
                  <c:v>BARKING &amp; DAGENHAM EAST PCN</c:v>
                </c:pt>
                <c:pt idx="21">
                  <c:v>ICS</c:v>
                </c:pt>
                <c:pt idx="22">
                  <c:v>FAIRLOP PCN</c:v>
                </c:pt>
                <c:pt idx="23">
                  <c:v>NEWHAM NORTH EAST 1 PCN</c:v>
                </c:pt>
                <c:pt idx="24">
                  <c:v>TOWER HAMLETS NETWORK 1 PCN</c:v>
                </c:pt>
                <c:pt idx="25">
                  <c:v>TOWER HAMLETS NETWORK 7 PCN</c:v>
                </c:pt>
                <c:pt idx="26">
                  <c:v>WALTHAM FOREST INTEGRATED HEALTH PCN</c:v>
                </c:pt>
                <c:pt idx="27">
                  <c:v>TOWER HAMLETS NETWORK 5 PCN</c:v>
                </c:pt>
                <c:pt idx="28">
                  <c:v>TOWER HAMLETS NETWORK 8 PCN</c:v>
                </c:pt>
                <c:pt idx="29">
                  <c:v>NEWHAM CENTRAL PCN</c:v>
                </c:pt>
                <c:pt idx="30">
                  <c:v>HACKNEY DOWNS PCN</c:v>
                </c:pt>
                <c:pt idx="31">
                  <c:v>DOCKLANDS PCN</c:v>
                </c:pt>
                <c:pt idx="32">
                  <c:v>HACKNEY MARSHES PCN</c:v>
                </c:pt>
                <c:pt idx="33">
                  <c:v>NEWHAM NORTH EAST 2 PCN</c:v>
                </c:pt>
                <c:pt idx="34">
                  <c:v>WALTHAM FOREST CHINGFORD E4 PCN</c:v>
                </c:pt>
                <c:pt idx="35">
                  <c:v>NORTH NEWHAM PCN</c:v>
                </c:pt>
                <c:pt idx="36">
                  <c:v>WELL STREET COMMON PCN</c:v>
                </c:pt>
                <c:pt idx="37">
                  <c:v>WALTHAM FOREST 8 PCN</c:v>
                </c:pt>
                <c:pt idx="38">
                  <c:v>SHOREDITCH PARK PCN</c:v>
                </c:pt>
                <c:pt idx="39">
                  <c:v>HAVERING MARSHALL PCN</c:v>
                </c:pt>
                <c:pt idx="40">
                  <c:v>HAVERING NORTH PCN</c:v>
                </c:pt>
                <c:pt idx="41">
                  <c:v>HAVERING CREST PCN</c:v>
                </c:pt>
                <c:pt idx="42">
                  <c:v>SPRINGFIELD PARK PCN</c:v>
                </c:pt>
                <c:pt idx="43">
                  <c:v>WANSTEAD AND WOODFORD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44"/>
                <c:pt idx="0">
                  <c:v>LOXFORD PCN</c:v>
                </c:pt>
                <c:pt idx="1">
                  <c:v>SEVEN KINGS PCN</c:v>
                </c:pt>
                <c:pt idx="2">
                  <c:v>TOWER HAMLETS NETWORK 2 PCN</c:v>
                </c:pt>
                <c:pt idx="3">
                  <c:v>NEW CROSS ALLIANCE PCN</c:v>
                </c:pt>
                <c:pt idx="4">
                  <c:v>LEASIDE NETWORK PCN</c:v>
                </c:pt>
                <c:pt idx="5">
                  <c:v>WALTHAM FOREST LEYTON COLLABORATIVE PCN</c:v>
                </c:pt>
                <c:pt idx="6">
                  <c:v>BARKING &amp; DAGENHAM NORTH WEST PCN</c:v>
                </c:pt>
                <c:pt idx="7">
                  <c:v>CRANBROOK PCN</c:v>
                </c:pt>
                <c:pt idx="8">
                  <c:v>WALTHAM FOREST WALTHAMSTOW WEST PCN</c:v>
                </c:pt>
                <c:pt idx="9">
                  <c:v>WALTHAM FOREST WALTHAMSTOW CENTRAL PCN</c:v>
                </c:pt>
                <c:pt idx="10">
                  <c:v>TOWER HAMLETS NETWORK 6 PCN</c:v>
                </c:pt>
                <c:pt idx="11">
                  <c:v>BARKING &amp; DAGENHAM WEST PCN</c:v>
                </c:pt>
                <c:pt idx="12">
                  <c:v>BARKING &amp; DAGENHAM NEW WEST PCN</c:v>
                </c:pt>
                <c:pt idx="13">
                  <c:v>STRATFORD PCN</c:v>
                </c:pt>
                <c:pt idx="14">
                  <c:v>NEWHAM NORTH WEST 2 PCN</c:v>
                </c:pt>
                <c:pt idx="15">
                  <c:v>NEWHAM CENTRAL 1 PCN</c:v>
                </c:pt>
                <c:pt idx="16">
                  <c:v>SOUTH ONE NEWHAM PCN</c:v>
                </c:pt>
                <c:pt idx="17">
                  <c:v>BARKING &amp; DAGENHAM NORTH PCN</c:v>
                </c:pt>
                <c:pt idx="18">
                  <c:v>BARKING &amp; DAGENHAM EAST ONE PCN</c:v>
                </c:pt>
                <c:pt idx="19">
                  <c:v>TOWER NETWORK PCN</c:v>
                </c:pt>
                <c:pt idx="20">
                  <c:v>BARKING &amp; DAGENHAM EAST PCN</c:v>
                </c:pt>
                <c:pt idx="21">
                  <c:v>ICS</c:v>
                </c:pt>
                <c:pt idx="22">
                  <c:v>FAIRLOP PCN</c:v>
                </c:pt>
                <c:pt idx="23">
                  <c:v>NEWHAM NORTH EAST 1 PCN</c:v>
                </c:pt>
                <c:pt idx="24">
                  <c:v>TOWER HAMLETS NETWORK 1 PCN</c:v>
                </c:pt>
                <c:pt idx="25">
                  <c:v>TOWER HAMLETS NETWORK 7 PCN</c:v>
                </c:pt>
                <c:pt idx="26">
                  <c:v>WALTHAM FOREST INTEGRATED HEALTH PCN</c:v>
                </c:pt>
                <c:pt idx="27">
                  <c:v>TOWER HAMLETS NETWORK 5 PCN</c:v>
                </c:pt>
                <c:pt idx="28">
                  <c:v>TOWER HAMLETS NETWORK 8 PCN</c:v>
                </c:pt>
                <c:pt idx="29">
                  <c:v>NEWHAM CENTRAL PCN</c:v>
                </c:pt>
                <c:pt idx="30">
                  <c:v>HACKNEY DOWNS PCN</c:v>
                </c:pt>
                <c:pt idx="31">
                  <c:v>DOCKLANDS PCN</c:v>
                </c:pt>
                <c:pt idx="32">
                  <c:v>HACKNEY MARSHES PCN</c:v>
                </c:pt>
                <c:pt idx="33">
                  <c:v>NEWHAM NORTH EAST 2 PCN</c:v>
                </c:pt>
                <c:pt idx="34">
                  <c:v>WALTHAM FOREST CHINGFORD E4 PCN</c:v>
                </c:pt>
                <c:pt idx="35">
                  <c:v>NORTH NEWHAM PCN</c:v>
                </c:pt>
                <c:pt idx="36">
                  <c:v>WELL STREET COMMON PCN</c:v>
                </c:pt>
                <c:pt idx="37">
                  <c:v>WALTHAM FOREST 8 PCN</c:v>
                </c:pt>
                <c:pt idx="38">
                  <c:v>SHOREDITCH PARK PCN</c:v>
                </c:pt>
                <c:pt idx="39">
                  <c:v>HAVERING MARSHALL PCN</c:v>
                </c:pt>
                <c:pt idx="40">
                  <c:v>HAVERING NORTH PCN</c:v>
                </c:pt>
                <c:pt idx="41">
                  <c:v>HAVERING CREST PCN</c:v>
                </c:pt>
                <c:pt idx="42">
                  <c:v>SPRINGFIELD PARK PCN</c:v>
                </c:pt>
                <c:pt idx="43">
                  <c:v>WANSTEAD AND WOODFORD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90401792"/>
        <c:axId val="9040025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LOXFORD PCN</c:v>
                </c:pt>
                <c:pt idx="1">
                  <c:v>SEVEN KINGS PCN</c:v>
                </c:pt>
                <c:pt idx="2">
                  <c:v>TOWER HAMLETS NETWORK 2 PCN</c:v>
                </c:pt>
                <c:pt idx="3">
                  <c:v>NEW CROSS ALLIANCE PCN</c:v>
                </c:pt>
                <c:pt idx="4">
                  <c:v>LEASIDE NETWORK PCN</c:v>
                </c:pt>
                <c:pt idx="5">
                  <c:v>WALTHAM FOREST LEYTON COLLABORATIVE PCN</c:v>
                </c:pt>
                <c:pt idx="6">
                  <c:v>BARKING &amp; DAGENHAM NORTH WEST PCN</c:v>
                </c:pt>
                <c:pt idx="7">
                  <c:v>CRANBROOK PCN</c:v>
                </c:pt>
                <c:pt idx="8">
                  <c:v>WALTHAM FOREST WALTHAMSTOW WEST PCN</c:v>
                </c:pt>
                <c:pt idx="9">
                  <c:v>WALTHAM FOREST WALTHAMSTOW CENTRAL PCN</c:v>
                </c:pt>
                <c:pt idx="10">
                  <c:v>TOWER HAMLETS NETWORK 6 PCN</c:v>
                </c:pt>
                <c:pt idx="11">
                  <c:v>BARKING &amp; DAGENHAM WEST PCN</c:v>
                </c:pt>
                <c:pt idx="12">
                  <c:v>BARKING &amp; DAGENHAM NEW WEST PCN</c:v>
                </c:pt>
                <c:pt idx="13">
                  <c:v>STRATFORD PCN</c:v>
                </c:pt>
                <c:pt idx="14">
                  <c:v>NEWHAM NORTH WEST 2 PCN</c:v>
                </c:pt>
                <c:pt idx="15">
                  <c:v>NEWHAM CENTRAL 1 PCN</c:v>
                </c:pt>
                <c:pt idx="16">
                  <c:v>SOUTH ONE NEWHAM PCN</c:v>
                </c:pt>
                <c:pt idx="17">
                  <c:v>BARKING &amp; DAGENHAM NORTH PCN</c:v>
                </c:pt>
                <c:pt idx="18">
                  <c:v>BARKING &amp; DAGENHAM EAST ONE PCN</c:v>
                </c:pt>
                <c:pt idx="19">
                  <c:v>TOWER NETWORK PCN</c:v>
                </c:pt>
                <c:pt idx="20">
                  <c:v>BARKING &amp; DAGENHAM EAST PCN</c:v>
                </c:pt>
                <c:pt idx="21">
                  <c:v>ICS</c:v>
                </c:pt>
                <c:pt idx="22">
                  <c:v>FAIRLOP PCN</c:v>
                </c:pt>
                <c:pt idx="23">
                  <c:v>NEWHAM NORTH EAST 1 PCN</c:v>
                </c:pt>
                <c:pt idx="24">
                  <c:v>TOWER HAMLETS NETWORK 1 PCN</c:v>
                </c:pt>
                <c:pt idx="25">
                  <c:v>TOWER HAMLETS NETWORK 7 PCN</c:v>
                </c:pt>
                <c:pt idx="26">
                  <c:v>WALTHAM FOREST INTEGRATED HEALTH PCN</c:v>
                </c:pt>
                <c:pt idx="27">
                  <c:v>TOWER HAMLETS NETWORK 5 PCN</c:v>
                </c:pt>
                <c:pt idx="28">
                  <c:v>TOWER HAMLETS NETWORK 8 PCN</c:v>
                </c:pt>
                <c:pt idx="29">
                  <c:v>NEWHAM CENTRAL PCN</c:v>
                </c:pt>
                <c:pt idx="30">
                  <c:v>HACKNEY DOWNS PCN</c:v>
                </c:pt>
                <c:pt idx="31">
                  <c:v>DOCKLANDS PCN</c:v>
                </c:pt>
                <c:pt idx="32">
                  <c:v>HACKNEY MARSHES PCN</c:v>
                </c:pt>
                <c:pt idx="33">
                  <c:v>NEWHAM NORTH EAST 2 PCN</c:v>
                </c:pt>
                <c:pt idx="34">
                  <c:v>WALTHAM FOREST CHINGFORD E4 PCN</c:v>
                </c:pt>
                <c:pt idx="35">
                  <c:v>NORTH NEWHAM PCN</c:v>
                </c:pt>
                <c:pt idx="36">
                  <c:v>WELL STREET COMMON PCN</c:v>
                </c:pt>
                <c:pt idx="37">
                  <c:v>WALTHAM FOREST 8 PCN</c:v>
                </c:pt>
                <c:pt idx="38">
                  <c:v>SHOREDITCH PARK PCN</c:v>
                </c:pt>
                <c:pt idx="39">
                  <c:v>HAVERING MARSHALL PCN</c:v>
                </c:pt>
                <c:pt idx="40">
                  <c:v>HAVERING NORTH PCN</c:v>
                </c:pt>
                <c:pt idx="41">
                  <c:v>HAVERING CREST PCN</c:v>
                </c:pt>
                <c:pt idx="42">
                  <c:v>SPRINGFIELD PARK PCN</c:v>
                </c:pt>
                <c:pt idx="43">
                  <c:v>WANSTEAD AND WOODFORD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44"/>
                <c:pt idx="0">
                  <c:v>LOXFORD PCN</c:v>
                </c:pt>
                <c:pt idx="1">
                  <c:v>SEVEN KINGS PCN</c:v>
                </c:pt>
                <c:pt idx="2">
                  <c:v>TOWER HAMLETS NETWORK 2 PCN</c:v>
                </c:pt>
                <c:pt idx="3">
                  <c:v>NEW CROSS ALLIANCE PCN</c:v>
                </c:pt>
                <c:pt idx="4">
                  <c:v>LEASIDE NETWORK PCN</c:v>
                </c:pt>
                <c:pt idx="5">
                  <c:v>WALTHAM FOREST LEYTON COLLABORATIVE PCN</c:v>
                </c:pt>
                <c:pt idx="6">
                  <c:v>BARKING &amp; DAGENHAM NORTH WEST PCN</c:v>
                </c:pt>
                <c:pt idx="7">
                  <c:v>CRANBROOK PCN</c:v>
                </c:pt>
                <c:pt idx="8">
                  <c:v>WALTHAM FOREST WALTHAMSTOW WEST PCN</c:v>
                </c:pt>
                <c:pt idx="9">
                  <c:v>WALTHAM FOREST WALTHAMSTOW CENTRAL PCN</c:v>
                </c:pt>
                <c:pt idx="10">
                  <c:v>TOWER HAMLETS NETWORK 6 PCN</c:v>
                </c:pt>
                <c:pt idx="11">
                  <c:v>BARKING &amp; DAGENHAM WEST PCN</c:v>
                </c:pt>
                <c:pt idx="12">
                  <c:v>BARKING &amp; DAGENHAM NEW WEST PCN</c:v>
                </c:pt>
                <c:pt idx="13">
                  <c:v>STRATFORD PCN</c:v>
                </c:pt>
                <c:pt idx="14">
                  <c:v>NEWHAM NORTH WEST 2 PCN</c:v>
                </c:pt>
                <c:pt idx="15">
                  <c:v>NEWHAM CENTRAL 1 PCN</c:v>
                </c:pt>
                <c:pt idx="16">
                  <c:v>SOUTH ONE NEWHAM PCN</c:v>
                </c:pt>
                <c:pt idx="17">
                  <c:v>BARKING &amp; DAGENHAM NORTH PCN</c:v>
                </c:pt>
                <c:pt idx="18">
                  <c:v>BARKING &amp; DAGENHAM EAST ONE PCN</c:v>
                </c:pt>
                <c:pt idx="19">
                  <c:v>TOWER NETWORK PCN</c:v>
                </c:pt>
                <c:pt idx="20">
                  <c:v>BARKING &amp; DAGENHAM EAST PCN</c:v>
                </c:pt>
                <c:pt idx="21">
                  <c:v>ICS</c:v>
                </c:pt>
                <c:pt idx="22">
                  <c:v>FAIRLOP PCN</c:v>
                </c:pt>
                <c:pt idx="23">
                  <c:v>NEWHAM NORTH EAST 1 PCN</c:v>
                </c:pt>
                <c:pt idx="24">
                  <c:v>TOWER HAMLETS NETWORK 1 PCN</c:v>
                </c:pt>
                <c:pt idx="25">
                  <c:v>TOWER HAMLETS NETWORK 7 PCN</c:v>
                </c:pt>
                <c:pt idx="26">
                  <c:v>WALTHAM FOREST INTEGRATED HEALTH PCN</c:v>
                </c:pt>
                <c:pt idx="27">
                  <c:v>TOWER HAMLETS NETWORK 5 PCN</c:v>
                </c:pt>
                <c:pt idx="28">
                  <c:v>TOWER HAMLETS NETWORK 8 PCN</c:v>
                </c:pt>
                <c:pt idx="29">
                  <c:v>NEWHAM CENTRAL PCN</c:v>
                </c:pt>
                <c:pt idx="30">
                  <c:v>HACKNEY DOWNS PCN</c:v>
                </c:pt>
                <c:pt idx="31">
                  <c:v>DOCKLANDS PCN</c:v>
                </c:pt>
                <c:pt idx="32">
                  <c:v>HACKNEY MARSHES PCN</c:v>
                </c:pt>
                <c:pt idx="33">
                  <c:v>NEWHAM NORTH EAST 2 PCN</c:v>
                </c:pt>
                <c:pt idx="34">
                  <c:v>WALTHAM FOREST CHINGFORD E4 PCN</c:v>
                </c:pt>
                <c:pt idx="35">
                  <c:v>NORTH NEWHAM PCN</c:v>
                </c:pt>
                <c:pt idx="36">
                  <c:v>WELL STREET COMMON PCN</c:v>
                </c:pt>
                <c:pt idx="37">
                  <c:v>WALTHAM FOREST 8 PCN</c:v>
                </c:pt>
                <c:pt idx="38">
                  <c:v>SHOREDITCH PARK PCN</c:v>
                </c:pt>
                <c:pt idx="39">
                  <c:v>HAVERING MARSHALL PCN</c:v>
                </c:pt>
                <c:pt idx="40">
                  <c:v>HAVERING NORTH PCN</c:v>
                </c:pt>
                <c:pt idx="41">
                  <c:v>HAVERING CREST PCN</c:v>
                </c:pt>
                <c:pt idx="42">
                  <c:v>SPRINGFIELD PARK PCN</c:v>
                </c:pt>
                <c:pt idx="43">
                  <c:v>WANSTEAD AND WOODFORD PCN</c:v>
                </c:pt>
              </c:strCache>
            </c:strRef>
          </c:cat>
          <c:val>
            <c:numRef>
              <c:f>Sheet1!$C$2:$C$45</c:f>
              <c:numCache>
                <c:formatCode>0%</c:formatCode>
                <c:ptCount val="44"/>
                <c:pt idx="0">
                  <c:v>0.71</c:v>
                </c:pt>
                <c:pt idx="1">
                  <c:v>0.71</c:v>
                </c:pt>
                <c:pt idx="2">
                  <c:v>0.75</c:v>
                </c:pt>
                <c:pt idx="3">
                  <c:v>0.76</c:v>
                </c:pt>
                <c:pt idx="4">
                  <c:v>0.76</c:v>
                </c:pt>
                <c:pt idx="5">
                  <c:v>0.77</c:v>
                </c:pt>
                <c:pt idx="6">
                  <c:v>0.77</c:v>
                </c:pt>
                <c:pt idx="7">
                  <c:v>0.78</c:v>
                </c:pt>
                <c:pt idx="8">
                  <c:v>0.79</c:v>
                </c:pt>
                <c:pt idx="9">
                  <c:v>0.79</c:v>
                </c:pt>
                <c:pt idx="10">
                  <c:v>0.8</c:v>
                </c:pt>
                <c:pt idx="11">
                  <c:v>0.8</c:v>
                </c:pt>
                <c:pt idx="12">
                  <c:v>0.8</c:v>
                </c:pt>
                <c:pt idx="13">
                  <c:v>0.8</c:v>
                </c:pt>
                <c:pt idx="14">
                  <c:v>0.8</c:v>
                </c:pt>
                <c:pt idx="15">
                  <c:v>0.81</c:v>
                </c:pt>
                <c:pt idx="16">
                  <c:v>0.82</c:v>
                </c:pt>
                <c:pt idx="17">
                  <c:v>0.82</c:v>
                </c:pt>
                <c:pt idx="18">
                  <c:v>0.83</c:v>
                </c:pt>
                <c:pt idx="19">
                  <c:v>0.83</c:v>
                </c:pt>
                <c:pt idx="20">
                  <c:v>0.83</c:v>
                </c:pt>
                <c:pt idx="21">
                  <c:v>-10</c:v>
                </c:pt>
                <c:pt idx="22">
                  <c:v>0.84</c:v>
                </c:pt>
                <c:pt idx="23">
                  <c:v>0.84</c:v>
                </c:pt>
                <c:pt idx="24">
                  <c:v>0.84</c:v>
                </c:pt>
                <c:pt idx="25">
                  <c:v>0.84</c:v>
                </c:pt>
                <c:pt idx="26">
                  <c:v>0.84</c:v>
                </c:pt>
                <c:pt idx="27">
                  <c:v>0.84</c:v>
                </c:pt>
                <c:pt idx="28">
                  <c:v>0.85</c:v>
                </c:pt>
                <c:pt idx="29">
                  <c:v>0.86</c:v>
                </c:pt>
                <c:pt idx="30">
                  <c:v>0.86</c:v>
                </c:pt>
                <c:pt idx="31">
                  <c:v>0.86</c:v>
                </c:pt>
                <c:pt idx="32">
                  <c:v>0.87</c:v>
                </c:pt>
                <c:pt idx="33">
                  <c:v>0.87</c:v>
                </c:pt>
                <c:pt idx="34">
                  <c:v>0.87</c:v>
                </c:pt>
                <c:pt idx="35">
                  <c:v>0.87</c:v>
                </c:pt>
                <c:pt idx="36">
                  <c:v>0.87</c:v>
                </c:pt>
                <c:pt idx="37">
                  <c:v>0.87</c:v>
                </c:pt>
                <c:pt idx="38">
                  <c:v>0.88</c:v>
                </c:pt>
                <c:pt idx="39">
                  <c:v>0.88</c:v>
                </c:pt>
                <c:pt idx="40">
                  <c:v>0.88</c:v>
                </c:pt>
                <c:pt idx="41">
                  <c:v>0.89</c:v>
                </c:pt>
                <c:pt idx="42">
                  <c:v>0.89</c:v>
                </c:pt>
                <c:pt idx="43">
                  <c:v>0.9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0.84</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90383872"/>
        <c:axId val="90398720"/>
      </c:lineChart>
      <c:catAx>
        <c:axId val="9038387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90398720"/>
        <c:crosses val="autoZero"/>
        <c:auto val="1"/>
        <c:lblAlgn val="ctr"/>
        <c:lblOffset val="100"/>
        <c:noMultiLvlLbl val="0"/>
      </c:catAx>
      <c:valAx>
        <c:axId val="9039872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90383872"/>
        <c:crosses val="autoZero"/>
        <c:crossBetween val="between"/>
      </c:valAx>
      <c:valAx>
        <c:axId val="90400256"/>
        <c:scaling>
          <c:orientation val="minMax"/>
          <c:max val="1"/>
          <c:min val="0"/>
        </c:scaling>
        <c:delete val="0"/>
        <c:axPos val="r"/>
        <c:numFmt formatCode="0%" sourceLinked="1"/>
        <c:majorTickMark val="none"/>
        <c:minorTickMark val="none"/>
        <c:tickLblPos val="none"/>
        <c:spPr>
          <a:ln>
            <a:noFill/>
          </a:ln>
        </c:spPr>
        <c:crossAx val="90401792"/>
        <c:crosses val="max"/>
        <c:crossBetween val="between"/>
      </c:valAx>
      <c:catAx>
        <c:axId val="90401792"/>
        <c:scaling>
          <c:orientation val="minMax"/>
        </c:scaling>
        <c:delete val="1"/>
        <c:axPos val="b"/>
        <c:numFmt formatCode="General" sourceLinked="1"/>
        <c:majorTickMark val="out"/>
        <c:minorTickMark val="none"/>
        <c:tickLblPos val="nextTo"/>
        <c:crossAx val="9040025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5"/>
                <c:pt idx="0">
                  <c:v>HAVERING SOUTH PCN</c:v>
                </c:pt>
                <c:pt idx="1">
                  <c:v>WALTHAM FOREST SOUTH LEYTONSTONE PCN</c:v>
                </c:pt>
                <c:pt idx="2">
                  <c:v>CLISSOLD PARK PCN</c:v>
                </c:pt>
                <c:pt idx="3">
                  <c:v>WOODBERRY WETLANDS PCN</c:v>
                </c:pt>
                <c:pt idx="4">
                  <c:v>LONDON FIELDS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5"/>
                <c:pt idx="0">
                  <c:v>HAVERING SOUTH PCN</c:v>
                </c:pt>
                <c:pt idx="1">
                  <c:v>WALTHAM FOREST SOUTH LEYTONSTONE PCN</c:v>
                </c:pt>
                <c:pt idx="2">
                  <c:v>CLISSOLD PARK PCN</c:v>
                </c:pt>
                <c:pt idx="3">
                  <c:v>WOODBERRY WETLANDS PCN</c:v>
                </c:pt>
                <c:pt idx="4">
                  <c:v>LONDON FIELDS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5"/>
                <c:pt idx="0">
                  <c:v>HAVERING SOUTH PCN</c:v>
                </c:pt>
                <c:pt idx="1">
                  <c:v>WALTHAM FOREST SOUTH LEYTONSTONE PCN</c:v>
                </c:pt>
                <c:pt idx="2">
                  <c:v>CLISSOLD PARK PCN</c:v>
                </c:pt>
                <c:pt idx="3">
                  <c:v>WOODBERRY WETLANDS PCN</c:v>
                </c:pt>
                <c:pt idx="4">
                  <c:v>LONDON FIELDS PCN</c:v>
                </c:pt>
              </c:strCache>
            </c:strRef>
          </c:cat>
          <c:val>
            <c:numRef>
              <c:f>Sheet1!$F$2:$F$45</c:f>
              <c:numCache>
                <c:formatCode>General</c:formatCode>
                <c:ptCount val="44"/>
                <c:pt idx="0">
                  <c:v>0.91</c:v>
                </c:pt>
                <c:pt idx="1">
                  <c:v>0.91</c:v>
                </c:pt>
                <c:pt idx="2">
                  <c:v>0.91</c:v>
                </c:pt>
                <c:pt idx="3">
                  <c:v>0.92</c:v>
                </c:pt>
                <c:pt idx="4">
                  <c:v>0.93</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5"/>
                <c:pt idx="0">
                  <c:v>HAVERING SOUTH PCN</c:v>
                </c:pt>
                <c:pt idx="1">
                  <c:v>WALTHAM FOREST SOUTH LEYTONSTONE PCN</c:v>
                </c:pt>
                <c:pt idx="2">
                  <c:v>CLISSOLD PARK PCN</c:v>
                </c:pt>
                <c:pt idx="3">
                  <c:v>WOODBERRY WETLANDS PCN</c:v>
                </c:pt>
                <c:pt idx="4">
                  <c:v>LONDON FIELDS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5"/>
                <c:pt idx="0">
                  <c:v>HAVERING SOUTH PCN</c:v>
                </c:pt>
                <c:pt idx="1">
                  <c:v>WALTHAM FOREST SOUTH LEYTONSTONE PCN</c:v>
                </c:pt>
                <c:pt idx="2">
                  <c:v>CLISSOLD PARK PCN</c:v>
                </c:pt>
                <c:pt idx="3">
                  <c:v>WOODBERRY WETLANDS PCN</c:v>
                </c:pt>
                <c:pt idx="4">
                  <c:v>LONDON FIELDS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190759296"/>
        <c:axId val="19074931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5"/>
                <c:pt idx="0">
                  <c:v>HAVERING SOUTH PCN</c:v>
                </c:pt>
                <c:pt idx="1">
                  <c:v>WALTHAM FOREST SOUTH LEYTONSTONE PCN</c:v>
                </c:pt>
                <c:pt idx="2">
                  <c:v>CLISSOLD PARK PCN</c:v>
                </c:pt>
                <c:pt idx="3">
                  <c:v>WOODBERRY WETLANDS PCN</c:v>
                </c:pt>
                <c:pt idx="4">
                  <c:v>LONDON FIELDS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5F09-4F02-BA13-BD22460DB64F}"/>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5F09-4F02-BA13-BD22460DB64F}"/>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5F09-4F02-BA13-BD22460DB64F}"/>
              </c:ext>
            </c:extLst>
          </c:dPt>
          <c:cat>
            <c:strRef>
              <c:f>Sheet1!$A$2:$A$45</c:f>
              <c:strCache>
                <c:ptCount val="5"/>
                <c:pt idx="0">
                  <c:v>HAVERING SOUTH PCN</c:v>
                </c:pt>
                <c:pt idx="1">
                  <c:v>WALTHAM FOREST SOUTH LEYTONSTONE PCN</c:v>
                </c:pt>
                <c:pt idx="2">
                  <c:v>CLISSOLD PARK PCN</c:v>
                </c:pt>
                <c:pt idx="3">
                  <c:v>WOODBERRY WETLANDS PCN</c:v>
                </c:pt>
                <c:pt idx="4">
                  <c:v>LONDON FIELDS PCN</c:v>
                </c:pt>
              </c:strCache>
            </c:strRef>
          </c:cat>
          <c:val>
            <c:numRef>
              <c:f>Sheet1!$C$2:$C$45</c:f>
              <c:numCache>
                <c:formatCode>0%</c:formatCode>
                <c:ptCount val="44"/>
                <c:pt idx="0">
                  <c:v>0.91</c:v>
                </c:pt>
                <c:pt idx="1">
                  <c:v>0.91</c:v>
                </c:pt>
                <c:pt idx="2">
                  <c:v>0.91</c:v>
                </c:pt>
                <c:pt idx="3">
                  <c:v>0.92</c:v>
                </c:pt>
                <c:pt idx="4">
                  <c:v>0.93</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190741120"/>
        <c:axId val="190747776"/>
      </c:lineChart>
      <c:catAx>
        <c:axId val="19074112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90747776"/>
        <c:crosses val="autoZero"/>
        <c:auto val="1"/>
        <c:lblAlgn val="ctr"/>
        <c:lblOffset val="100"/>
        <c:noMultiLvlLbl val="0"/>
      </c:catAx>
      <c:valAx>
        <c:axId val="19074777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0741120"/>
        <c:crosses val="autoZero"/>
        <c:crossBetween val="between"/>
      </c:valAx>
      <c:valAx>
        <c:axId val="190749312"/>
        <c:scaling>
          <c:orientation val="minMax"/>
          <c:max val="1"/>
          <c:min val="0"/>
        </c:scaling>
        <c:delete val="0"/>
        <c:axPos val="r"/>
        <c:numFmt formatCode="0%" sourceLinked="1"/>
        <c:majorTickMark val="none"/>
        <c:minorTickMark val="none"/>
        <c:tickLblPos val="none"/>
        <c:spPr>
          <a:ln>
            <a:noFill/>
          </a:ln>
        </c:spPr>
        <c:crossAx val="190759296"/>
        <c:crosses val="max"/>
        <c:crossBetween val="between"/>
      </c:valAx>
      <c:catAx>
        <c:axId val="190759296"/>
        <c:scaling>
          <c:orientation val="minMax"/>
        </c:scaling>
        <c:delete val="1"/>
        <c:axPos val="b"/>
        <c:numFmt formatCode="General" sourceLinked="1"/>
        <c:majorTickMark val="out"/>
        <c:minorTickMark val="none"/>
        <c:tickLblPos val="nextTo"/>
        <c:crossAx val="19074931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28</c:v>
                </c:pt>
                <c:pt idx="1">
                  <c:v>19</c:v>
                </c:pt>
                <c:pt idx="2">
                  <c:v>7</c:v>
                </c:pt>
                <c:pt idx="3">
                  <c:v>22</c:v>
                </c:pt>
                <c:pt idx="4">
                  <c:v>51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8665984"/>
        <c:axId val="98667520"/>
      </c:barChart>
      <c:catAx>
        <c:axId val="98665984"/>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8667520"/>
        <c:crosses val="autoZero"/>
        <c:auto val="1"/>
        <c:lblAlgn val="ctr"/>
        <c:lblOffset val="100"/>
        <c:noMultiLvlLbl val="0"/>
      </c:catAx>
      <c:valAx>
        <c:axId val="98667520"/>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8665984"/>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48</c:v>
                </c:pt>
                <c:pt idx="1">
                  <c:v>26</c:v>
                </c:pt>
                <c:pt idx="2">
                  <c:v>15</c:v>
                </c:pt>
                <c:pt idx="3">
                  <c:v>39</c:v>
                </c:pt>
                <c:pt idx="4">
                  <c:v>66</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17</c:v>
                </c:pt>
                <c:pt idx="1">
                  <c:v>13</c:v>
                </c:pt>
                <c:pt idx="2">
                  <c:v>2</c:v>
                </c:pt>
                <c:pt idx="3">
                  <c:v>10</c:v>
                </c:pt>
                <c:pt idx="4">
                  <c:v>32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9957376"/>
        <c:axId val="99959168"/>
      </c:stockChart>
      <c:catAx>
        <c:axId val="99957376"/>
        <c:scaling>
          <c:orientation val="minMax"/>
        </c:scaling>
        <c:delete val="1"/>
        <c:axPos val="b"/>
        <c:numFmt formatCode="m/d/yyyy" sourceLinked="1"/>
        <c:majorTickMark val="out"/>
        <c:minorTickMark val="none"/>
        <c:tickLblPos val="nextTo"/>
        <c:crossAx val="99959168"/>
        <c:crosses val="autoZero"/>
        <c:auto val="1"/>
        <c:lblAlgn val="ctr"/>
        <c:lblOffset val="100"/>
        <c:noMultiLvlLbl val="0"/>
      </c:catAx>
      <c:valAx>
        <c:axId val="99959168"/>
        <c:scaling>
          <c:orientation val="minMax"/>
          <c:max val="100"/>
          <c:min val="0"/>
        </c:scaling>
        <c:delete val="1"/>
        <c:axPos val="l"/>
        <c:numFmt formatCode="m/d/yyyy" sourceLinked="1"/>
        <c:majorTickMark val="out"/>
        <c:minorTickMark val="none"/>
        <c:tickLblPos val="nextTo"/>
        <c:crossAx val="9995737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22</c:v>
                </c:pt>
                <c:pt idx="1">
                  <c:v>46</c:v>
                </c:pt>
                <c:pt idx="2">
                  <c:v>22</c:v>
                </c:pt>
                <c:pt idx="3">
                  <c:v>10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69</c:v>
                </c:pt>
                <c:pt idx="1">
                  <c:v>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31</c:v>
                </c:pt>
                <c:pt idx="1">
                  <c:v>33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0899840"/>
        <c:axId val="100905728"/>
      </c:lineChart>
      <c:catAx>
        <c:axId val="10089984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0905728"/>
        <c:crosses val="autoZero"/>
        <c:auto val="1"/>
        <c:lblAlgn val="ctr"/>
        <c:lblOffset val="100"/>
        <c:noMultiLvlLbl val="0"/>
      </c:catAx>
      <c:valAx>
        <c:axId val="10090572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089984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BARKING &amp; DAGENHAM NORTH WEST PCN</c:v>
                </c:pt>
                <c:pt idx="1">
                  <c:v>STRATFORD PCN</c:v>
                </c:pt>
                <c:pt idx="2">
                  <c:v>BARKING &amp; DAGENHAM NEW WEST PCN</c:v>
                </c:pt>
                <c:pt idx="3">
                  <c:v>SEVEN KINGS PCN</c:v>
                </c:pt>
                <c:pt idx="4">
                  <c:v>WALTHAM FOREST WALTHAMSTOW CENTRAL PCN</c:v>
                </c:pt>
                <c:pt idx="5">
                  <c:v>BARKING &amp; DAGENHAM NORTH PCN</c:v>
                </c:pt>
                <c:pt idx="6">
                  <c:v>NEW CROSS ALLIANCE PCN</c:v>
                </c:pt>
                <c:pt idx="7">
                  <c:v>BARKING &amp; DAGENHAM WEST PCN</c:v>
                </c:pt>
                <c:pt idx="8">
                  <c:v>DOCKLANDS PCN</c:v>
                </c:pt>
                <c:pt idx="9">
                  <c:v>WALTHAM FOREST LEYTON COLLABORATIVE PCN</c:v>
                </c:pt>
                <c:pt idx="10">
                  <c:v>NORTH NEWHAM PCN</c:v>
                </c:pt>
                <c:pt idx="11">
                  <c:v>TOWER HAMLETS NETWORK 2 PCN</c:v>
                </c:pt>
                <c:pt idx="12">
                  <c:v>WALTHAM FOREST INTEGRATED HEALTH PCN</c:v>
                </c:pt>
                <c:pt idx="13">
                  <c:v>TOWER HAMLETS NETWORK 6 PCN</c:v>
                </c:pt>
                <c:pt idx="14">
                  <c:v>LOXFORD PCN</c:v>
                </c:pt>
                <c:pt idx="15">
                  <c:v>SOUTH ONE NEWHAM PCN</c:v>
                </c:pt>
                <c:pt idx="16">
                  <c:v>BARKING &amp; DAGENHAM EAST ONE PCN</c:v>
                </c:pt>
                <c:pt idx="17">
                  <c:v>HAVERING CREST PCN</c:v>
                </c:pt>
                <c:pt idx="18">
                  <c:v>TOWER HAMLETS NETWORK 1 PCN</c:v>
                </c:pt>
                <c:pt idx="19">
                  <c:v>CRANBROOK PCN</c:v>
                </c:pt>
                <c:pt idx="20">
                  <c:v>WALTHAM FOREST 8 PCN</c:v>
                </c:pt>
                <c:pt idx="21">
                  <c:v>ICS</c:v>
                </c:pt>
                <c:pt idx="22">
                  <c:v>SHOREDITCH PARK PCN</c:v>
                </c:pt>
                <c:pt idx="23">
                  <c:v>NEWHAM NORTH WEST 2 PCN</c:v>
                </c:pt>
                <c:pt idx="24">
                  <c:v>WALTHAM FOREST CHINGFORD E4 PCN</c:v>
                </c:pt>
                <c:pt idx="25">
                  <c:v>TOWER HAMLETS NETWORK 5 PCN</c:v>
                </c:pt>
                <c:pt idx="26">
                  <c:v>FAIRLOP PCN</c:v>
                </c:pt>
                <c:pt idx="27">
                  <c:v>TOWER HAMLETS NETWORK 8 PCN</c:v>
                </c:pt>
                <c:pt idx="28">
                  <c:v>TOWER NETWORK PCN</c:v>
                </c:pt>
                <c:pt idx="29">
                  <c:v>NEWHAM CENTRAL 1 PCN</c:v>
                </c:pt>
                <c:pt idx="30">
                  <c:v>WALTHAM FOREST WALTHAMSTOW WEST PCN</c:v>
                </c:pt>
                <c:pt idx="31">
                  <c:v>WALTHAM FOREST SOUTH LEYTONSTONE PCN</c:v>
                </c:pt>
                <c:pt idx="32">
                  <c:v>LEASIDE NETWORK PCN</c:v>
                </c:pt>
                <c:pt idx="33">
                  <c:v>WELL STREET COMMON PCN</c:v>
                </c:pt>
                <c:pt idx="34">
                  <c:v>SPRINGFIELD PARK PCN</c:v>
                </c:pt>
                <c:pt idx="35">
                  <c:v>HACKNEY MARSHES PCN</c:v>
                </c:pt>
                <c:pt idx="36">
                  <c:v>HAVERING NORTH PCN</c:v>
                </c:pt>
                <c:pt idx="37">
                  <c:v>BARKING &amp; DAGENHAM EAST PCN</c:v>
                </c:pt>
                <c:pt idx="38">
                  <c:v>HAVERING SOUTH PCN</c:v>
                </c:pt>
                <c:pt idx="39">
                  <c:v>NEWHAM NORTH EAST 2 PCN</c:v>
                </c:pt>
                <c:pt idx="40">
                  <c:v>NEWHAM NORTH EAST 1 PCN</c:v>
                </c:pt>
                <c:pt idx="41">
                  <c:v>HAVERING MARSHALL PCN</c:v>
                </c:pt>
                <c:pt idx="42">
                  <c:v>TOWER HAMLETS NETWORK 7 PCN</c:v>
                </c:pt>
                <c:pt idx="43">
                  <c:v>WANSTEAD AND WOODFORD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4"/>
                <c:pt idx="0">
                  <c:v>BARKING &amp; DAGENHAM NORTH WEST PCN</c:v>
                </c:pt>
                <c:pt idx="1">
                  <c:v>STRATFORD PCN</c:v>
                </c:pt>
                <c:pt idx="2">
                  <c:v>BARKING &amp; DAGENHAM NEW WEST PCN</c:v>
                </c:pt>
                <c:pt idx="3">
                  <c:v>SEVEN KINGS PCN</c:v>
                </c:pt>
                <c:pt idx="4">
                  <c:v>WALTHAM FOREST WALTHAMSTOW CENTRAL PCN</c:v>
                </c:pt>
                <c:pt idx="5">
                  <c:v>BARKING &amp; DAGENHAM NORTH PCN</c:v>
                </c:pt>
                <c:pt idx="6">
                  <c:v>NEW CROSS ALLIANCE PCN</c:v>
                </c:pt>
                <c:pt idx="7">
                  <c:v>BARKING &amp; DAGENHAM WEST PCN</c:v>
                </c:pt>
                <c:pt idx="8">
                  <c:v>DOCKLANDS PCN</c:v>
                </c:pt>
                <c:pt idx="9">
                  <c:v>WALTHAM FOREST LEYTON COLLABORATIVE PCN</c:v>
                </c:pt>
                <c:pt idx="10">
                  <c:v>NORTH NEWHAM PCN</c:v>
                </c:pt>
                <c:pt idx="11">
                  <c:v>TOWER HAMLETS NETWORK 2 PCN</c:v>
                </c:pt>
                <c:pt idx="12">
                  <c:v>WALTHAM FOREST INTEGRATED HEALTH PCN</c:v>
                </c:pt>
                <c:pt idx="13">
                  <c:v>TOWER HAMLETS NETWORK 6 PCN</c:v>
                </c:pt>
                <c:pt idx="14">
                  <c:v>LOXFORD PCN</c:v>
                </c:pt>
                <c:pt idx="15">
                  <c:v>SOUTH ONE NEWHAM PCN</c:v>
                </c:pt>
                <c:pt idx="16">
                  <c:v>BARKING &amp; DAGENHAM EAST ONE PCN</c:v>
                </c:pt>
                <c:pt idx="17">
                  <c:v>HAVERING CREST PCN</c:v>
                </c:pt>
                <c:pt idx="18">
                  <c:v>TOWER HAMLETS NETWORK 1 PCN</c:v>
                </c:pt>
                <c:pt idx="19">
                  <c:v>CRANBROOK PCN</c:v>
                </c:pt>
                <c:pt idx="20">
                  <c:v>WALTHAM FOREST 8 PCN</c:v>
                </c:pt>
                <c:pt idx="21">
                  <c:v>ICS</c:v>
                </c:pt>
                <c:pt idx="22">
                  <c:v>SHOREDITCH PARK PCN</c:v>
                </c:pt>
                <c:pt idx="23">
                  <c:v>NEWHAM NORTH WEST 2 PCN</c:v>
                </c:pt>
                <c:pt idx="24">
                  <c:v>WALTHAM FOREST CHINGFORD E4 PCN</c:v>
                </c:pt>
                <c:pt idx="25">
                  <c:v>TOWER HAMLETS NETWORK 5 PCN</c:v>
                </c:pt>
                <c:pt idx="26">
                  <c:v>FAIRLOP PCN</c:v>
                </c:pt>
                <c:pt idx="27">
                  <c:v>TOWER HAMLETS NETWORK 8 PCN</c:v>
                </c:pt>
                <c:pt idx="28">
                  <c:v>TOWER NETWORK PCN</c:v>
                </c:pt>
                <c:pt idx="29">
                  <c:v>NEWHAM CENTRAL 1 PCN</c:v>
                </c:pt>
                <c:pt idx="30">
                  <c:v>WALTHAM FOREST WALTHAMSTOW WEST PCN</c:v>
                </c:pt>
                <c:pt idx="31">
                  <c:v>WALTHAM FOREST SOUTH LEYTONSTONE PCN</c:v>
                </c:pt>
                <c:pt idx="32">
                  <c:v>LEASIDE NETWORK PCN</c:v>
                </c:pt>
                <c:pt idx="33">
                  <c:v>WELL STREET COMMON PCN</c:v>
                </c:pt>
                <c:pt idx="34">
                  <c:v>SPRINGFIELD PARK PCN</c:v>
                </c:pt>
                <c:pt idx="35">
                  <c:v>HACKNEY MARSHES PCN</c:v>
                </c:pt>
                <c:pt idx="36">
                  <c:v>HAVERING NORTH PCN</c:v>
                </c:pt>
                <c:pt idx="37">
                  <c:v>BARKING &amp; DAGENHAM EAST PCN</c:v>
                </c:pt>
                <c:pt idx="38">
                  <c:v>HAVERING SOUTH PCN</c:v>
                </c:pt>
                <c:pt idx="39">
                  <c:v>NEWHAM NORTH EAST 2 PCN</c:v>
                </c:pt>
                <c:pt idx="40">
                  <c:v>NEWHAM NORTH EAST 1 PCN</c:v>
                </c:pt>
                <c:pt idx="41">
                  <c:v>HAVERING MARSHALL PCN</c:v>
                </c:pt>
                <c:pt idx="42">
                  <c:v>TOWER HAMLETS NETWORK 7 PCN</c:v>
                </c:pt>
                <c:pt idx="43">
                  <c:v>WANSTEAD AND WOODFORD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BARKING &amp; DAGENHAM NORTH WEST PCN</c:v>
                </c:pt>
                <c:pt idx="1">
                  <c:v>STRATFORD PCN</c:v>
                </c:pt>
                <c:pt idx="2">
                  <c:v>BARKING &amp; DAGENHAM NEW WEST PCN</c:v>
                </c:pt>
                <c:pt idx="3">
                  <c:v>SEVEN KINGS PCN</c:v>
                </c:pt>
                <c:pt idx="4">
                  <c:v>WALTHAM FOREST WALTHAMSTOW CENTRAL PCN</c:v>
                </c:pt>
                <c:pt idx="5">
                  <c:v>BARKING &amp; DAGENHAM NORTH PCN</c:v>
                </c:pt>
                <c:pt idx="6">
                  <c:v>NEW CROSS ALLIANCE PCN</c:v>
                </c:pt>
                <c:pt idx="7">
                  <c:v>BARKING &amp; DAGENHAM WEST PCN</c:v>
                </c:pt>
                <c:pt idx="8">
                  <c:v>DOCKLANDS PCN</c:v>
                </c:pt>
                <c:pt idx="9">
                  <c:v>WALTHAM FOREST LEYTON COLLABORATIVE PCN</c:v>
                </c:pt>
                <c:pt idx="10">
                  <c:v>NORTH NEWHAM PCN</c:v>
                </c:pt>
                <c:pt idx="11">
                  <c:v>TOWER HAMLETS NETWORK 2 PCN</c:v>
                </c:pt>
                <c:pt idx="12">
                  <c:v>WALTHAM FOREST INTEGRATED HEALTH PCN</c:v>
                </c:pt>
                <c:pt idx="13">
                  <c:v>TOWER HAMLETS NETWORK 6 PCN</c:v>
                </c:pt>
                <c:pt idx="14">
                  <c:v>LOXFORD PCN</c:v>
                </c:pt>
                <c:pt idx="15">
                  <c:v>SOUTH ONE NEWHAM PCN</c:v>
                </c:pt>
                <c:pt idx="16">
                  <c:v>BARKING &amp; DAGENHAM EAST ONE PCN</c:v>
                </c:pt>
                <c:pt idx="17">
                  <c:v>HAVERING CREST PCN</c:v>
                </c:pt>
                <c:pt idx="18">
                  <c:v>TOWER HAMLETS NETWORK 1 PCN</c:v>
                </c:pt>
                <c:pt idx="19">
                  <c:v>CRANBROOK PCN</c:v>
                </c:pt>
                <c:pt idx="20">
                  <c:v>WALTHAM FOREST 8 PCN</c:v>
                </c:pt>
                <c:pt idx="21">
                  <c:v>ICS</c:v>
                </c:pt>
                <c:pt idx="22">
                  <c:v>SHOREDITCH PARK PCN</c:v>
                </c:pt>
                <c:pt idx="23">
                  <c:v>NEWHAM NORTH WEST 2 PCN</c:v>
                </c:pt>
                <c:pt idx="24">
                  <c:v>WALTHAM FOREST CHINGFORD E4 PCN</c:v>
                </c:pt>
                <c:pt idx="25">
                  <c:v>TOWER HAMLETS NETWORK 5 PCN</c:v>
                </c:pt>
                <c:pt idx="26">
                  <c:v>FAIRLOP PCN</c:v>
                </c:pt>
                <c:pt idx="27">
                  <c:v>TOWER HAMLETS NETWORK 8 PCN</c:v>
                </c:pt>
                <c:pt idx="28">
                  <c:v>TOWER NETWORK PCN</c:v>
                </c:pt>
                <c:pt idx="29">
                  <c:v>NEWHAM CENTRAL 1 PCN</c:v>
                </c:pt>
                <c:pt idx="30">
                  <c:v>WALTHAM FOREST WALTHAMSTOW WEST PCN</c:v>
                </c:pt>
                <c:pt idx="31">
                  <c:v>WALTHAM FOREST SOUTH LEYTONSTONE PCN</c:v>
                </c:pt>
                <c:pt idx="32">
                  <c:v>LEASIDE NETWORK PCN</c:v>
                </c:pt>
                <c:pt idx="33">
                  <c:v>WELL STREET COMMON PCN</c:v>
                </c:pt>
                <c:pt idx="34">
                  <c:v>SPRINGFIELD PARK PCN</c:v>
                </c:pt>
                <c:pt idx="35">
                  <c:v>HACKNEY MARSHES PCN</c:v>
                </c:pt>
                <c:pt idx="36">
                  <c:v>HAVERING NORTH PCN</c:v>
                </c:pt>
                <c:pt idx="37">
                  <c:v>BARKING &amp; DAGENHAM EAST PCN</c:v>
                </c:pt>
                <c:pt idx="38">
                  <c:v>HAVERING SOUTH PCN</c:v>
                </c:pt>
                <c:pt idx="39">
                  <c:v>NEWHAM NORTH EAST 2 PCN</c:v>
                </c:pt>
                <c:pt idx="40">
                  <c:v>NEWHAM NORTH EAST 1 PCN</c:v>
                </c:pt>
                <c:pt idx="41">
                  <c:v>HAVERING MARSHALL PCN</c:v>
                </c:pt>
                <c:pt idx="42">
                  <c:v>TOWER HAMLETS NETWORK 7 PCN</c:v>
                </c:pt>
                <c:pt idx="43">
                  <c:v>WANSTEAD AND WOODFORD PCN</c:v>
                </c:pt>
              </c:strCache>
            </c:strRef>
          </c:cat>
          <c:val>
            <c:numRef>
              <c:f>Sheet1!$F$2:$F$45</c:f>
              <c:numCache>
                <c:formatCode>General</c:formatCode>
                <c:ptCount val="44"/>
                <c:pt idx="0">
                  <c:v>0.53</c:v>
                </c:pt>
                <c:pt idx="1">
                  <c:v>0.56000000000000005</c:v>
                </c:pt>
                <c:pt idx="2">
                  <c:v>0.56999999999999995</c:v>
                </c:pt>
                <c:pt idx="3">
                  <c:v>0.56999999999999995</c:v>
                </c:pt>
                <c:pt idx="4">
                  <c:v>0.56999999999999995</c:v>
                </c:pt>
                <c:pt idx="5">
                  <c:v>0.59</c:v>
                </c:pt>
                <c:pt idx="6">
                  <c:v>0.6</c:v>
                </c:pt>
                <c:pt idx="7">
                  <c:v>0.6</c:v>
                </c:pt>
                <c:pt idx="8">
                  <c:v>0.6</c:v>
                </c:pt>
                <c:pt idx="9">
                  <c:v>0.62</c:v>
                </c:pt>
                <c:pt idx="10">
                  <c:v>0.63</c:v>
                </c:pt>
                <c:pt idx="11">
                  <c:v>0.63</c:v>
                </c:pt>
                <c:pt idx="12">
                  <c:v>0.63</c:v>
                </c:pt>
                <c:pt idx="13">
                  <c:v>0.65</c:v>
                </c:pt>
                <c:pt idx="14">
                  <c:v>0.65</c:v>
                </c:pt>
                <c:pt idx="15">
                  <c:v>0.65</c:v>
                </c:pt>
                <c:pt idx="16">
                  <c:v>0.65</c:v>
                </c:pt>
                <c:pt idx="17">
                  <c:v>0.66</c:v>
                </c:pt>
                <c:pt idx="18">
                  <c:v>0.66</c:v>
                </c:pt>
                <c:pt idx="19">
                  <c:v>0.66</c:v>
                </c:pt>
                <c:pt idx="20">
                  <c:v>0.66</c:v>
                </c:pt>
                <c:pt idx="21">
                  <c:v>0.67</c:v>
                </c:pt>
                <c:pt idx="22">
                  <c:v>0.67</c:v>
                </c:pt>
                <c:pt idx="23">
                  <c:v>0.67</c:v>
                </c:pt>
                <c:pt idx="24">
                  <c:v>0.68</c:v>
                </c:pt>
                <c:pt idx="25">
                  <c:v>0.68</c:v>
                </c:pt>
                <c:pt idx="26">
                  <c:v>0.69</c:v>
                </c:pt>
                <c:pt idx="27">
                  <c:v>0.69</c:v>
                </c:pt>
                <c:pt idx="28">
                  <c:v>0.69</c:v>
                </c:pt>
                <c:pt idx="29">
                  <c:v>0.69</c:v>
                </c:pt>
                <c:pt idx="30">
                  <c:v>0.7</c:v>
                </c:pt>
                <c:pt idx="31">
                  <c:v>0.7</c:v>
                </c:pt>
                <c:pt idx="32">
                  <c:v>0.7</c:v>
                </c:pt>
                <c:pt idx="33">
                  <c:v>0.71</c:v>
                </c:pt>
                <c:pt idx="34">
                  <c:v>0.71</c:v>
                </c:pt>
                <c:pt idx="35">
                  <c:v>0.72</c:v>
                </c:pt>
                <c:pt idx="36">
                  <c:v>0.72</c:v>
                </c:pt>
                <c:pt idx="37">
                  <c:v>0.72</c:v>
                </c:pt>
                <c:pt idx="38">
                  <c:v>0.73</c:v>
                </c:pt>
                <c:pt idx="39">
                  <c:v>0.73</c:v>
                </c:pt>
                <c:pt idx="40">
                  <c:v>0.73</c:v>
                </c:pt>
                <c:pt idx="41">
                  <c:v>0.73</c:v>
                </c:pt>
                <c:pt idx="42">
                  <c:v>0.73</c:v>
                </c:pt>
                <c:pt idx="43">
                  <c:v>0.73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4"/>
                <c:pt idx="0">
                  <c:v>BARKING &amp; DAGENHAM NORTH WEST PCN</c:v>
                </c:pt>
                <c:pt idx="1">
                  <c:v>STRATFORD PCN</c:v>
                </c:pt>
                <c:pt idx="2">
                  <c:v>BARKING &amp; DAGENHAM NEW WEST PCN</c:v>
                </c:pt>
                <c:pt idx="3">
                  <c:v>SEVEN KINGS PCN</c:v>
                </c:pt>
                <c:pt idx="4">
                  <c:v>WALTHAM FOREST WALTHAMSTOW CENTRAL PCN</c:v>
                </c:pt>
                <c:pt idx="5">
                  <c:v>BARKING &amp; DAGENHAM NORTH PCN</c:v>
                </c:pt>
                <c:pt idx="6">
                  <c:v>NEW CROSS ALLIANCE PCN</c:v>
                </c:pt>
                <c:pt idx="7">
                  <c:v>BARKING &amp; DAGENHAM WEST PCN</c:v>
                </c:pt>
                <c:pt idx="8">
                  <c:v>DOCKLANDS PCN</c:v>
                </c:pt>
                <c:pt idx="9">
                  <c:v>WALTHAM FOREST LEYTON COLLABORATIVE PCN</c:v>
                </c:pt>
                <c:pt idx="10">
                  <c:v>NORTH NEWHAM PCN</c:v>
                </c:pt>
                <c:pt idx="11">
                  <c:v>TOWER HAMLETS NETWORK 2 PCN</c:v>
                </c:pt>
                <c:pt idx="12">
                  <c:v>WALTHAM FOREST INTEGRATED HEALTH PCN</c:v>
                </c:pt>
                <c:pt idx="13">
                  <c:v>TOWER HAMLETS NETWORK 6 PCN</c:v>
                </c:pt>
                <c:pt idx="14">
                  <c:v>LOXFORD PCN</c:v>
                </c:pt>
                <c:pt idx="15">
                  <c:v>SOUTH ONE NEWHAM PCN</c:v>
                </c:pt>
                <c:pt idx="16">
                  <c:v>BARKING &amp; DAGENHAM EAST ONE PCN</c:v>
                </c:pt>
                <c:pt idx="17">
                  <c:v>HAVERING CREST PCN</c:v>
                </c:pt>
                <c:pt idx="18">
                  <c:v>TOWER HAMLETS NETWORK 1 PCN</c:v>
                </c:pt>
                <c:pt idx="19">
                  <c:v>CRANBROOK PCN</c:v>
                </c:pt>
                <c:pt idx="20">
                  <c:v>WALTHAM FOREST 8 PCN</c:v>
                </c:pt>
                <c:pt idx="21">
                  <c:v>ICS</c:v>
                </c:pt>
                <c:pt idx="22">
                  <c:v>SHOREDITCH PARK PCN</c:v>
                </c:pt>
                <c:pt idx="23">
                  <c:v>NEWHAM NORTH WEST 2 PCN</c:v>
                </c:pt>
                <c:pt idx="24">
                  <c:v>WALTHAM FOREST CHINGFORD E4 PCN</c:v>
                </c:pt>
                <c:pt idx="25">
                  <c:v>TOWER HAMLETS NETWORK 5 PCN</c:v>
                </c:pt>
                <c:pt idx="26">
                  <c:v>FAIRLOP PCN</c:v>
                </c:pt>
                <c:pt idx="27">
                  <c:v>TOWER HAMLETS NETWORK 8 PCN</c:v>
                </c:pt>
                <c:pt idx="28">
                  <c:v>TOWER NETWORK PCN</c:v>
                </c:pt>
                <c:pt idx="29">
                  <c:v>NEWHAM CENTRAL 1 PCN</c:v>
                </c:pt>
                <c:pt idx="30">
                  <c:v>WALTHAM FOREST WALTHAMSTOW WEST PCN</c:v>
                </c:pt>
                <c:pt idx="31">
                  <c:v>WALTHAM FOREST SOUTH LEYTONSTONE PCN</c:v>
                </c:pt>
                <c:pt idx="32">
                  <c:v>LEASIDE NETWORK PCN</c:v>
                </c:pt>
                <c:pt idx="33">
                  <c:v>WELL STREET COMMON PCN</c:v>
                </c:pt>
                <c:pt idx="34">
                  <c:v>SPRINGFIELD PARK PCN</c:v>
                </c:pt>
                <c:pt idx="35">
                  <c:v>HACKNEY MARSHES PCN</c:v>
                </c:pt>
                <c:pt idx="36">
                  <c:v>HAVERING NORTH PCN</c:v>
                </c:pt>
                <c:pt idx="37">
                  <c:v>BARKING &amp; DAGENHAM EAST PCN</c:v>
                </c:pt>
                <c:pt idx="38">
                  <c:v>HAVERING SOUTH PCN</c:v>
                </c:pt>
                <c:pt idx="39">
                  <c:v>NEWHAM NORTH EAST 2 PCN</c:v>
                </c:pt>
                <c:pt idx="40">
                  <c:v>NEWHAM NORTH EAST 1 PCN</c:v>
                </c:pt>
                <c:pt idx="41">
                  <c:v>HAVERING MARSHALL PCN</c:v>
                </c:pt>
                <c:pt idx="42">
                  <c:v>TOWER HAMLETS NETWORK 7 PCN</c:v>
                </c:pt>
                <c:pt idx="43">
                  <c:v>WANSTEAD AND WOODFORD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4"/>
                <c:pt idx="0">
                  <c:v>BARKING &amp; DAGENHAM NORTH WEST PCN</c:v>
                </c:pt>
                <c:pt idx="1">
                  <c:v>STRATFORD PCN</c:v>
                </c:pt>
                <c:pt idx="2">
                  <c:v>BARKING &amp; DAGENHAM NEW WEST PCN</c:v>
                </c:pt>
                <c:pt idx="3">
                  <c:v>SEVEN KINGS PCN</c:v>
                </c:pt>
                <c:pt idx="4">
                  <c:v>WALTHAM FOREST WALTHAMSTOW CENTRAL PCN</c:v>
                </c:pt>
                <c:pt idx="5">
                  <c:v>BARKING &amp; DAGENHAM NORTH PCN</c:v>
                </c:pt>
                <c:pt idx="6">
                  <c:v>NEW CROSS ALLIANCE PCN</c:v>
                </c:pt>
                <c:pt idx="7">
                  <c:v>BARKING &amp; DAGENHAM WEST PCN</c:v>
                </c:pt>
                <c:pt idx="8">
                  <c:v>DOCKLANDS PCN</c:v>
                </c:pt>
                <c:pt idx="9">
                  <c:v>WALTHAM FOREST LEYTON COLLABORATIVE PCN</c:v>
                </c:pt>
                <c:pt idx="10">
                  <c:v>NORTH NEWHAM PCN</c:v>
                </c:pt>
                <c:pt idx="11">
                  <c:v>TOWER HAMLETS NETWORK 2 PCN</c:v>
                </c:pt>
                <c:pt idx="12">
                  <c:v>WALTHAM FOREST INTEGRATED HEALTH PCN</c:v>
                </c:pt>
                <c:pt idx="13">
                  <c:v>TOWER HAMLETS NETWORK 6 PCN</c:v>
                </c:pt>
                <c:pt idx="14">
                  <c:v>LOXFORD PCN</c:v>
                </c:pt>
                <c:pt idx="15">
                  <c:v>SOUTH ONE NEWHAM PCN</c:v>
                </c:pt>
                <c:pt idx="16">
                  <c:v>BARKING &amp; DAGENHAM EAST ONE PCN</c:v>
                </c:pt>
                <c:pt idx="17">
                  <c:v>HAVERING CREST PCN</c:v>
                </c:pt>
                <c:pt idx="18">
                  <c:v>TOWER HAMLETS NETWORK 1 PCN</c:v>
                </c:pt>
                <c:pt idx="19">
                  <c:v>CRANBROOK PCN</c:v>
                </c:pt>
                <c:pt idx="20">
                  <c:v>WALTHAM FOREST 8 PCN</c:v>
                </c:pt>
                <c:pt idx="21">
                  <c:v>ICS</c:v>
                </c:pt>
                <c:pt idx="22">
                  <c:v>SHOREDITCH PARK PCN</c:v>
                </c:pt>
                <c:pt idx="23">
                  <c:v>NEWHAM NORTH WEST 2 PCN</c:v>
                </c:pt>
                <c:pt idx="24">
                  <c:v>WALTHAM FOREST CHINGFORD E4 PCN</c:v>
                </c:pt>
                <c:pt idx="25">
                  <c:v>TOWER HAMLETS NETWORK 5 PCN</c:v>
                </c:pt>
                <c:pt idx="26">
                  <c:v>FAIRLOP PCN</c:v>
                </c:pt>
                <c:pt idx="27">
                  <c:v>TOWER HAMLETS NETWORK 8 PCN</c:v>
                </c:pt>
                <c:pt idx="28">
                  <c:v>TOWER NETWORK PCN</c:v>
                </c:pt>
                <c:pt idx="29">
                  <c:v>NEWHAM CENTRAL 1 PCN</c:v>
                </c:pt>
                <c:pt idx="30">
                  <c:v>WALTHAM FOREST WALTHAMSTOW WEST PCN</c:v>
                </c:pt>
                <c:pt idx="31">
                  <c:v>WALTHAM FOREST SOUTH LEYTONSTONE PCN</c:v>
                </c:pt>
                <c:pt idx="32">
                  <c:v>LEASIDE NETWORK PCN</c:v>
                </c:pt>
                <c:pt idx="33">
                  <c:v>WELL STREET COMMON PCN</c:v>
                </c:pt>
                <c:pt idx="34">
                  <c:v>SPRINGFIELD PARK PCN</c:v>
                </c:pt>
                <c:pt idx="35">
                  <c:v>HACKNEY MARSHES PCN</c:v>
                </c:pt>
                <c:pt idx="36">
                  <c:v>HAVERING NORTH PCN</c:v>
                </c:pt>
                <c:pt idx="37">
                  <c:v>BARKING &amp; DAGENHAM EAST PCN</c:v>
                </c:pt>
                <c:pt idx="38">
                  <c:v>HAVERING SOUTH PCN</c:v>
                </c:pt>
                <c:pt idx="39">
                  <c:v>NEWHAM NORTH EAST 2 PCN</c:v>
                </c:pt>
                <c:pt idx="40">
                  <c:v>NEWHAM NORTH EAST 1 PCN</c:v>
                </c:pt>
                <c:pt idx="41">
                  <c:v>HAVERING MARSHALL PCN</c:v>
                </c:pt>
                <c:pt idx="42">
                  <c:v>TOWER HAMLETS NETWORK 7 PCN</c:v>
                </c:pt>
                <c:pt idx="43">
                  <c:v>WANSTEAD AND WOODFORD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356288"/>
        <c:axId val="10335475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BARKING &amp; DAGENHAM NORTH WEST PCN</c:v>
                </c:pt>
                <c:pt idx="1">
                  <c:v>STRATFORD PCN</c:v>
                </c:pt>
                <c:pt idx="2">
                  <c:v>BARKING &amp; DAGENHAM NEW WEST PCN</c:v>
                </c:pt>
                <c:pt idx="3">
                  <c:v>SEVEN KINGS PCN</c:v>
                </c:pt>
                <c:pt idx="4">
                  <c:v>WALTHAM FOREST WALTHAMSTOW CENTRAL PCN</c:v>
                </c:pt>
                <c:pt idx="5">
                  <c:v>BARKING &amp; DAGENHAM NORTH PCN</c:v>
                </c:pt>
                <c:pt idx="6">
                  <c:v>NEW CROSS ALLIANCE PCN</c:v>
                </c:pt>
                <c:pt idx="7">
                  <c:v>BARKING &amp; DAGENHAM WEST PCN</c:v>
                </c:pt>
                <c:pt idx="8">
                  <c:v>DOCKLANDS PCN</c:v>
                </c:pt>
                <c:pt idx="9">
                  <c:v>WALTHAM FOREST LEYTON COLLABORATIVE PCN</c:v>
                </c:pt>
                <c:pt idx="10">
                  <c:v>NORTH NEWHAM PCN</c:v>
                </c:pt>
                <c:pt idx="11">
                  <c:v>TOWER HAMLETS NETWORK 2 PCN</c:v>
                </c:pt>
                <c:pt idx="12">
                  <c:v>WALTHAM FOREST INTEGRATED HEALTH PCN</c:v>
                </c:pt>
                <c:pt idx="13">
                  <c:v>TOWER HAMLETS NETWORK 6 PCN</c:v>
                </c:pt>
                <c:pt idx="14">
                  <c:v>LOXFORD PCN</c:v>
                </c:pt>
                <c:pt idx="15">
                  <c:v>SOUTH ONE NEWHAM PCN</c:v>
                </c:pt>
                <c:pt idx="16">
                  <c:v>BARKING &amp; DAGENHAM EAST ONE PCN</c:v>
                </c:pt>
                <c:pt idx="17">
                  <c:v>HAVERING CREST PCN</c:v>
                </c:pt>
                <c:pt idx="18">
                  <c:v>TOWER HAMLETS NETWORK 1 PCN</c:v>
                </c:pt>
                <c:pt idx="19">
                  <c:v>CRANBROOK PCN</c:v>
                </c:pt>
                <c:pt idx="20">
                  <c:v>WALTHAM FOREST 8 PCN</c:v>
                </c:pt>
                <c:pt idx="21">
                  <c:v>ICS</c:v>
                </c:pt>
                <c:pt idx="22">
                  <c:v>SHOREDITCH PARK PCN</c:v>
                </c:pt>
                <c:pt idx="23">
                  <c:v>NEWHAM NORTH WEST 2 PCN</c:v>
                </c:pt>
                <c:pt idx="24">
                  <c:v>WALTHAM FOREST CHINGFORD E4 PCN</c:v>
                </c:pt>
                <c:pt idx="25">
                  <c:v>TOWER HAMLETS NETWORK 5 PCN</c:v>
                </c:pt>
                <c:pt idx="26">
                  <c:v>FAIRLOP PCN</c:v>
                </c:pt>
                <c:pt idx="27">
                  <c:v>TOWER HAMLETS NETWORK 8 PCN</c:v>
                </c:pt>
                <c:pt idx="28">
                  <c:v>TOWER NETWORK PCN</c:v>
                </c:pt>
                <c:pt idx="29">
                  <c:v>NEWHAM CENTRAL 1 PCN</c:v>
                </c:pt>
                <c:pt idx="30">
                  <c:v>WALTHAM FOREST WALTHAMSTOW WEST PCN</c:v>
                </c:pt>
                <c:pt idx="31">
                  <c:v>WALTHAM FOREST SOUTH LEYTONSTONE PCN</c:v>
                </c:pt>
                <c:pt idx="32">
                  <c:v>LEASIDE NETWORK PCN</c:v>
                </c:pt>
                <c:pt idx="33">
                  <c:v>WELL STREET COMMON PCN</c:v>
                </c:pt>
                <c:pt idx="34">
                  <c:v>SPRINGFIELD PARK PCN</c:v>
                </c:pt>
                <c:pt idx="35">
                  <c:v>HACKNEY MARSHES PCN</c:v>
                </c:pt>
                <c:pt idx="36">
                  <c:v>HAVERING NORTH PCN</c:v>
                </c:pt>
                <c:pt idx="37">
                  <c:v>BARKING &amp; DAGENHAM EAST PCN</c:v>
                </c:pt>
                <c:pt idx="38">
                  <c:v>HAVERING SOUTH PCN</c:v>
                </c:pt>
                <c:pt idx="39">
                  <c:v>NEWHAM NORTH EAST 2 PCN</c:v>
                </c:pt>
                <c:pt idx="40">
                  <c:v>NEWHAM NORTH EAST 1 PCN</c:v>
                </c:pt>
                <c:pt idx="41">
                  <c:v>HAVERING MARSHALL PCN</c:v>
                </c:pt>
                <c:pt idx="42">
                  <c:v>TOWER HAMLETS NETWORK 7 PCN</c:v>
                </c:pt>
                <c:pt idx="43">
                  <c:v>WANSTEAD AND WOODFORD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4"/>
                <c:pt idx="0">
                  <c:v>BARKING &amp; DAGENHAM NORTH WEST PCN</c:v>
                </c:pt>
                <c:pt idx="1">
                  <c:v>STRATFORD PCN</c:v>
                </c:pt>
                <c:pt idx="2">
                  <c:v>BARKING &amp; DAGENHAM NEW WEST PCN</c:v>
                </c:pt>
                <c:pt idx="3">
                  <c:v>SEVEN KINGS PCN</c:v>
                </c:pt>
                <c:pt idx="4">
                  <c:v>WALTHAM FOREST WALTHAMSTOW CENTRAL PCN</c:v>
                </c:pt>
                <c:pt idx="5">
                  <c:v>BARKING &amp; DAGENHAM NORTH PCN</c:v>
                </c:pt>
                <c:pt idx="6">
                  <c:v>NEW CROSS ALLIANCE PCN</c:v>
                </c:pt>
                <c:pt idx="7">
                  <c:v>BARKING &amp; DAGENHAM WEST PCN</c:v>
                </c:pt>
                <c:pt idx="8">
                  <c:v>DOCKLANDS PCN</c:v>
                </c:pt>
                <c:pt idx="9">
                  <c:v>WALTHAM FOREST LEYTON COLLABORATIVE PCN</c:v>
                </c:pt>
                <c:pt idx="10">
                  <c:v>NORTH NEWHAM PCN</c:v>
                </c:pt>
                <c:pt idx="11">
                  <c:v>TOWER HAMLETS NETWORK 2 PCN</c:v>
                </c:pt>
                <c:pt idx="12">
                  <c:v>WALTHAM FOREST INTEGRATED HEALTH PCN</c:v>
                </c:pt>
                <c:pt idx="13">
                  <c:v>TOWER HAMLETS NETWORK 6 PCN</c:v>
                </c:pt>
                <c:pt idx="14">
                  <c:v>LOXFORD PCN</c:v>
                </c:pt>
                <c:pt idx="15">
                  <c:v>SOUTH ONE NEWHAM PCN</c:v>
                </c:pt>
                <c:pt idx="16">
                  <c:v>BARKING &amp; DAGENHAM EAST ONE PCN</c:v>
                </c:pt>
                <c:pt idx="17">
                  <c:v>HAVERING CREST PCN</c:v>
                </c:pt>
                <c:pt idx="18">
                  <c:v>TOWER HAMLETS NETWORK 1 PCN</c:v>
                </c:pt>
                <c:pt idx="19">
                  <c:v>CRANBROOK PCN</c:v>
                </c:pt>
                <c:pt idx="20">
                  <c:v>WALTHAM FOREST 8 PCN</c:v>
                </c:pt>
                <c:pt idx="21">
                  <c:v>ICS</c:v>
                </c:pt>
                <c:pt idx="22">
                  <c:v>SHOREDITCH PARK PCN</c:v>
                </c:pt>
                <c:pt idx="23">
                  <c:v>NEWHAM NORTH WEST 2 PCN</c:v>
                </c:pt>
                <c:pt idx="24">
                  <c:v>WALTHAM FOREST CHINGFORD E4 PCN</c:v>
                </c:pt>
                <c:pt idx="25">
                  <c:v>TOWER HAMLETS NETWORK 5 PCN</c:v>
                </c:pt>
                <c:pt idx="26">
                  <c:v>FAIRLOP PCN</c:v>
                </c:pt>
                <c:pt idx="27">
                  <c:v>TOWER HAMLETS NETWORK 8 PCN</c:v>
                </c:pt>
                <c:pt idx="28">
                  <c:v>TOWER NETWORK PCN</c:v>
                </c:pt>
                <c:pt idx="29">
                  <c:v>NEWHAM CENTRAL 1 PCN</c:v>
                </c:pt>
                <c:pt idx="30">
                  <c:v>WALTHAM FOREST WALTHAMSTOW WEST PCN</c:v>
                </c:pt>
                <c:pt idx="31">
                  <c:v>WALTHAM FOREST SOUTH LEYTONSTONE PCN</c:v>
                </c:pt>
                <c:pt idx="32">
                  <c:v>LEASIDE NETWORK PCN</c:v>
                </c:pt>
                <c:pt idx="33">
                  <c:v>WELL STREET COMMON PCN</c:v>
                </c:pt>
                <c:pt idx="34">
                  <c:v>SPRINGFIELD PARK PCN</c:v>
                </c:pt>
                <c:pt idx="35">
                  <c:v>HACKNEY MARSHES PCN</c:v>
                </c:pt>
                <c:pt idx="36">
                  <c:v>HAVERING NORTH PCN</c:v>
                </c:pt>
                <c:pt idx="37">
                  <c:v>BARKING &amp; DAGENHAM EAST PCN</c:v>
                </c:pt>
                <c:pt idx="38">
                  <c:v>HAVERING SOUTH PCN</c:v>
                </c:pt>
                <c:pt idx="39">
                  <c:v>NEWHAM NORTH EAST 2 PCN</c:v>
                </c:pt>
                <c:pt idx="40">
                  <c:v>NEWHAM NORTH EAST 1 PCN</c:v>
                </c:pt>
                <c:pt idx="41">
                  <c:v>HAVERING MARSHALL PCN</c:v>
                </c:pt>
                <c:pt idx="42">
                  <c:v>TOWER HAMLETS NETWORK 7 PCN</c:v>
                </c:pt>
                <c:pt idx="43">
                  <c:v>WANSTEAD AND WOODFORD PCN</c:v>
                </c:pt>
              </c:strCache>
            </c:strRef>
          </c:cat>
          <c:val>
            <c:numRef>
              <c:f>Sheet1!$C$2:$C$45</c:f>
              <c:numCache>
                <c:formatCode>0%</c:formatCode>
                <c:ptCount val="44"/>
                <c:pt idx="0">
                  <c:v>0.53</c:v>
                </c:pt>
                <c:pt idx="1">
                  <c:v>0.56000000000000005</c:v>
                </c:pt>
                <c:pt idx="2">
                  <c:v>0.56999999999999995</c:v>
                </c:pt>
                <c:pt idx="3">
                  <c:v>0.56999999999999995</c:v>
                </c:pt>
                <c:pt idx="4">
                  <c:v>0.56999999999999995</c:v>
                </c:pt>
                <c:pt idx="5">
                  <c:v>0.59</c:v>
                </c:pt>
                <c:pt idx="6">
                  <c:v>0.6</c:v>
                </c:pt>
                <c:pt idx="7">
                  <c:v>0.6</c:v>
                </c:pt>
                <c:pt idx="8">
                  <c:v>0.6</c:v>
                </c:pt>
                <c:pt idx="9">
                  <c:v>0.62</c:v>
                </c:pt>
                <c:pt idx="10">
                  <c:v>0.63</c:v>
                </c:pt>
                <c:pt idx="11">
                  <c:v>0.63</c:v>
                </c:pt>
                <c:pt idx="12">
                  <c:v>0.63</c:v>
                </c:pt>
                <c:pt idx="13">
                  <c:v>0.65</c:v>
                </c:pt>
                <c:pt idx="14">
                  <c:v>0.65</c:v>
                </c:pt>
                <c:pt idx="15">
                  <c:v>0.65</c:v>
                </c:pt>
                <c:pt idx="16">
                  <c:v>0.65</c:v>
                </c:pt>
                <c:pt idx="17">
                  <c:v>0.66</c:v>
                </c:pt>
                <c:pt idx="18">
                  <c:v>0.66</c:v>
                </c:pt>
                <c:pt idx="19">
                  <c:v>0.66</c:v>
                </c:pt>
                <c:pt idx="20">
                  <c:v>0.66</c:v>
                </c:pt>
                <c:pt idx="21">
                  <c:v>-10</c:v>
                </c:pt>
                <c:pt idx="22">
                  <c:v>0.67</c:v>
                </c:pt>
                <c:pt idx="23">
                  <c:v>0.67</c:v>
                </c:pt>
                <c:pt idx="24">
                  <c:v>0.68</c:v>
                </c:pt>
                <c:pt idx="25">
                  <c:v>0.68</c:v>
                </c:pt>
                <c:pt idx="26">
                  <c:v>0.69</c:v>
                </c:pt>
                <c:pt idx="27">
                  <c:v>0.69</c:v>
                </c:pt>
                <c:pt idx="28">
                  <c:v>0.69</c:v>
                </c:pt>
                <c:pt idx="29">
                  <c:v>0.69</c:v>
                </c:pt>
                <c:pt idx="30">
                  <c:v>0.7</c:v>
                </c:pt>
                <c:pt idx="31">
                  <c:v>0.7</c:v>
                </c:pt>
                <c:pt idx="32">
                  <c:v>0.7</c:v>
                </c:pt>
                <c:pt idx="33">
                  <c:v>0.71</c:v>
                </c:pt>
                <c:pt idx="34">
                  <c:v>0.71</c:v>
                </c:pt>
                <c:pt idx="35">
                  <c:v>0.72</c:v>
                </c:pt>
                <c:pt idx="36">
                  <c:v>0.72</c:v>
                </c:pt>
                <c:pt idx="37">
                  <c:v>0.72</c:v>
                </c:pt>
                <c:pt idx="38">
                  <c:v>0.73</c:v>
                </c:pt>
                <c:pt idx="39">
                  <c:v>0.73</c:v>
                </c:pt>
                <c:pt idx="40">
                  <c:v>0.73</c:v>
                </c:pt>
                <c:pt idx="41">
                  <c:v>0.73</c:v>
                </c:pt>
                <c:pt idx="42">
                  <c:v>0.73</c:v>
                </c:pt>
                <c:pt idx="43">
                  <c:v>0.73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0.67</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350656"/>
        <c:axId val="103352960"/>
      </c:lineChart>
      <c:catAx>
        <c:axId val="10335065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352960"/>
        <c:crosses val="autoZero"/>
        <c:auto val="1"/>
        <c:lblAlgn val="ctr"/>
        <c:lblOffset val="100"/>
        <c:noMultiLvlLbl val="0"/>
      </c:catAx>
      <c:valAx>
        <c:axId val="10335296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350656"/>
        <c:crosses val="autoZero"/>
        <c:crossBetween val="between"/>
      </c:valAx>
      <c:valAx>
        <c:axId val="103354752"/>
        <c:scaling>
          <c:orientation val="minMax"/>
          <c:max val="1"/>
          <c:min val="0"/>
        </c:scaling>
        <c:delete val="0"/>
        <c:axPos val="r"/>
        <c:numFmt formatCode="0%" sourceLinked="1"/>
        <c:majorTickMark val="none"/>
        <c:minorTickMark val="none"/>
        <c:tickLblPos val="none"/>
        <c:spPr>
          <a:ln>
            <a:noFill/>
          </a:ln>
        </c:spPr>
        <c:crossAx val="103356288"/>
        <c:crosses val="max"/>
        <c:crossBetween val="between"/>
      </c:valAx>
      <c:catAx>
        <c:axId val="103356288"/>
        <c:scaling>
          <c:orientation val="minMax"/>
        </c:scaling>
        <c:delete val="1"/>
        <c:axPos val="b"/>
        <c:numFmt formatCode="General" sourceLinked="1"/>
        <c:majorTickMark val="out"/>
        <c:minorTickMark val="none"/>
        <c:tickLblPos val="nextTo"/>
        <c:crossAx val="10335475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5"/>
                <c:pt idx="0">
                  <c:v>HACKNEY DOWNS PCN</c:v>
                </c:pt>
                <c:pt idx="1">
                  <c:v>WOODBERRY WETLANDS PCN</c:v>
                </c:pt>
                <c:pt idx="2">
                  <c:v>CLISSOLD PARK PCN</c:v>
                </c:pt>
                <c:pt idx="3">
                  <c:v>NEWHAM CENTRAL PCN</c:v>
                </c:pt>
                <c:pt idx="4">
                  <c:v>LONDON FIELDS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5"/>
                <c:pt idx="0">
                  <c:v>HACKNEY DOWNS PCN</c:v>
                </c:pt>
                <c:pt idx="1">
                  <c:v>WOODBERRY WETLANDS PCN</c:v>
                </c:pt>
                <c:pt idx="2">
                  <c:v>CLISSOLD PARK PCN</c:v>
                </c:pt>
                <c:pt idx="3">
                  <c:v>NEWHAM CENTRAL PCN</c:v>
                </c:pt>
                <c:pt idx="4">
                  <c:v>LONDON FIELDS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5"/>
                <c:pt idx="0">
                  <c:v>HACKNEY DOWNS PCN</c:v>
                </c:pt>
                <c:pt idx="1">
                  <c:v>WOODBERRY WETLANDS PCN</c:v>
                </c:pt>
                <c:pt idx="2">
                  <c:v>CLISSOLD PARK PCN</c:v>
                </c:pt>
                <c:pt idx="3">
                  <c:v>NEWHAM CENTRAL PCN</c:v>
                </c:pt>
                <c:pt idx="4">
                  <c:v>LONDON FIELDS PCN</c:v>
                </c:pt>
              </c:strCache>
            </c:strRef>
          </c:cat>
          <c:val>
            <c:numRef>
              <c:f>Sheet1!$F$2:$F$45</c:f>
              <c:numCache>
                <c:formatCode>General</c:formatCode>
                <c:ptCount val="44"/>
                <c:pt idx="0">
                  <c:v>0.74</c:v>
                </c:pt>
                <c:pt idx="1">
                  <c:v>0.74</c:v>
                </c:pt>
                <c:pt idx="2">
                  <c:v>0.77</c:v>
                </c:pt>
                <c:pt idx="3">
                  <c:v>0.81</c:v>
                </c:pt>
                <c:pt idx="4">
                  <c:v>0.83</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5"/>
                <c:pt idx="0">
                  <c:v>HACKNEY DOWNS PCN</c:v>
                </c:pt>
                <c:pt idx="1">
                  <c:v>WOODBERRY WETLANDS PCN</c:v>
                </c:pt>
                <c:pt idx="2">
                  <c:v>CLISSOLD PARK PCN</c:v>
                </c:pt>
                <c:pt idx="3">
                  <c:v>NEWHAM CENTRAL PCN</c:v>
                </c:pt>
                <c:pt idx="4">
                  <c:v>LONDON FIELDS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5"/>
                <c:pt idx="0">
                  <c:v>HACKNEY DOWNS PCN</c:v>
                </c:pt>
                <c:pt idx="1">
                  <c:v>WOODBERRY WETLANDS PCN</c:v>
                </c:pt>
                <c:pt idx="2">
                  <c:v>CLISSOLD PARK PCN</c:v>
                </c:pt>
                <c:pt idx="3">
                  <c:v>NEWHAM CENTRAL PCN</c:v>
                </c:pt>
                <c:pt idx="4">
                  <c:v>LONDON FIELDS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91317504"/>
        <c:axId val="19131596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5"/>
                <c:pt idx="0">
                  <c:v>HACKNEY DOWNS PCN</c:v>
                </c:pt>
                <c:pt idx="1">
                  <c:v>WOODBERRY WETLANDS PCN</c:v>
                </c:pt>
                <c:pt idx="2">
                  <c:v>CLISSOLD PARK PCN</c:v>
                </c:pt>
                <c:pt idx="3">
                  <c:v>NEWHAM CENTRAL PCN</c:v>
                </c:pt>
                <c:pt idx="4">
                  <c:v>LONDON FIELDS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EE50-4179-899A-5ACC15050FE2}"/>
              </c:ext>
            </c:extLst>
          </c:dPt>
          <c:cat>
            <c:strRef>
              <c:f>Sheet1!$A$2:$A$45</c:f>
              <c:strCache>
                <c:ptCount val="5"/>
                <c:pt idx="0">
                  <c:v>HACKNEY DOWNS PCN</c:v>
                </c:pt>
                <c:pt idx="1">
                  <c:v>WOODBERRY WETLANDS PCN</c:v>
                </c:pt>
                <c:pt idx="2">
                  <c:v>CLISSOLD PARK PCN</c:v>
                </c:pt>
                <c:pt idx="3">
                  <c:v>NEWHAM CENTRAL PCN</c:v>
                </c:pt>
                <c:pt idx="4">
                  <c:v>LONDON FIELDS PCN</c:v>
                </c:pt>
              </c:strCache>
            </c:strRef>
          </c:cat>
          <c:val>
            <c:numRef>
              <c:f>Sheet1!$C$2:$C$45</c:f>
              <c:numCache>
                <c:formatCode>0%</c:formatCode>
                <c:ptCount val="44"/>
                <c:pt idx="0">
                  <c:v>0.74</c:v>
                </c:pt>
                <c:pt idx="1">
                  <c:v>0.74</c:v>
                </c:pt>
                <c:pt idx="2">
                  <c:v>0.77</c:v>
                </c:pt>
                <c:pt idx="3">
                  <c:v>0.81</c:v>
                </c:pt>
                <c:pt idx="4">
                  <c:v>0.83</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91311872"/>
        <c:axId val="191314176"/>
      </c:lineChart>
      <c:catAx>
        <c:axId val="19131187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91314176"/>
        <c:crosses val="autoZero"/>
        <c:auto val="1"/>
        <c:lblAlgn val="ctr"/>
        <c:lblOffset val="100"/>
        <c:noMultiLvlLbl val="0"/>
      </c:catAx>
      <c:valAx>
        <c:axId val="19131417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1311872"/>
        <c:crosses val="autoZero"/>
        <c:crossBetween val="between"/>
      </c:valAx>
      <c:valAx>
        <c:axId val="191315968"/>
        <c:scaling>
          <c:orientation val="minMax"/>
          <c:max val="1"/>
          <c:min val="0"/>
        </c:scaling>
        <c:delete val="0"/>
        <c:axPos val="r"/>
        <c:numFmt formatCode="0%" sourceLinked="1"/>
        <c:majorTickMark val="none"/>
        <c:minorTickMark val="none"/>
        <c:tickLblPos val="none"/>
        <c:spPr>
          <a:ln>
            <a:noFill/>
          </a:ln>
        </c:spPr>
        <c:crossAx val="191317504"/>
        <c:crosses val="max"/>
        <c:crossBetween val="between"/>
      </c:valAx>
      <c:catAx>
        <c:axId val="191317504"/>
        <c:scaling>
          <c:orientation val="minMax"/>
        </c:scaling>
        <c:delete val="1"/>
        <c:axPos val="b"/>
        <c:numFmt formatCode="General" sourceLinked="1"/>
        <c:majorTickMark val="out"/>
        <c:minorTickMark val="none"/>
        <c:tickLblPos val="nextTo"/>
        <c:crossAx val="19131596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14</c:v>
                </c:pt>
                <c:pt idx="1">
                  <c:v>43</c:v>
                </c:pt>
                <c:pt idx="2">
                  <c:v>8</c:v>
                </c:pt>
                <c:pt idx="3">
                  <c:v>21</c:v>
                </c:pt>
                <c:pt idx="4">
                  <c:v>32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6558080"/>
        <c:axId val="116556544"/>
      </c:barChart>
      <c:valAx>
        <c:axId val="116556544"/>
        <c:scaling>
          <c:orientation val="minMax"/>
        </c:scaling>
        <c:delete val="1"/>
        <c:axPos val="t"/>
        <c:numFmt formatCode="General" sourceLinked="1"/>
        <c:majorTickMark val="out"/>
        <c:minorTickMark val="none"/>
        <c:tickLblPos val="nextTo"/>
        <c:crossAx val="116558080"/>
        <c:crosses val="autoZero"/>
        <c:crossBetween val="between"/>
      </c:valAx>
      <c:catAx>
        <c:axId val="116558080"/>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655654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LOXFORD PCN</c:v>
                </c:pt>
                <c:pt idx="1">
                  <c:v>NEW CROSS ALLIANCE PCN</c:v>
                </c:pt>
                <c:pt idx="2">
                  <c:v>WALTHAM FOREST WALTHAMSTOW CENTRAL PCN</c:v>
                </c:pt>
                <c:pt idx="3">
                  <c:v>SEVEN KINGS PCN</c:v>
                </c:pt>
                <c:pt idx="4">
                  <c:v>BARKING &amp; DAGENHAM NORTH WEST PCN</c:v>
                </c:pt>
                <c:pt idx="5">
                  <c:v>STRATFORD PCN</c:v>
                </c:pt>
                <c:pt idx="6">
                  <c:v>BARKING &amp; DAGENHAM WEST PCN</c:v>
                </c:pt>
                <c:pt idx="7">
                  <c:v>BARKING &amp; DAGENHAM NORTH PCN</c:v>
                </c:pt>
                <c:pt idx="8">
                  <c:v>WALTHAM FOREST INTEGRATED HEALTH PCN</c:v>
                </c:pt>
                <c:pt idx="9">
                  <c:v>WALTHAM FOREST LEYTON COLLABORATIVE PCN</c:v>
                </c:pt>
                <c:pt idx="10">
                  <c:v>TOWER HAMLETS NETWORK 6 PCN</c:v>
                </c:pt>
                <c:pt idx="11">
                  <c:v>TOWER HAMLETS NETWORK 8 PCN</c:v>
                </c:pt>
                <c:pt idx="12">
                  <c:v>WALTHAM FOREST 8 PCN</c:v>
                </c:pt>
                <c:pt idx="13">
                  <c:v>LEASIDE NETWORK PCN</c:v>
                </c:pt>
                <c:pt idx="14">
                  <c:v>NEWHAM NORTH WEST 2 PCN</c:v>
                </c:pt>
                <c:pt idx="15">
                  <c:v>BARKING &amp; DAGENHAM EAST ONE PCN</c:v>
                </c:pt>
                <c:pt idx="16">
                  <c:v>HAVERING MARSHALL PCN</c:v>
                </c:pt>
                <c:pt idx="17">
                  <c:v>HAVERING NORTH PCN</c:v>
                </c:pt>
                <c:pt idx="18">
                  <c:v>SOUTH ONE NEWHAM PCN</c:v>
                </c:pt>
                <c:pt idx="19">
                  <c:v>BARKING &amp; DAGENHAM NEW WEST PCN</c:v>
                </c:pt>
                <c:pt idx="20">
                  <c:v>TOWER NETWORK PCN</c:v>
                </c:pt>
                <c:pt idx="21">
                  <c:v>CRANBROOK PCN</c:v>
                </c:pt>
                <c:pt idx="22">
                  <c:v>ICS</c:v>
                </c:pt>
                <c:pt idx="23">
                  <c:v>HAVERING SOUTH PCN</c:v>
                </c:pt>
                <c:pt idx="24">
                  <c:v>WELL STREET COMMON PCN</c:v>
                </c:pt>
                <c:pt idx="25">
                  <c:v>NEWHAM CENTRAL PCN</c:v>
                </c:pt>
                <c:pt idx="26">
                  <c:v>HACKNEY DOWNS PCN</c:v>
                </c:pt>
                <c:pt idx="27">
                  <c:v>HAVERING CREST PCN</c:v>
                </c:pt>
                <c:pt idx="28">
                  <c:v>TOWER HAMLETS NETWORK 1 PCN</c:v>
                </c:pt>
                <c:pt idx="29">
                  <c:v>NORTH NEWHAM PCN</c:v>
                </c:pt>
                <c:pt idx="30">
                  <c:v>DOCKLANDS PCN</c:v>
                </c:pt>
                <c:pt idx="31">
                  <c:v>WANSTEAD AND WOODFORD PCN</c:v>
                </c:pt>
                <c:pt idx="32">
                  <c:v>FAIRLOP PCN</c:v>
                </c:pt>
                <c:pt idx="33">
                  <c:v>WALTHAM FOREST WALTHAMSTOW WEST PCN</c:v>
                </c:pt>
                <c:pt idx="34">
                  <c:v>WALTHAM FOREST CHINGFORD E4 PCN</c:v>
                </c:pt>
                <c:pt idx="35">
                  <c:v>TOWER HAMLETS NETWORK 7 PCN</c:v>
                </c:pt>
                <c:pt idx="36">
                  <c:v>NEWHAM CENTRAL 1 PCN</c:v>
                </c:pt>
                <c:pt idx="37">
                  <c:v>BARKING &amp; DAGENHAM EAST PCN</c:v>
                </c:pt>
                <c:pt idx="38">
                  <c:v>TOWER HAMLETS NETWORK 2 PCN</c:v>
                </c:pt>
                <c:pt idx="39">
                  <c:v>SPRINGFIELD PARK PCN</c:v>
                </c:pt>
                <c:pt idx="40">
                  <c:v>WALTHAM FOREST SOUTH LEYTONSTONE PCN</c:v>
                </c:pt>
                <c:pt idx="41">
                  <c:v>NEWHAM NORTH EAST 2 PCN</c:v>
                </c:pt>
                <c:pt idx="42">
                  <c:v>NEWHAM NORTH EAST 1 PCN</c:v>
                </c:pt>
                <c:pt idx="43">
                  <c:v>CLISSOLD PARK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4"/>
                <c:pt idx="0">
                  <c:v>LOXFORD PCN</c:v>
                </c:pt>
                <c:pt idx="1">
                  <c:v>NEW CROSS ALLIANCE PCN</c:v>
                </c:pt>
                <c:pt idx="2">
                  <c:v>WALTHAM FOREST WALTHAMSTOW CENTRAL PCN</c:v>
                </c:pt>
                <c:pt idx="3">
                  <c:v>SEVEN KINGS PCN</c:v>
                </c:pt>
                <c:pt idx="4">
                  <c:v>BARKING &amp; DAGENHAM NORTH WEST PCN</c:v>
                </c:pt>
                <c:pt idx="5">
                  <c:v>STRATFORD PCN</c:v>
                </c:pt>
                <c:pt idx="6">
                  <c:v>BARKING &amp; DAGENHAM WEST PCN</c:v>
                </c:pt>
                <c:pt idx="7">
                  <c:v>BARKING &amp; DAGENHAM NORTH PCN</c:v>
                </c:pt>
                <c:pt idx="8">
                  <c:v>WALTHAM FOREST INTEGRATED HEALTH PCN</c:v>
                </c:pt>
                <c:pt idx="9">
                  <c:v>WALTHAM FOREST LEYTON COLLABORATIVE PCN</c:v>
                </c:pt>
                <c:pt idx="10">
                  <c:v>TOWER HAMLETS NETWORK 6 PCN</c:v>
                </c:pt>
                <c:pt idx="11">
                  <c:v>TOWER HAMLETS NETWORK 8 PCN</c:v>
                </c:pt>
                <c:pt idx="12">
                  <c:v>WALTHAM FOREST 8 PCN</c:v>
                </c:pt>
                <c:pt idx="13">
                  <c:v>LEASIDE NETWORK PCN</c:v>
                </c:pt>
                <c:pt idx="14">
                  <c:v>NEWHAM NORTH WEST 2 PCN</c:v>
                </c:pt>
                <c:pt idx="15">
                  <c:v>BARKING &amp; DAGENHAM EAST ONE PCN</c:v>
                </c:pt>
                <c:pt idx="16">
                  <c:v>HAVERING MARSHALL PCN</c:v>
                </c:pt>
                <c:pt idx="17">
                  <c:v>HAVERING NORTH PCN</c:v>
                </c:pt>
                <c:pt idx="18">
                  <c:v>SOUTH ONE NEWHAM PCN</c:v>
                </c:pt>
                <c:pt idx="19">
                  <c:v>BARKING &amp; DAGENHAM NEW WEST PCN</c:v>
                </c:pt>
                <c:pt idx="20">
                  <c:v>TOWER NETWORK PCN</c:v>
                </c:pt>
                <c:pt idx="21">
                  <c:v>CRANBROOK PCN</c:v>
                </c:pt>
                <c:pt idx="22">
                  <c:v>ICS</c:v>
                </c:pt>
                <c:pt idx="23">
                  <c:v>HAVERING SOUTH PCN</c:v>
                </c:pt>
                <c:pt idx="24">
                  <c:v>WELL STREET COMMON PCN</c:v>
                </c:pt>
                <c:pt idx="25">
                  <c:v>NEWHAM CENTRAL PCN</c:v>
                </c:pt>
                <c:pt idx="26">
                  <c:v>HACKNEY DOWNS PCN</c:v>
                </c:pt>
                <c:pt idx="27">
                  <c:v>HAVERING CREST PCN</c:v>
                </c:pt>
                <c:pt idx="28">
                  <c:v>TOWER HAMLETS NETWORK 1 PCN</c:v>
                </c:pt>
                <c:pt idx="29">
                  <c:v>NORTH NEWHAM PCN</c:v>
                </c:pt>
                <c:pt idx="30">
                  <c:v>DOCKLANDS PCN</c:v>
                </c:pt>
                <c:pt idx="31">
                  <c:v>WANSTEAD AND WOODFORD PCN</c:v>
                </c:pt>
                <c:pt idx="32">
                  <c:v>FAIRLOP PCN</c:v>
                </c:pt>
                <c:pt idx="33">
                  <c:v>WALTHAM FOREST WALTHAMSTOW WEST PCN</c:v>
                </c:pt>
                <c:pt idx="34">
                  <c:v>WALTHAM FOREST CHINGFORD E4 PCN</c:v>
                </c:pt>
                <c:pt idx="35">
                  <c:v>TOWER HAMLETS NETWORK 7 PCN</c:v>
                </c:pt>
                <c:pt idx="36">
                  <c:v>NEWHAM CENTRAL 1 PCN</c:v>
                </c:pt>
                <c:pt idx="37">
                  <c:v>BARKING &amp; DAGENHAM EAST PCN</c:v>
                </c:pt>
                <c:pt idx="38">
                  <c:v>TOWER HAMLETS NETWORK 2 PCN</c:v>
                </c:pt>
                <c:pt idx="39">
                  <c:v>SPRINGFIELD PARK PCN</c:v>
                </c:pt>
                <c:pt idx="40">
                  <c:v>WALTHAM FOREST SOUTH LEYTONSTONE PCN</c:v>
                </c:pt>
                <c:pt idx="41">
                  <c:v>NEWHAM NORTH EAST 2 PCN</c:v>
                </c:pt>
                <c:pt idx="42">
                  <c:v>NEWHAM NORTH EAST 1 PCN</c:v>
                </c:pt>
                <c:pt idx="43">
                  <c:v>CLISSOLD PARK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LOXFORD PCN</c:v>
                </c:pt>
                <c:pt idx="1">
                  <c:v>NEW CROSS ALLIANCE PCN</c:v>
                </c:pt>
                <c:pt idx="2">
                  <c:v>WALTHAM FOREST WALTHAMSTOW CENTRAL PCN</c:v>
                </c:pt>
                <c:pt idx="3">
                  <c:v>SEVEN KINGS PCN</c:v>
                </c:pt>
                <c:pt idx="4">
                  <c:v>BARKING &amp; DAGENHAM NORTH WEST PCN</c:v>
                </c:pt>
                <c:pt idx="5">
                  <c:v>STRATFORD PCN</c:v>
                </c:pt>
                <c:pt idx="6">
                  <c:v>BARKING &amp; DAGENHAM WEST PCN</c:v>
                </c:pt>
                <c:pt idx="7">
                  <c:v>BARKING &amp; DAGENHAM NORTH PCN</c:v>
                </c:pt>
                <c:pt idx="8">
                  <c:v>WALTHAM FOREST INTEGRATED HEALTH PCN</c:v>
                </c:pt>
                <c:pt idx="9">
                  <c:v>WALTHAM FOREST LEYTON COLLABORATIVE PCN</c:v>
                </c:pt>
                <c:pt idx="10">
                  <c:v>TOWER HAMLETS NETWORK 6 PCN</c:v>
                </c:pt>
                <c:pt idx="11">
                  <c:v>TOWER HAMLETS NETWORK 8 PCN</c:v>
                </c:pt>
                <c:pt idx="12">
                  <c:v>WALTHAM FOREST 8 PCN</c:v>
                </c:pt>
                <c:pt idx="13">
                  <c:v>LEASIDE NETWORK PCN</c:v>
                </c:pt>
                <c:pt idx="14">
                  <c:v>NEWHAM NORTH WEST 2 PCN</c:v>
                </c:pt>
                <c:pt idx="15">
                  <c:v>BARKING &amp; DAGENHAM EAST ONE PCN</c:v>
                </c:pt>
                <c:pt idx="16">
                  <c:v>HAVERING MARSHALL PCN</c:v>
                </c:pt>
                <c:pt idx="17">
                  <c:v>HAVERING NORTH PCN</c:v>
                </c:pt>
                <c:pt idx="18">
                  <c:v>SOUTH ONE NEWHAM PCN</c:v>
                </c:pt>
                <c:pt idx="19">
                  <c:v>BARKING &amp; DAGENHAM NEW WEST PCN</c:v>
                </c:pt>
                <c:pt idx="20">
                  <c:v>TOWER NETWORK PCN</c:v>
                </c:pt>
                <c:pt idx="21">
                  <c:v>CRANBROOK PCN</c:v>
                </c:pt>
                <c:pt idx="22">
                  <c:v>ICS</c:v>
                </c:pt>
                <c:pt idx="23">
                  <c:v>HAVERING SOUTH PCN</c:v>
                </c:pt>
                <c:pt idx="24">
                  <c:v>WELL STREET COMMON PCN</c:v>
                </c:pt>
                <c:pt idx="25">
                  <c:v>NEWHAM CENTRAL PCN</c:v>
                </c:pt>
                <c:pt idx="26">
                  <c:v>HACKNEY DOWNS PCN</c:v>
                </c:pt>
                <c:pt idx="27">
                  <c:v>HAVERING CREST PCN</c:v>
                </c:pt>
                <c:pt idx="28">
                  <c:v>TOWER HAMLETS NETWORK 1 PCN</c:v>
                </c:pt>
                <c:pt idx="29">
                  <c:v>NORTH NEWHAM PCN</c:v>
                </c:pt>
                <c:pt idx="30">
                  <c:v>DOCKLANDS PCN</c:v>
                </c:pt>
                <c:pt idx="31">
                  <c:v>WANSTEAD AND WOODFORD PCN</c:v>
                </c:pt>
                <c:pt idx="32">
                  <c:v>FAIRLOP PCN</c:v>
                </c:pt>
                <c:pt idx="33">
                  <c:v>WALTHAM FOREST WALTHAMSTOW WEST PCN</c:v>
                </c:pt>
                <c:pt idx="34">
                  <c:v>WALTHAM FOREST CHINGFORD E4 PCN</c:v>
                </c:pt>
                <c:pt idx="35">
                  <c:v>TOWER HAMLETS NETWORK 7 PCN</c:v>
                </c:pt>
                <c:pt idx="36">
                  <c:v>NEWHAM CENTRAL 1 PCN</c:v>
                </c:pt>
                <c:pt idx="37">
                  <c:v>BARKING &amp; DAGENHAM EAST PCN</c:v>
                </c:pt>
                <c:pt idx="38">
                  <c:v>TOWER HAMLETS NETWORK 2 PCN</c:v>
                </c:pt>
                <c:pt idx="39">
                  <c:v>SPRINGFIELD PARK PCN</c:v>
                </c:pt>
                <c:pt idx="40">
                  <c:v>WALTHAM FOREST SOUTH LEYTONSTONE PCN</c:v>
                </c:pt>
                <c:pt idx="41">
                  <c:v>NEWHAM NORTH EAST 2 PCN</c:v>
                </c:pt>
                <c:pt idx="42">
                  <c:v>NEWHAM NORTH EAST 1 PCN</c:v>
                </c:pt>
                <c:pt idx="43">
                  <c:v>CLISSOLD PARK PCN</c:v>
                </c:pt>
              </c:strCache>
            </c:strRef>
          </c:cat>
          <c:val>
            <c:numRef>
              <c:f>Sheet1!$F$2:$F$45</c:f>
              <c:numCache>
                <c:formatCode>General</c:formatCode>
                <c:ptCount val="44"/>
                <c:pt idx="0">
                  <c:v>0.53</c:v>
                </c:pt>
                <c:pt idx="1">
                  <c:v>0.57999999999999996</c:v>
                </c:pt>
                <c:pt idx="2">
                  <c:v>0.59</c:v>
                </c:pt>
                <c:pt idx="3">
                  <c:v>0.6</c:v>
                </c:pt>
                <c:pt idx="4">
                  <c:v>0.6</c:v>
                </c:pt>
                <c:pt idx="5">
                  <c:v>0.61</c:v>
                </c:pt>
                <c:pt idx="6">
                  <c:v>0.62</c:v>
                </c:pt>
                <c:pt idx="7">
                  <c:v>0.62</c:v>
                </c:pt>
                <c:pt idx="8">
                  <c:v>0.62</c:v>
                </c:pt>
                <c:pt idx="9">
                  <c:v>0.62</c:v>
                </c:pt>
                <c:pt idx="10">
                  <c:v>0.65</c:v>
                </c:pt>
                <c:pt idx="11">
                  <c:v>0.65</c:v>
                </c:pt>
                <c:pt idx="12">
                  <c:v>0.65</c:v>
                </c:pt>
                <c:pt idx="13">
                  <c:v>0.65</c:v>
                </c:pt>
                <c:pt idx="14">
                  <c:v>0.65</c:v>
                </c:pt>
                <c:pt idx="15">
                  <c:v>0.66</c:v>
                </c:pt>
                <c:pt idx="16">
                  <c:v>0.66</c:v>
                </c:pt>
                <c:pt idx="17">
                  <c:v>0.66</c:v>
                </c:pt>
                <c:pt idx="18">
                  <c:v>0.67</c:v>
                </c:pt>
                <c:pt idx="19">
                  <c:v>0.67</c:v>
                </c:pt>
                <c:pt idx="20">
                  <c:v>0.67</c:v>
                </c:pt>
                <c:pt idx="21">
                  <c:v>0.67</c:v>
                </c:pt>
                <c:pt idx="22">
                  <c:v>0.68</c:v>
                </c:pt>
                <c:pt idx="23">
                  <c:v>0.68</c:v>
                </c:pt>
                <c:pt idx="24">
                  <c:v>0.68</c:v>
                </c:pt>
                <c:pt idx="25">
                  <c:v>0.69</c:v>
                </c:pt>
                <c:pt idx="26">
                  <c:v>0.69</c:v>
                </c:pt>
                <c:pt idx="27">
                  <c:v>0.69</c:v>
                </c:pt>
                <c:pt idx="28">
                  <c:v>0.69</c:v>
                </c:pt>
                <c:pt idx="29">
                  <c:v>0.69</c:v>
                </c:pt>
                <c:pt idx="30">
                  <c:v>0.69</c:v>
                </c:pt>
                <c:pt idx="31">
                  <c:v>0.7</c:v>
                </c:pt>
                <c:pt idx="32">
                  <c:v>0.71</c:v>
                </c:pt>
                <c:pt idx="33">
                  <c:v>0.71</c:v>
                </c:pt>
                <c:pt idx="34">
                  <c:v>0.71</c:v>
                </c:pt>
                <c:pt idx="35">
                  <c:v>0.71</c:v>
                </c:pt>
                <c:pt idx="36">
                  <c:v>0.71</c:v>
                </c:pt>
                <c:pt idx="37">
                  <c:v>0.71</c:v>
                </c:pt>
                <c:pt idx="38">
                  <c:v>0.72</c:v>
                </c:pt>
                <c:pt idx="39">
                  <c:v>0.72</c:v>
                </c:pt>
                <c:pt idx="40">
                  <c:v>0.73</c:v>
                </c:pt>
                <c:pt idx="41">
                  <c:v>0.74</c:v>
                </c:pt>
                <c:pt idx="42">
                  <c:v>0.74</c:v>
                </c:pt>
                <c:pt idx="43">
                  <c:v>0.74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4"/>
                <c:pt idx="0">
                  <c:v>LOXFORD PCN</c:v>
                </c:pt>
                <c:pt idx="1">
                  <c:v>NEW CROSS ALLIANCE PCN</c:v>
                </c:pt>
                <c:pt idx="2">
                  <c:v>WALTHAM FOREST WALTHAMSTOW CENTRAL PCN</c:v>
                </c:pt>
                <c:pt idx="3">
                  <c:v>SEVEN KINGS PCN</c:v>
                </c:pt>
                <c:pt idx="4">
                  <c:v>BARKING &amp; DAGENHAM NORTH WEST PCN</c:v>
                </c:pt>
                <c:pt idx="5">
                  <c:v>STRATFORD PCN</c:v>
                </c:pt>
                <c:pt idx="6">
                  <c:v>BARKING &amp; DAGENHAM WEST PCN</c:v>
                </c:pt>
                <c:pt idx="7">
                  <c:v>BARKING &amp; DAGENHAM NORTH PCN</c:v>
                </c:pt>
                <c:pt idx="8">
                  <c:v>WALTHAM FOREST INTEGRATED HEALTH PCN</c:v>
                </c:pt>
                <c:pt idx="9">
                  <c:v>WALTHAM FOREST LEYTON COLLABORATIVE PCN</c:v>
                </c:pt>
                <c:pt idx="10">
                  <c:v>TOWER HAMLETS NETWORK 6 PCN</c:v>
                </c:pt>
                <c:pt idx="11">
                  <c:v>TOWER HAMLETS NETWORK 8 PCN</c:v>
                </c:pt>
                <c:pt idx="12">
                  <c:v>WALTHAM FOREST 8 PCN</c:v>
                </c:pt>
                <c:pt idx="13">
                  <c:v>LEASIDE NETWORK PCN</c:v>
                </c:pt>
                <c:pt idx="14">
                  <c:v>NEWHAM NORTH WEST 2 PCN</c:v>
                </c:pt>
                <c:pt idx="15">
                  <c:v>BARKING &amp; DAGENHAM EAST ONE PCN</c:v>
                </c:pt>
                <c:pt idx="16">
                  <c:v>HAVERING MARSHALL PCN</c:v>
                </c:pt>
                <c:pt idx="17">
                  <c:v>HAVERING NORTH PCN</c:v>
                </c:pt>
                <c:pt idx="18">
                  <c:v>SOUTH ONE NEWHAM PCN</c:v>
                </c:pt>
                <c:pt idx="19">
                  <c:v>BARKING &amp; DAGENHAM NEW WEST PCN</c:v>
                </c:pt>
                <c:pt idx="20">
                  <c:v>TOWER NETWORK PCN</c:v>
                </c:pt>
                <c:pt idx="21">
                  <c:v>CRANBROOK PCN</c:v>
                </c:pt>
                <c:pt idx="22">
                  <c:v>ICS</c:v>
                </c:pt>
                <c:pt idx="23">
                  <c:v>HAVERING SOUTH PCN</c:v>
                </c:pt>
                <c:pt idx="24">
                  <c:v>WELL STREET COMMON PCN</c:v>
                </c:pt>
                <c:pt idx="25">
                  <c:v>NEWHAM CENTRAL PCN</c:v>
                </c:pt>
                <c:pt idx="26">
                  <c:v>HACKNEY DOWNS PCN</c:v>
                </c:pt>
                <c:pt idx="27">
                  <c:v>HAVERING CREST PCN</c:v>
                </c:pt>
                <c:pt idx="28">
                  <c:v>TOWER HAMLETS NETWORK 1 PCN</c:v>
                </c:pt>
                <c:pt idx="29">
                  <c:v>NORTH NEWHAM PCN</c:v>
                </c:pt>
                <c:pt idx="30">
                  <c:v>DOCKLANDS PCN</c:v>
                </c:pt>
                <c:pt idx="31">
                  <c:v>WANSTEAD AND WOODFORD PCN</c:v>
                </c:pt>
                <c:pt idx="32">
                  <c:v>FAIRLOP PCN</c:v>
                </c:pt>
                <c:pt idx="33">
                  <c:v>WALTHAM FOREST WALTHAMSTOW WEST PCN</c:v>
                </c:pt>
                <c:pt idx="34">
                  <c:v>WALTHAM FOREST CHINGFORD E4 PCN</c:v>
                </c:pt>
                <c:pt idx="35">
                  <c:v>TOWER HAMLETS NETWORK 7 PCN</c:v>
                </c:pt>
                <c:pt idx="36">
                  <c:v>NEWHAM CENTRAL 1 PCN</c:v>
                </c:pt>
                <c:pt idx="37">
                  <c:v>BARKING &amp; DAGENHAM EAST PCN</c:v>
                </c:pt>
                <c:pt idx="38">
                  <c:v>TOWER HAMLETS NETWORK 2 PCN</c:v>
                </c:pt>
                <c:pt idx="39">
                  <c:v>SPRINGFIELD PARK PCN</c:v>
                </c:pt>
                <c:pt idx="40">
                  <c:v>WALTHAM FOREST SOUTH LEYTONSTONE PCN</c:v>
                </c:pt>
                <c:pt idx="41">
                  <c:v>NEWHAM NORTH EAST 2 PCN</c:v>
                </c:pt>
                <c:pt idx="42">
                  <c:v>NEWHAM NORTH EAST 1 PCN</c:v>
                </c:pt>
                <c:pt idx="43">
                  <c:v>CLISSOLD PARK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4"/>
                <c:pt idx="0">
                  <c:v>LOXFORD PCN</c:v>
                </c:pt>
                <c:pt idx="1">
                  <c:v>NEW CROSS ALLIANCE PCN</c:v>
                </c:pt>
                <c:pt idx="2">
                  <c:v>WALTHAM FOREST WALTHAMSTOW CENTRAL PCN</c:v>
                </c:pt>
                <c:pt idx="3">
                  <c:v>SEVEN KINGS PCN</c:v>
                </c:pt>
                <c:pt idx="4">
                  <c:v>BARKING &amp; DAGENHAM NORTH WEST PCN</c:v>
                </c:pt>
                <c:pt idx="5">
                  <c:v>STRATFORD PCN</c:v>
                </c:pt>
                <c:pt idx="6">
                  <c:v>BARKING &amp; DAGENHAM WEST PCN</c:v>
                </c:pt>
                <c:pt idx="7">
                  <c:v>BARKING &amp; DAGENHAM NORTH PCN</c:v>
                </c:pt>
                <c:pt idx="8">
                  <c:v>WALTHAM FOREST INTEGRATED HEALTH PCN</c:v>
                </c:pt>
                <c:pt idx="9">
                  <c:v>WALTHAM FOREST LEYTON COLLABORATIVE PCN</c:v>
                </c:pt>
                <c:pt idx="10">
                  <c:v>TOWER HAMLETS NETWORK 6 PCN</c:v>
                </c:pt>
                <c:pt idx="11">
                  <c:v>TOWER HAMLETS NETWORK 8 PCN</c:v>
                </c:pt>
                <c:pt idx="12">
                  <c:v>WALTHAM FOREST 8 PCN</c:v>
                </c:pt>
                <c:pt idx="13">
                  <c:v>LEASIDE NETWORK PCN</c:v>
                </c:pt>
                <c:pt idx="14">
                  <c:v>NEWHAM NORTH WEST 2 PCN</c:v>
                </c:pt>
                <c:pt idx="15">
                  <c:v>BARKING &amp; DAGENHAM EAST ONE PCN</c:v>
                </c:pt>
                <c:pt idx="16">
                  <c:v>HAVERING MARSHALL PCN</c:v>
                </c:pt>
                <c:pt idx="17">
                  <c:v>HAVERING NORTH PCN</c:v>
                </c:pt>
                <c:pt idx="18">
                  <c:v>SOUTH ONE NEWHAM PCN</c:v>
                </c:pt>
                <c:pt idx="19">
                  <c:v>BARKING &amp; DAGENHAM NEW WEST PCN</c:v>
                </c:pt>
                <c:pt idx="20">
                  <c:v>TOWER NETWORK PCN</c:v>
                </c:pt>
                <c:pt idx="21">
                  <c:v>CRANBROOK PCN</c:v>
                </c:pt>
                <c:pt idx="22">
                  <c:v>ICS</c:v>
                </c:pt>
                <c:pt idx="23">
                  <c:v>HAVERING SOUTH PCN</c:v>
                </c:pt>
                <c:pt idx="24">
                  <c:v>WELL STREET COMMON PCN</c:v>
                </c:pt>
                <c:pt idx="25">
                  <c:v>NEWHAM CENTRAL PCN</c:v>
                </c:pt>
                <c:pt idx="26">
                  <c:v>HACKNEY DOWNS PCN</c:v>
                </c:pt>
                <c:pt idx="27">
                  <c:v>HAVERING CREST PCN</c:v>
                </c:pt>
                <c:pt idx="28">
                  <c:v>TOWER HAMLETS NETWORK 1 PCN</c:v>
                </c:pt>
                <c:pt idx="29">
                  <c:v>NORTH NEWHAM PCN</c:v>
                </c:pt>
                <c:pt idx="30">
                  <c:v>DOCKLANDS PCN</c:v>
                </c:pt>
                <c:pt idx="31">
                  <c:v>WANSTEAD AND WOODFORD PCN</c:v>
                </c:pt>
                <c:pt idx="32">
                  <c:v>FAIRLOP PCN</c:v>
                </c:pt>
                <c:pt idx="33">
                  <c:v>WALTHAM FOREST WALTHAMSTOW WEST PCN</c:v>
                </c:pt>
                <c:pt idx="34">
                  <c:v>WALTHAM FOREST CHINGFORD E4 PCN</c:v>
                </c:pt>
                <c:pt idx="35">
                  <c:v>TOWER HAMLETS NETWORK 7 PCN</c:v>
                </c:pt>
                <c:pt idx="36">
                  <c:v>NEWHAM CENTRAL 1 PCN</c:v>
                </c:pt>
                <c:pt idx="37">
                  <c:v>BARKING &amp; DAGENHAM EAST PCN</c:v>
                </c:pt>
                <c:pt idx="38">
                  <c:v>TOWER HAMLETS NETWORK 2 PCN</c:v>
                </c:pt>
                <c:pt idx="39">
                  <c:v>SPRINGFIELD PARK PCN</c:v>
                </c:pt>
                <c:pt idx="40">
                  <c:v>WALTHAM FOREST SOUTH LEYTONSTONE PCN</c:v>
                </c:pt>
                <c:pt idx="41">
                  <c:v>NEWHAM NORTH EAST 2 PCN</c:v>
                </c:pt>
                <c:pt idx="42">
                  <c:v>NEWHAM NORTH EAST 1 PCN</c:v>
                </c:pt>
                <c:pt idx="43">
                  <c:v>CLISSOLD PARK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7021312"/>
        <c:axId val="11701977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LOXFORD PCN</c:v>
                </c:pt>
                <c:pt idx="1">
                  <c:v>NEW CROSS ALLIANCE PCN</c:v>
                </c:pt>
                <c:pt idx="2">
                  <c:v>WALTHAM FOREST WALTHAMSTOW CENTRAL PCN</c:v>
                </c:pt>
                <c:pt idx="3">
                  <c:v>SEVEN KINGS PCN</c:v>
                </c:pt>
                <c:pt idx="4">
                  <c:v>BARKING &amp; DAGENHAM NORTH WEST PCN</c:v>
                </c:pt>
                <c:pt idx="5">
                  <c:v>STRATFORD PCN</c:v>
                </c:pt>
                <c:pt idx="6">
                  <c:v>BARKING &amp; DAGENHAM WEST PCN</c:v>
                </c:pt>
                <c:pt idx="7">
                  <c:v>BARKING &amp; DAGENHAM NORTH PCN</c:v>
                </c:pt>
                <c:pt idx="8">
                  <c:v>WALTHAM FOREST INTEGRATED HEALTH PCN</c:v>
                </c:pt>
                <c:pt idx="9">
                  <c:v>WALTHAM FOREST LEYTON COLLABORATIVE PCN</c:v>
                </c:pt>
                <c:pt idx="10">
                  <c:v>TOWER HAMLETS NETWORK 6 PCN</c:v>
                </c:pt>
                <c:pt idx="11">
                  <c:v>TOWER HAMLETS NETWORK 8 PCN</c:v>
                </c:pt>
                <c:pt idx="12">
                  <c:v>WALTHAM FOREST 8 PCN</c:v>
                </c:pt>
                <c:pt idx="13">
                  <c:v>LEASIDE NETWORK PCN</c:v>
                </c:pt>
                <c:pt idx="14">
                  <c:v>NEWHAM NORTH WEST 2 PCN</c:v>
                </c:pt>
                <c:pt idx="15">
                  <c:v>BARKING &amp; DAGENHAM EAST ONE PCN</c:v>
                </c:pt>
                <c:pt idx="16">
                  <c:v>HAVERING MARSHALL PCN</c:v>
                </c:pt>
                <c:pt idx="17">
                  <c:v>HAVERING NORTH PCN</c:v>
                </c:pt>
                <c:pt idx="18">
                  <c:v>SOUTH ONE NEWHAM PCN</c:v>
                </c:pt>
                <c:pt idx="19">
                  <c:v>BARKING &amp; DAGENHAM NEW WEST PCN</c:v>
                </c:pt>
                <c:pt idx="20">
                  <c:v>TOWER NETWORK PCN</c:v>
                </c:pt>
                <c:pt idx="21">
                  <c:v>CRANBROOK PCN</c:v>
                </c:pt>
                <c:pt idx="22">
                  <c:v>ICS</c:v>
                </c:pt>
                <c:pt idx="23">
                  <c:v>HAVERING SOUTH PCN</c:v>
                </c:pt>
                <c:pt idx="24">
                  <c:v>WELL STREET COMMON PCN</c:v>
                </c:pt>
                <c:pt idx="25">
                  <c:v>NEWHAM CENTRAL PCN</c:v>
                </c:pt>
                <c:pt idx="26">
                  <c:v>HACKNEY DOWNS PCN</c:v>
                </c:pt>
                <c:pt idx="27">
                  <c:v>HAVERING CREST PCN</c:v>
                </c:pt>
                <c:pt idx="28">
                  <c:v>TOWER HAMLETS NETWORK 1 PCN</c:v>
                </c:pt>
                <c:pt idx="29">
                  <c:v>NORTH NEWHAM PCN</c:v>
                </c:pt>
                <c:pt idx="30">
                  <c:v>DOCKLANDS PCN</c:v>
                </c:pt>
                <c:pt idx="31">
                  <c:v>WANSTEAD AND WOODFORD PCN</c:v>
                </c:pt>
                <c:pt idx="32">
                  <c:v>FAIRLOP PCN</c:v>
                </c:pt>
                <c:pt idx="33">
                  <c:v>WALTHAM FOREST WALTHAMSTOW WEST PCN</c:v>
                </c:pt>
                <c:pt idx="34">
                  <c:v>WALTHAM FOREST CHINGFORD E4 PCN</c:v>
                </c:pt>
                <c:pt idx="35">
                  <c:v>TOWER HAMLETS NETWORK 7 PCN</c:v>
                </c:pt>
                <c:pt idx="36">
                  <c:v>NEWHAM CENTRAL 1 PCN</c:v>
                </c:pt>
                <c:pt idx="37">
                  <c:v>BARKING &amp; DAGENHAM EAST PCN</c:v>
                </c:pt>
                <c:pt idx="38">
                  <c:v>TOWER HAMLETS NETWORK 2 PCN</c:v>
                </c:pt>
                <c:pt idx="39">
                  <c:v>SPRINGFIELD PARK PCN</c:v>
                </c:pt>
                <c:pt idx="40">
                  <c:v>WALTHAM FOREST SOUTH LEYTONSTONE PCN</c:v>
                </c:pt>
                <c:pt idx="41">
                  <c:v>NEWHAM NORTH EAST 2 PCN</c:v>
                </c:pt>
                <c:pt idx="42">
                  <c:v>NEWHAM NORTH EAST 1 PCN</c:v>
                </c:pt>
                <c:pt idx="43">
                  <c:v>CLISSOLD PARK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4"/>
                <c:pt idx="0">
                  <c:v>LOXFORD PCN</c:v>
                </c:pt>
                <c:pt idx="1">
                  <c:v>NEW CROSS ALLIANCE PCN</c:v>
                </c:pt>
                <c:pt idx="2">
                  <c:v>WALTHAM FOREST WALTHAMSTOW CENTRAL PCN</c:v>
                </c:pt>
                <c:pt idx="3">
                  <c:v>SEVEN KINGS PCN</c:v>
                </c:pt>
                <c:pt idx="4">
                  <c:v>BARKING &amp; DAGENHAM NORTH WEST PCN</c:v>
                </c:pt>
                <c:pt idx="5">
                  <c:v>STRATFORD PCN</c:v>
                </c:pt>
                <c:pt idx="6">
                  <c:v>BARKING &amp; DAGENHAM WEST PCN</c:v>
                </c:pt>
                <c:pt idx="7">
                  <c:v>BARKING &amp; DAGENHAM NORTH PCN</c:v>
                </c:pt>
                <c:pt idx="8">
                  <c:v>WALTHAM FOREST INTEGRATED HEALTH PCN</c:v>
                </c:pt>
                <c:pt idx="9">
                  <c:v>WALTHAM FOREST LEYTON COLLABORATIVE PCN</c:v>
                </c:pt>
                <c:pt idx="10">
                  <c:v>TOWER HAMLETS NETWORK 6 PCN</c:v>
                </c:pt>
                <c:pt idx="11">
                  <c:v>TOWER HAMLETS NETWORK 8 PCN</c:v>
                </c:pt>
                <c:pt idx="12">
                  <c:v>WALTHAM FOREST 8 PCN</c:v>
                </c:pt>
                <c:pt idx="13">
                  <c:v>LEASIDE NETWORK PCN</c:v>
                </c:pt>
                <c:pt idx="14">
                  <c:v>NEWHAM NORTH WEST 2 PCN</c:v>
                </c:pt>
                <c:pt idx="15">
                  <c:v>BARKING &amp; DAGENHAM EAST ONE PCN</c:v>
                </c:pt>
                <c:pt idx="16">
                  <c:v>HAVERING MARSHALL PCN</c:v>
                </c:pt>
                <c:pt idx="17">
                  <c:v>HAVERING NORTH PCN</c:v>
                </c:pt>
                <c:pt idx="18">
                  <c:v>SOUTH ONE NEWHAM PCN</c:v>
                </c:pt>
                <c:pt idx="19">
                  <c:v>BARKING &amp; DAGENHAM NEW WEST PCN</c:v>
                </c:pt>
                <c:pt idx="20">
                  <c:v>TOWER NETWORK PCN</c:v>
                </c:pt>
                <c:pt idx="21">
                  <c:v>CRANBROOK PCN</c:v>
                </c:pt>
                <c:pt idx="22">
                  <c:v>ICS</c:v>
                </c:pt>
                <c:pt idx="23">
                  <c:v>HAVERING SOUTH PCN</c:v>
                </c:pt>
                <c:pt idx="24">
                  <c:v>WELL STREET COMMON PCN</c:v>
                </c:pt>
                <c:pt idx="25">
                  <c:v>NEWHAM CENTRAL PCN</c:v>
                </c:pt>
                <c:pt idx="26">
                  <c:v>HACKNEY DOWNS PCN</c:v>
                </c:pt>
                <c:pt idx="27">
                  <c:v>HAVERING CREST PCN</c:v>
                </c:pt>
                <c:pt idx="28">
                  <c:v>TOWER HAMLETS NETWORK 1 PCN</c:v>
                </c:pt>
                <c:pt idx="29">
                  <c:v>NORTH NEWHAM PCN</c:v>
                </c:pt>
                <c:pt idx="30">
                  <c:v>DOCKLANDS PCN</c:v>
                </c:pt>
                <c:pt idx="31">
                  <c:v>WANSTEAD AND WOODFORD PCN</c:v>
                </c:pt>
                <c:pt idx="32">
                  <c:v>FAIRLOP PCN</c:v>
                </c:pt>
                <c:pt idx="33">
                  <c:v>WALTHAM FOREST WALTHAMSTOW WEST PCN</c:v>
                </c:pt>
                <c:pt idx="34">
                  <c:v>WALTHAM FOREST CHINGFORD E4 PCN</c:v>
                </c:pt>
                <c:pt idx="35">
                  <c:v>TOWER HAMLETS NETWORK 7 PCN</c:v>
                </c:pt>
                <c:pt idx="36">
                  <c:v>NEWHAM CENTRAL 1 PCN</c:v>
                </c:pt>
                <c:pt idx="37">
                  <c:v>BARKING &amp; DAGENHAM EAST PCN</c:v>
                </c:pt>
                <c:pt idx="38">
                  <c:v>TOWER HAMLETS NETWORK 2 PCN</c:v>
                </c:pt>
                <c:pt idx="39">
                  <c:v>SPRINGFIELD PARK PCN</c:v>
                </c:pt>
                <c:pt idx="40">
                  <c:v>WALTHAM FOREST SOUTH LEYTONSTONE PCN</c:v>
                </c:pt>
                <c:pt idx="41">
                  <c:v>NEWHAM NORTH EAST 2 PCN</c:v>
                </c:pt>
                <c:pt idx="42">
                  <c:v>NEWHAM NORTH EAST 1 PCN</c:v>
                </c:pt>
                <c:pt idx="43">
                  <c:v>CLISSOLD PARK PCN</c:v>
                </c:pt>
              </c:strCache>
            </c:strRef>
          </c:cat>
          <c:val>
            <c:numRef>
              <c:f>Sheet1!$C$2:$C$45</c:f>
              <c:numCache>
                <c:formatCode>0%</c:formatCode>
                <c:ptCount val="44"/>
                <c:pt idx="0">
                  <c:v>0.53</c:v>
                </c:pt>
                <c:pt idx="1">
                  <c:v>0.57999999999999996</c:v>
                </c:pt>
                <c:pt idx="2">
                  <c:v>0.59</c:v>
                </c:pt>
                <c:pt idx="3">
                  <c:v>0.6</c:v>
                </c:pt>
                <c:pt idx="4">
                  <c:v>0.6</c:v>
                </c:pt>
                <c:pt idx="5">
                  <c:v>0.61</c:v>
                </c:pt>
                <c:pt idx="6">
                  <c:v>0.62</c:v>
                </c:pt>
                <c:pt idx="7">
                  <c:v>0.62</c:v>
                </c:pt>
                <c:pt idx="8">
                  <c:v>0.62</c:v>
                </c:pt>
                <c:pt idx="9">
                  <c:v>0.62</c:v>
                </c:pt>
                <c:pt idx="10">
                  <c:v>0.65</c:v>
                </c:pt>
                <c:pt idx="11">
                  <c:v>0.65</c:v>
                </c:pt>
                <c:pt idx="12">
                  <c:v>0.65</c:v>
                </c:pt>
                <c:pt idx="13">
                  <c:v>0.65</c:v>
                </c:pt>
                <c:pt idx="14">
                  <c:v>0.65</c:v>
                </c:pt>
                <c:pt idx="15">
                  <c:v>0.66</c:v>
                </c:pt>
                <c:pt idx="16">
                  <c:v>0.66</c:v>
                </c:pt>
                <c:pt idx="17">
                  <c:v>0.66</c:v>
                </c:pt>
                <c:pt idx="18">
                  <c:v>0.67</c:v>
                </c:pt>
                <c:pt idx="19">
                  <c:v>0.67</c:v>
                </c:pt>
                <c:pt idx="20">
                  <c:v>0.67</c:v>
                </c:pt>
                <c:pt idx="21">
                  <c:v>0.67</c:v>
                </c:pt>
                <c:pt idx="22">
                  <c:v>-10</c:v>
                </c:pt>
                <c:pt idx="23">
                  <c:v>0.68</c:v>
                </c:pt>
                <c:pt idx="24">
                  <c:v>0.68</c:v>
                </c:pt>
                <c:pt idx="25">
                  <c:v>0.69</c:v>
                </c:pt>
                <c:pt idx="26">
                  <c:v>0.69</c:v>
                </c:pt>
                <c:pt idx="27">
                  <c:v>0.69</c:v>
                </c:pt>
                <c:pt idx="28">
                  <c:v>0.69</c:v>
                </c:pt>
                <c:pt idx="29">
                  <c:v>0.69</c:v>
                </c:pt>
                <c:pt idx="30">
                  <c:v>0.69</c:v>
                </c:pt>
                <c:pt idx="31">
                  <c:v>0.7</c:v>
                </c:pt>
                <c:pt idx="32">
                  <c:v>0.71</c:v>
                </c:pt>
                <c:pt idx="33">
                  <c:v>0.71</c:v>
                </c:pt>
                <c:pt idx="34">
                  <c:v>0.71</c:v>
                </c:pt>
                <c:pt idx="35">
                  <c:v>0.71</c:v>
                </c:pt>
                <c:pt idx="36">
                  <c:v>0.71</c:v>
                </c:pt>
                <c:pt idx="37">
                  <c:v>0.71</c:v>
                </c:pt>
                <c:pt idx="38">
                  <c:v>0.72</c:v>
                </c:pt>
                <c:pt idx="39">
                  <c:v>0.72</c:v>
                </c:pt>
                <c:pt idx="40">
                  <c:v>0.73</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0.68</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7011584"/>
        <c:axId val="117013888"/>
      </c:lineChart>
      <c:catAx>
        <c:axId val="11701158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7013888"/>
        <c:crosses val="autoZero"/>
        <c:auto val="1"/>
        <c:lblAlgn val="ctr"/>
        <c:lblOffset val="100"/>
        <c:noMultiLvlLbl val="0"/>
      </c:catAx>
      <c:valAx>
        <c:axId val="11701388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7011584"/>
        <c:crosses val="autoZero"/>
        <c:crossBetween val="between"/>
      </c:valAx>
      <c:valAx>
        <c:axId val="117019776"/>
        <c:scaling>
          <c:orientation val="minMax"/>
          <c:max val="1"/>
          <c:min val="0"/>
        </c:scaling>
        <c:delete val="0"/>
        <c:axPos val="r"/>
        <c:numFmt formatCode="0%" sourceLinked="1"/>
        <c:majorTickMark val="none"/>
        <c:minorTickMark val="none"/>
        <c:tickLblPos val="none"/>
        <c:spPr>
          <a:ln>
            <a:noFill/>
          </a:ln>
        </c:spPr>
        <c:crossAx val="117021312"/>
        <c:crosses val="max"/>
        <c:crossBetween val="between"/>
      </c:valAx>
      <c:catAx>
        <c:axId val="117021312"/>
        <c:scaling>
          <c:orientation val="minMax"/>
        </c:scaling>
        <c:delete val="1"/>
        <c:axPos val="b"/>
        <c:numFmt formatCode="General" sourceLinked="1"/>
        <c:majorTickMark val="out"/>
        <c:minorTickMark val="none"/>
        <c:tickLblPos val="nextTo"/>
        <c:crossAx val="11701977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5"/>
                <c:pt idx="0">
                  <c:v>TOWER HAMLETS NETWORK 5 PCN</c:v>
                </c:pt>
                <c:pt idx="1">
                  <c:v>HACKNEY MARSHES PCN</c:v>
                </c:pt>
                <c:pt idx="2">
                  <c:v>SHOREDITCH PARK PCN</c:v>
                </c:pt>
                <c:pt idx="3">
                  <c:v>WOODBERRY WETLANDS PCN</c:v>
                </c:pt>
                <c:pt idx="4">
                  <c:v>LONDON FIELDS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5"/>
                <c:pt idx="0">
                  <c:v>TOWER HAMLETS NETWORK 5 PCN</c:v>
                </c:pt>
                <c:pt idx="1">
                  <c:v>HACKNEY MARSHES PCN</c:v>
                </c:pt>
                <c:pt idx="2">
                  <c:v>SHOREDITCH PARK PCN</c:v>
                </c:pt>
                <c:pt idx="3">
                  <c:v>WOODBERRY WETLANDS PCN</c:v>
                </c:pt>
                <c:pt idx="4">
                  <c:v>LONDON FIELDS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5"/>
                <c:pt idx="0">
                  <c:v>TOWER HAMLETS NETWORK 5 PCN</c:v>
                </c:pt>
                <c:pt idx="1">
                  <c:v>HACKNEY MARSHES PCN</c:v>
                </c:pt>
                <c:pt idx="2">
                  <c:v>SHOREDITCH PARK PCN</c:v>
                </c:pt>
                <c:pt idx="3">
                  <c:v>WOODBERRY WETLANDS PCN</c:v>
                </c:pt>
                <c:pt idx="4">
                  <c:v>LONDON FIELDS PCN</c:v>
                </c:pt>
              </c:strCache>
            </c:strRef>
          </c:cat>
          <c:val>
            <c:numRef>
              <c:f>Sheet1!$F$2:$F$45</c:f>
              <c:numCache>
                <c:formatCode>General</c:formatCode>
                <c:ptCount val="44"/>
                <c:pt idx="0">
                  <c:v>0.74</c:v>
                </c:pt>
                <c:pt idx="1">
                  <c:v>0.75</c:v>
                </c:pt>
                <c:pt idx="2">
                  <c:v>0.79</c:v>
                </c:pt>
                <c:pt idx="3">
                  <c:v>0.8</c:v>
                </c:pt>
                <c:pt idx="4">
                  <c:v>0.81</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5"/>
                <c:pt idx="0">
                  <c:v>TOWER HAMLETS NETWORK 5 PCN</c:v>
                </c:pt>
                <c:pt idx="1">
                  <c:v>HACKNEY MARSHES PCN</c:v>
                </c:pt>
                <c:pt idx="2">
                  <c:v>SHOREDITCH PARK PCN</c:v>
                </c:pt>
                <c:pt idx="3">
                  <c:v>WOODBERRY WETLANDS PCN</c:v>
                </c:pt>
                <c:pt idx="4">
                  <c:v>LONDON FIELDS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5"/>
                <c:pt idx="0">
                  <c:v>TOWER HAMLETS NETWORK 5 PCN</c:v>
                </c:pt>
                <c:pt idx="1">
                  <c:v>HACKNEY MARSHES PCN</c:v>
                </c:pt>
                <c:pt idx="2">
                  <c:v>SHOREDITCH PARK PCN</c:v>
                </c:pt>
                <c:pt idx="3">
                  <c:v>WOODBERRY WETLANDS PCN</c:v>
                </c:pt>
                <c:pt idx="4">
                  <c:v>LONDON FIELDS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93257472"/>
        <c:axId val="19325568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5"/>
                <c:pt idx="0">
                  <c:v>TOWER HAMLETS NETWORK 5 PCN</c:v>
                </c:pt>
                <c:pt idx="1">
                  <c:v>HACKNEY MARSHES PCN</c:v>
                </c:pt>
                <c:pt idx="2">
                  <c:v>SHOREDITCH PARK PCN</c:v>
                </c:pt>
                <c:pt idx="3">
                  <c:v>WOODBERRY WETLANDS PCN</c:v>
                </c:pt>
                <c:pt idx="4">
                  <c:v>LONDON FIELDS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EE50-4179-899A-5ACC15050FE2}"/>
              </c:ext>
            </c:extLst>
          </c:dPt>
          <c:cat>
            <c:strRef>
              <c:f>Sheet1!$A$2:$A$45</c:f>
              <c:strCache>
                <c:ptCount val="5"/>
                <c:pt idx="0">
                  <c:v>TOWER HAMLETS NETWORK 5 PCN</c:v>
                </c:pt>
                <c:pt idx="1">
                  <c:v>HACKNEY MARSHES PCN</c:v>
                </c:pt>
                <c:pt idx="2">
                  <c:v>SHOREDITCH PARK PCN</c:v>
                </c:pt>
                <c:pt idx="3">
                  <c:v>WOODBERRY WETLANDS PCN</c:v>
                </c:pt>
                <c:pt idx="4">
                  <c:v>LONDON FIELDS PCN</c:v>
                </c:pt>
              </c:strCache>
            </c:strRef>
          </c:cat>
          <c:val>
            <c:numRef>
              <c:f>Sheet1!$C$2:$C$45</c:f>
              <c:numCache>
                <c:formatCode>0%</c:formatCode>
                <c:ptCount val="44"/>
                <c:pt idx="0">
                  <c:v>0.74</c:v>
                </c:pt>
                <c:pt idx="1">
                  <c:v>0.75</c:v>
                </c:pt>
                <c:pt idx="2">
                  <c:v>0.79</c:v>
                </c:pt>
                <c:pt idx="3">
                  <c:v>0.8</c:v>
                </c:pt>
                <c:pt idx="4">
                  <c:v>0.81</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93243392"/>
        <c:axId val="193254144"/>
      </c:lineChart>
      <c:catAx>
        <c:axId val="19324339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93254144"/>
        <c:crosses val="autoZero"/>
        <c:auto val="1"/>
        <c:lblAlgn val="ctr"/>
        <c:lblOffset val="100"/>
        <c:noMultiLvlLbl val="0"/>
      </c:catAx>
      <c:valAx>
        <c:axId val="19325414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3243392"/>
        <c:crosses val="autoZero"/>
        <c:crossBetween val="between"/>
      </c:valAx>
      <c:valAx>
        <c:axId val="193255680"/>
        <c:scaling>
          <c:orientation val="minMax"/>
          <c:max val="1"/>
          <c:min val="0"/>
        </c:scaling>
        <c:delete val="0"/>
        <c:axPos val="r"/>
        <c:numFmt formatCode="0%" sourceLinked="1"/>
        <c:majorTickMark val="none"/>
        <c:minorTickMark val="none"/>
        <c:tickLblPos val="none"/>
        <c:spPr>
          <a:ln>
            <a:noFill/>
          </a:ln>
        </c:spPr>
        <c:crossAx val="193257472"/>
        <c:crosses val="max"/>
        <c:crossBetween val="between"/>
      </c:valAx>
      <c:catAx>
        <c:axId val="193257472"/>
        <c:scaling>
          <c:orientation val="minMax"/>
        </c:scaling>
        <c:delete val="1"/>
        <c:axPos val="b"/>
        <c:numFmt formatCode="General" sourceLinked="1"/>
        <c:majorTickMark val="out"/>
        <c:minorTickMark val="none"/>
        <c:tickLblPos val="nextTo"/>
        <c:crossAx val="19325568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76</c:v>
                </c:pt>
                <c:pt idx="1">
                  <c:v>20</c:v>
                </c:pt>
                <c:pt idx="2">
                  <c:v>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NEW CROSS ALLIANCE PCN</c:v>
                </c:pt>
                <c:pt idx="1">
                  <c:v>BARKING &amp; DAGENHAM NEW WEST PCN</c:v>
                </c:pt>
                <c:pt idx="2">
                  <c:v>SEVEN KINGS PCN</c:v>
                </c:pt>
                <c:pt idx="3">
                  <c:v>LOXFORD PCN</c:v>
                </c:pt>
                <c:pt idx="4">
                  <c:v>STRATFORD PCN</c:v>
                </c:pt>
                <c:pt idx="5">
                  <c:v>BARKING &amp; DAGENHAM EAST PCN</c:v>
                </c:pt>
                <c:pt idx="6">
                  <c:v>WALTHAM FOREST LEYTON COLLABORATIVE PCN</c:v>
                </c:pt>
                <c:pt idx="7">
                  <c:v>BARKING &amp; DAGENHAM NORTH PCN</c:v>
                </c:pt>
                <c:pt idx="8">
                  <c:v>NEWHAM CENTRAL 1 PCN</c:v>
                </c:pt>
                <c:pt idx="9">
                  <c:v>BARKING &amp; DAGENHAM NORTH WEST PCN</c:v>
                </c:pt>
                <c:pt idx="10">
                  <c:v>WALTHAM FOREST WALTHAMSTOW CENTRAL PCN</c:v>
                </c:pt>
                <c:pt idx="11">
                  <c:v>NEWHAM NORTH EAST 2 PCN</c:v>
                </c:pt>
                <c:pt idx="12">
                  <c:v>BARKING &amp; DAGENHAM WEST PCN</c:v>
                </c:pt>
                <c:pt idx="13">
                  <c:v>NEWHAM NORTH WEST 2 PCN</c:v>
                </c:pt>
                <c:pt idx="14">
                  <c:v>NEWHAM CENTRAL PCN</c:v>
                </c:pt>
                <c:pt idx="15">
                  <c:v>HAVERING MARSHALL PCN</c:v>
                </c:pt>
                <c:pt idx="16">
                  <c:v>TOWER HAMLETS NETWORK 2 PCN</c:v>
                </c:pt>
                <c:pt idx="17">
                  <c:v>LEASIDE NETWORK PCN</c:v>
                </c:pt>
                <c:pt idx="18">
                  <c:v>TOWER HAMLETS NETWORK 6 PCN</c:v>
                </c:pt>
                <c:pt idx="19">
                  <c:v>SPRINGFIELD PARK PCN</c:v>
                </c:pt>
                <c:pt idx="20">
                  <c:v>BARKING &amp; DAGENHAM EAST ONE PCN</c:v>
                </c:pt>
                <c:pt idx="21">
                  <c:v>TOWER NETWORK PCN</c:v>
                </c:pt>
                <c:pt idx="22">
                  <c:v>WALTHAM FOREST INTEGRATED HEALTH PCN</c:v>
                </c:pt>
                <c:pt idx="23">
                  <c:v>ICS</c:v>
                </c:pt>
                <c:pt idx="24">
                  <c:v>SOUTH ONE NEWHAM PCN</c:v>
                </c:pt>
                <c:pt idx="25">
                  <c:v>NORTH NEWHAM PCN</c:v>
                </c:pt>
                <c:pt idx="26">
                  <c:v>HAVERING NORTH PCN</c:v>
                </c:pt>
                <c:pt idx="27">
                  <c:v>DOCKLANDS PCN</c:v>
                </c:pt>
                <c:pt idx="28">
                  <c:v>TOWER HAMLETS NETWORK 7 PCN</c:v>
                </c:pt>
                <c:pt idx="29">
                  <c:v>TOWER HAMLETS NETWORK 8 PCN</c:v>
                </c:pt>
                <c:pt idx="30">
                  <c:v>HAVERING CREST PCN</c:v>
                </c:pt>
                <c:pt idx="31">
                  <c:v>NEWHAM NORTH EAST 1 PCN</c:v>
                </c:pt>
                <c:pt idx="32">
                  <c:v>WALTHAM FOREST WALTHAMSTOW WEST PCN</c:v>
                </c:pt>
                <c:pt idx="33">
                  <c:v>HACKNEY DOWNS PCN</c:v>
                </c:pt>
                <c:pt idx="34">
                  <c:v>WALTHAM FOREST SOUTH LEYTONSTONE PCN</c:v>
                </c:pt>
                <c:pt idx="35">
                  <c:v>CRANBROOK PCN</c:v>
                </c:pt>
                <c:pt idx="36">
                  <c:v>WALTHAM FOREST 8 PCN</c:v>
                </c:pt>
                <c:pt idx="37">
                  <c:v>FAIRLOP PCN</c:v>
                </c:pt>
                <c:pt idx="38">
                  <c:v>WALTHAM FOREST CHINGFORD E4 PCN</c:v>
                </c:pt>
                <c:pt idx="39">
                  <c:v>HAVERING SOUTH PCN</c:v>
                </c:pt>
                <c:pt idx="40">
                  <c:v>TOWER HAMLETS NETWORK 1 PCN</c:v>
                </c:pt>
                <c:pt idx="41">
                  <c:v>CLISSOLD PARK PCN</c:v>
                </c:pt>
                <c:pt idx="42">
                  <c:v>TOWER HAMLETS NETWORK 5 PCN</c:v>
                </c:pt>
                <c:pt idx="43">
                  <c:v>HACKNEY MARSHES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4"/>
                <c:pt idx="0">
                  <c:v>NEW CROSS ALLIANCE PCN</c:v>
                </c:pt>
                <c:pt idx="1">
                  <c:v>BARKING &amp; DAGENHAM NEW WEST PCN</c:v>
                </c:pt>
                <c:pt idx="2">
                  <c:v>SEVEN KINGS PCN</c:v>
                </c:pt>
                <c:pt idx="3">
                  <c:v>LOXFORD PCN</c:v>
                </c:pt>
                <c:pt idx="4">
                  <c:v>STRATFORD PCN</c:v>
                </c:pt>
                <c:pt idx="5">
                  <c:v>BARKING &amp; DAGENHAM EAST PCN</c:v>
                </c:pt>
                <c:pt idx="6">
                  <c:v>WALTHAM FOREST LEYTON COLLABORATIVE PCN</c:v>
                </c:pt>
                <c:pt idx="7">
                  <c:v>BARKING &amp; DAGENHAM NORTH PCN</c:v>
                </c:pt>
                <c:pt idx="8">
                  <c:v>NEWHAM CENTRAL 1 PCN</c:v>
                </c:pt>
                <c:pt idx="9">
                  <c:v>BARKING &amp; DAGENHAM NORTH WEST PCN</c:v>
                </c:pt>
                <c:pt idx="10">
                  <c:v>WALTHAM FOREST WALTHAMSTOW CENTRAL PCN</c:v>
                </c:pt>
                <c:pt idx="11">
                  <c:v>NEWHAM NORTH EAST 2 PCN</c:v>
                </c:pt>
                <c:pt idx="12">
                  <c:v>BARKING &amp; DAGENHAM WEST PCN</c:v>
                </c:pt>
                <c:pt idx="13">
                  <c:v>NEWHAM NORTH WEST 2 PCN</c:v>
                </c:pt>
                <c:pt idx="14">
                  <c:v>NEWHAM CENTRAL PCN</c:v>
                </c:pt>
                <c:pt idx="15">
                  <c:v>HAVERING MARSHALL PCN</c:v>
                </c:pt>
                <c:pt idx="16">
                  <c:v>TOWER HAMLETS NETWORK 2 PCN</c:v>
                </c:pt>
                <c:pt idx="17">
                  <c:v>LEASIDE NETWORK PCN</c:v>
                </c:pt>
                <c:pt idx="18">
                  <c:v>TOWER HAMLETS NETWORK 6 PCN</c:v>
                </c:pt>
                <c:pt idx="19">
                  <c:v>SPRINGFIELD PARK PCN</c:v>
                </c:pt>
                <c:pt idx="20">
                  <c:v>BARKING &amp; DAGENHAM EAST ONE PCN</c:v>
                </c:pt>
                <c:pt idx="21">
                  <c:v>TOWER NETWORK PCN</c:v>
                </c:pt>
                <c:pt idx="22">
                  <c:v>WALTHAM FOREST INTEGRATED HEALTH PCN</c:v>
                </c:pt>
                <c:pt idx="23">
                  <c:v>ICS</c:v>
                </c:pt>
                <c:pt idx="24">
                  <c:v>SOUTH ONE NEWHAM PCN</c:v>
                </c:pt>
                <c:pt idx="25">
                  <c:v>NORTH NEWHAM PCN</c:v>
                </c:pt>
                <c:pt idx="26">
                  <c:v>HAVERING NORTH PCN</c:v>
                </c:pt>
                <c:pt idx="27">
                  <c:v>DOCKLANDS PCN</c:v>
                </c:pt>
                <c:pt idx="28">
                  <c:v>TOWER HAMLETS NETWORK 7 PCN</c:v>
                </c:pt>
                <c:pt idx="29">
                  <c:v>TOWER HAMLETS NETWORK 8 PCN</c:v>
                </c:pt>
                <c:pt idx="30">
                  <c:v>HAVERING CREST PCN</c:v>
                </c:pt>
                <c:pt idx="31">
                  <c:v>NEWHAM NORTH EAST 1 PCN</c:v>
                </c:pt>
                <c:pt idx="32">
                  <c:v>WALTHAM FOREST WALTHAMSTOW WEST PCN</c:v>
                </c:pt>
                <c:pt idx="33">
                  <c:v>HACKNEY DOWNS PCN</c:v>
                </c:pt>
                <c:pt idx="34">
                  <c:v>WALTHAM FOREST SOUTH LEYTONSTONE PCN</c:v>
                </c:pt>
                <c:pt idx="35">
                  <c:v>CRANBROOK PCN</c:v>
                </c:pt>
                <c:pt idx="36">
                  <c:v>WALTHAM FOREST 8 PCN</c:v>
                </c:pt>
                <c:pt idx="37">
                  <c:v>FAIRLOP PCN</c:v>
                </c:pt>
                <c:pt idx="38">
                  <c:v>WALTHAM FOREST CHINGFORD E4 PCN</c:v>
                </c:pt>
                <c:pt idx="39">
                  <c:v>HAVERING SOUTH PCN</c:v>
                </c:pt>
                <c:pt idx="40">
                  <c:v>TOWER HAMLETS NETWORK 1 PCN</c:v>
                </c:pt>
                <c:pt idx="41">
                  <c:v>CLISSOLD PARK PCN</c:v>
                </c:pt>
                <c:pt idx="42">
                  <c:v>TOWER HAMLETS NETWORK 5 PCN</c:v>
                </c:pt>
                <c:pt idx="43">
                  <c:v>HACKNEY MARSHES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NEW CROSS ALLIANCE PCN</c:v>
                </c:pt>
                <c:pt idx="1">
                  <c:v>BARKING &amp; DAGENHAM NEW WEST PCN</c:v>
                </c:pt>
                <c:pt idx="2">
                  <c:v>SEVEN KINGS PCN</c:v>
                </c:pt>
                <c:pt idx="3">
                  <c:v>LOXFORD PCN</c:v>
                </c:pt>
                <c:pt idx="4">
                  <c:v>STRATFORD PCN</c:v>
                </c:pt>
                <c:pt idx="5">
                  <c:v>BARKING &amp; DAGENHAM EAST PCN</c:v>
                </c:pt>
                <c:pt idx="6">
                  <c:v>WALTHAM FOREST LEYTON COLLABORATIVE PCN</c:v>
                </c:pt>
                <c:pt idx="7">
                  <c:v>BARKING &amp; DAGENHAM NORTH PCN</c:v>
                </c:pt>
                <c:pt idx="8">
                  <c:v>NEWHAM CENTRAL 1 PCN</c:v>
                </c:pt>
                <c:pt idx="9">
                  <c:v>BARKING &amp; DAGENHAM NORTH WEST PCN</c:v>
                </c:pt>
                <c:pt idx="10">
                  <c:v>WALTHAM FOREST WALTHAMSTOW CENTRAL PCN</c:v>
                </c:pt>
                <c:pt idx="11">
                  <c:v>NEWHAM NORTH EAST 2 PCN</c:v>
                </c:pt>
                <c:pt idx="12">
                  <c:v>BARKING &amp; DAGENHAM WEST PCN</c:v>
                </c:pt>
                <c:pt idx="13">
                  <c:v>NEWHAM NORTH WEST 2 PCN</c:v>
                </c:pt>
                <c:pt idx="14">
                  <c:v>NEWHAM CENTRAL PCN</c:v>
                </c:pt>
                <c:pt idx="15">
                  <c:v>HAVERING MARSHALL PCN</c:v>
                </c:pt>
                <c:pt idx="16">
                  <c:v>TOWER HAMLETS NETWORK 2 PCN</c:v>
                </c:pt>
                <c:pt idx="17">
                  <c:v>LEASIDE NETWORK PCN</c:v>
                </c:pt>
                <c:pt idx="18">
                  <c:v>TOWER HAMLETS NETWORK 6 PCN</c:v>
                </c:pt>
                <c:pt idx="19">
                  <c:v>SPRINGFIELD PARK PCN</c:v>
                </c:pt>
                <c:pt idx="20">
                  <c:v>BARKING &amp; DAGENHAM EAST ONE PCN</c:v>
                </c:pt>
                <c:pt idx="21">
                  <c:v>TOWER NETWORK PCN</c:v>
                </c:pt>
                <c:pt idx="22">
                  <c:v>WALTHAM FOREST INTEGRATED HEALTH PCN</c:v>
                </c:pt>
                <c:pt idx="23">
                  <c:v>ICS</c:v>
                </c:pt>
                <c:pt idx="24">
                  <c:v>SOUTH ONE NEWHAM PCN</c:v>
                </c:pt>
                <c:pt idx="25">
                  <c:v>NORTH NEWHAM PCN</c:v>
                </c:pt>
                <c:pt idx="26">
                  <c:v>HAVERING NORTH PCN</c:v>
                </c:pt>
                <c:pt idx="27">
                  <c:v>DOCKLANDS PCN</c:v>
                </c:pt>
                <c:pt idx="28">
                  <c:v>TOWER HAMLETS NETWORK 7 PCN</c:v>
                </c:pt>
                <c:pt idx="29">
                  <c:v>TOWER HAMLETS NETWORK 8 PCN</c:v>
                </c:pt>
                <c:pt idx="30">
                  <c:v>HAVERING CREST PCN</c:v>
                </c:pt>
                <c:pt idx="31">
                  <c:v>NEWHAM NORTH EAST 1 PCN</c:v>
                </c:pt>
                <c:pt idx="32">
                  <c:v>WALTHAM FOREST WALTHAMSTOW WEST PCN</c:v>
                </c:pt>
                <c:pt idx="33">
                  <c:v>HACKNEY DOWNS PCN</c:v>
                </c:pt>
                <c:pt idx="34">
                  <c:v>WALTHAM FOREST SOUTH LEYTONSTONE PCN</c:v>
                </c:pt>
                <c:pt idx="35">
                  <c:v>CRANBROOK PCN</c:v>
                </c:pt>
                <c:pt idx="36">
                  <c:v>WALTHAM FOREST 8 PCN</c:v>
                </c:pt>
                <c:pt idx="37">
                  <c:v>FAIRLOP PCN</c:v>
                </c:pt>
                <c:pt idx="38">
                  <c:v>WALTHAM FOREST CHINGFORD E4 PCN</c:v>
                </c:pt>
                <c:pt idx="39">
                  <c:v>HAVERING SOUTH PCN</c:v>
                </c:pt>
                <c:pt idx="40">
                  <c:v>TOWER HAMLETS NETWORK 1 PCN</c:v>
                </c:pt>
                <c:pt idx="41">
                  <c:v>CLISSOLD PARK PCN</c:v>
                </c:pt>
                <c:pt idx="42">
                  <c:v>TOWER HAMLETS NETWORK 5 PCN</c:v>
                </c:pt>
                <c:pt idx="43">
                  <c:v>HACKNEY MARSHES PCN</c:v>
                </c:pt>
              </c:strCache>
            </c:strRef>
          </c:cat>
          <c:val>
            <c:numRef>
              <c:f>Sheet1!$F$2:$F$45</c:f>
              <c:numCache>
                <c:formatCode>General</c:formatCode>
                <c:ptCount val="44"/>
                <c:pt idx="0">
                  <c:v>0.66</c:v>
                </c:pt>
                <c:pt idx="1">
                  <c:v>0.66</c:v>
                </c:pt>
                <c:pt idx="2">
                  <c:v>0.67</c:v>
                </c:pt>
                <c:pt idx="3">
                  <c:v>0.68</c:v>
                </c:pt>
                <c:pt idx="4">
                  <c:v>0.69</c:v>
                </c:pt>
                <c:pt idx="5">
                  <c:v>0.69</c:v>
                </c:pt>
                <c:pt idx="6">
                  <c:v>0.69</c:v>
                </c:pt>
                <c:pt idx="7">
                  <c:v>0.7</c:v>
                </c:pt>
                <c:pt idx="8">
                  <c:v>0.71</c:v>
                </c:pt>
                <c:pt idx="9">
                  <c:v>0.71</c:v>
                </c:pt>
                <c:pt idx="10">
                  <c:v>0.71</c:v>
                </c:pt>
                <c:pt idx="11">
                  <c:v>0.72</c:v>
                </c:pt>
                <c:pt idx="12">
                  <c:v>0.72</c:v>
                </c:pt>
                <c:pt idx="13">
                  <c:v>0.72</c:v>
                </c:pt>
                <c:pt idx="14">
                  <c:v>0.73</c:v>
                </c:pt>
                <c:pt idx="15">
                  <c:v>0.73</c:v>
                </c:pt>
                <c:pt idx="16">
                  <c:v>0.73</c:v>
                </c:pt>
                <c:pt idx="17">
                  <c:v>0.73</c:v>
                </c:pt>
                <c:pt idx="18">
                  <c:v>0.74</c:v>
                </c:pt>
                <c:pt idx="19">
                  <c:v>0.74</c:v>
                </c:pt>
                <c:pt idx="20">
                  <c:v>0.75</c:v>
                </c:pt>
                <c:pt idx="21">
                  <c:v>0.75</c:v>
                </c:pt>
                <c:pt idx="22">
                  <c:v>0.75</c:v>
                </c:pt>
                <c:pt idx="23">
                  <c:v>0.76</c:v>
                </c:pt>
                <c:pt idx="24">
                  <c:v>0.76</c:v>
                </c:pt>
                <c:pt idx="25">
                  <c:v>0.76</c:v>
                </c:pt>
                <c:pt idx="26">
                  <c:v>0.76</c:v>
                </c:pt>
                <c:pt idx="27">
                  <c:v>0.76</c:v>
                </c:pt>
                <c:pt idx="28">
                  <c:v>0.76</c:v>
                </c:pt>
                <c:pt idx="29">
                  <c:v>0.77</c:v>
                </c:pt>
                <c:pt idx="30">
                  <c:v>0.77</c:v>
                </c:pt>
                <c:pt idx="31">
                  <c:v>0.77</c:v>
                </c:pt>
                <c:pt idx="32">
                  <c:v>0.78</c:v>
                </c:pt>
                <c:pt idx="33">
                  <c:v>0.78</c:v>
                </c:pt>
                <c:pt idx="34">
                  <c:v>0.78</c:v>
                </c:pt>
                <c:pt idx="35">
                  <c:v>0.78</c:v>
                </c:pt>
                <c:pt idx="36">
                  <c:v>0.78</c:v>
                </c:pt>
                <c:pt idx="37">
                  <c:v>0.79</c:v>
                </c:pt>
                <c:pt idx="38">
                  <c:v>0.79</c:v>
                </c:pt>
                <c:pt idx="39">
                  <c:v>0.81</c:v>
                </c:pt>
                <c:pt idx="40">
                  <c:v>0.81</c:v>
                </c:pt>
                <c:pt idx="41">
                  <c:v>0.81</c:v>
                </c:pt>
                <c:pt idx="42">
                  <c:v>0.81</c:v>
                </c:pt>
                <c:pt idx="43">
                  <c:v>0.82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4"/>
                <c:pt idx="0">
                  <c:v>NEW CROSS ALLIANCE PCN</c:v>
                </c:pt>
                <c:pt idx="1">
                  <c:v>BARKING &amp; DAGENHAM NEW WEST PCN</c:v>
                </c:pt>
                <c:pt idx="2">
                  <c:v>SEVEN KINGS PCN</c:v>
                </c:pt>
                <c:pt idx="3">
                  <c:v>LOXFORD PCN</c:v>
                </c:pt>
                <c:pt idx="4">
                  <c:v>STRATFORD PCN</c:v>
                </c:pt>
                <c:pt idx="5">
                  <c:v>BARKING &amp; DAGENHAM EAST PCN</c:v>
                </c:pt>
                <c:pt idx="6">
                  <c:v>WALTHAM FOREST LEYTON COLLABORATIVE PCN</c:v>
                </c:pt>
                <c:pt idx="7">
                  <c:v>BARKING &amp; DAGENHAM NORTH PCN</c:v>
                </c:pt>
                <c:pt idx="8">
                  <c:v>NEWHAM CENTRAL 1 PCN</c:v>
                </c:pt>
                <c:pt idx="9">
                  <c:v>BARKING &amp; DAGENHAM NORTH WEST PCN</c:v>
                </c:pt>
                <c:pt idx="10">
                  <c:v>WALTHAM FOREST WALTHAMSTOW CENTRAL PCN</c:v>
                </c:pt>
                <c:pt idx="11">
                  <c:v>NEWHAM NORTH EAST 2 PCN</c:v>
                </c:pt>
                <c:pt idx="12">
                  <c:v>BARKING &amp; DAGENHAM WEST PCN</c:v>
                </c:pt>
                <c:pt idx="13">
                  <c:v>NEWHAM NORTH WEST 2 PCN</c:v>
                </c:pt>
                <c:pt idx="14">
                  <c:v>NEWHAM CENTRAL PCN</c:v>
                </c:pt>
                <c:pt idx="15">
                  <c:v>HAVERING MARSHALL PCN</c:v>
                </c:pt>
                <c:pt idx="16">
                  <c:v>TOWER HAMLETS NETWORK 2 PCN</c:v>
                </c:pt>
                <c:pt idx="17">
                  <c:v>LEASIDE NETWORK PCN</c:v>
                </c:pt>
                <c:pt idx="18">
                  <c:v>TOWER HAMLETS NETWORK 6 PCN</c:v>
                </c:pt>
                <c:pt idx="19">
                  <c:v>SPRINGFIELD PARK PCN</c:v>
                </c:pt>
                <c:pt idx="20">
                  <c:v>BARKING &amp; DAGENHAM EAST ONE PCN</c:v>
                </c:pt>
                <c:pt idx="21">
                  <c:v>TOWER NETWORK PCN</c:v>
                </c:pt>
                <c:pt idx="22">
                  <c:v>WALTHAM FOREST INTEGRATED HEALTH PCN</c:v>
                </c:pt>
                <c:pt idx="23">
                  <c:v>ICS</c:v>
                </c:pt>
                <c:pt idx="24">
                  <c:v>SOUTH ONE NEWHAM PCN</c:v>
                </c:pt>
                <c:pt idx="25">
                  <c:v>NORTH NEWHAM PCN</c:v>
                </c:pt>
                <c:pt idx="26">
                  <c:v>HAVERING NORTH PCN</c:v>
                </c:pt>
                <c:pt idx="27">
                  <c:v>DOCKLANDS PCN</c:v>
                </c:pt>
                <c:pt idx="28">
                  <c:v>TOWER HAMLETS NETWORK 7 PCN</c:v>
                </c:pt>
                <c:pt idx="29">
                  <c:v>TOWER HAMLETS NETWORK 8 PCN</c:v>
                </c:pt>
                <c:pt idx="30">
                  <c:v>HAVERING CREST PCN</c:v>
                </c:pt>
                <c:pt idx="31">
                  <c:v>NEWHAM NORTH EAST 1 PCN</c:v>
                </c:pt>
                <c:pt idx="32">
                  <c:v>WALTHAM FOREST WALTHAMSTOW WEST PCN</c:v>
                </c:pt>
                <c:pt idx="33">
                  <c:v>HACKNEY DOWNS PCN</c:v>
                </c:pt>
                <c:pt idx="34">
                  <c:v>WALTHAM FOREST SOUTH LEYTONSTONE PCN</c:v>
                </c:pt>
                <c:pt idx="35">
                  <c:v>CRANBROOK PCN</c:v>
                </c:pt>
                <c:pt idx="36">
                  <c:v>WALTHAM FOREST 8 PCN</c:v>
                </c:pt>
                <c:pt idx="37">
                  <c:v>FAIRLOP PCN</c:v>
                </c:pt>
                <c:pt idx="38">
                  <c:v>WALTHAM FOREST CHINGFORD E4 PCN</c:v>
                </c:pt>
                <c:pt idx="39">
                  <c:v>HAVERING SOUTH PCN</c:v>
                </c:pt>
                <c:pt idx="40">
                  <c:v>TOWER HAMLETS NETWORK 1 PCN</c:v>
                </c:pt>
                <c:pt idx="41">
                  <c:v>CLISSOLD PARK PCN</c:v>
                </c:pt>
                <c:pt idx="42">
                  <c:v>TOWER HAMLETS NETWORK 5 PCN</c:v>
                </c:pt>
                <c:pt idx="43">
                  <c:v>HACKNEY MARSHES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4"/>
                <c:pt idx="0">
                  <c:v>NEW CROSS ALLIANCE PCN</c:v>
                </c:pt>
                <c:pt idx="1">
                  <c:v>BARKING &amp; DAGENHAM NEW WEST PCN</c:v>
                </c:pt>
                <c:pt idx="2">
                  <c:v>SEVEN KINGS PCN</c:v>
                </c:pt>
                <c:pt idx="3">
                  <c:v>LOXFORD PCN</c:v>
                </c:pt>
                <c:pt idx="4">
                  <c:v>STRATFORD PCN</c:v>
                </c:pt>
                <c:pt idx="5">
                  <c:v>BARKING &amp; DAGENHAM EAST PCN</c:v>
                </c:pt>
                <c:pt idx="6">
                  <c:v>WALTHAM FOREST LEYTON COLLABORATIVE PCN</c:v>
                </c:pt>
                <c:pt idx="7">
                  <c:v>BARKING &amp; DAGENHAM NORTH PCN</c:v>
                </c:pt>
                <c:pt idx="8">
                  <c:v>NEWHAM CENTRAL 1 PCN</c:v>
                </c:pt>
                <c:pt idx="9">
                  <c:v>BARKING &amp; DAGENHAM NORTH WEST PCN</c:v>
                </c:pt>
                <c:pt idx="10">
                  <c:v>WALTHAM FOREST WALTHAMSTOW CENTRAL PCN</c:v>
                </c:pt>
                <c:pt idx="11">
                  <c:v>NEWHAM NORTH EAST 2 PCN</c:v>
                </c:pt>
                <c:pt idx="12">
                  <c:v>BARKING &amp; DAGENHAM WEST PCN</c:v>
                </c:pt>
                <c:pt idx="13">
                  <c:v>NEWHAM NORTH WEST 2 PCN</c:v>
                </c:pt>
                <c:pt idx="14">
                  <c:v>NEWHAM CENTRAL PCN</c:v>
                </c:pt>
                <c:pt idx="15">
                  <c:v>HAVERING MARSHALL PCN</c:v>
                </c:pt>
                <c:pt idx="16">
                  <c:v>TOWER HAMLETS NETWORK 2 PCN</c:v>
                </c:pt>
                <c:pt idx="17">
                  <c:v>LEASIDE NETWORK PCN</c:v>
                </c:pt>
                <c:pt idx="18">
                  <c:v>TOWER HAMLETS NETWORK 6 PCN</c:v>
                </c:pt>
                <c:pt idx="19">
                  <c:v>SPRINGFIELD PARK PCN</c:v>
                </c:pt>
                <c:pt idx="20">
                  <c:v>BARKING &amp; DAGENHAM EAST ONE PCN</c:v>
                </c:pt>
                <c:pt idx="21">
                  <c:v>TOWER NETWORK PCN</c:v>
                </c:pt>
                <c:pt idx="22">
                  <c:v>WALTHAM FOREST INTEGRATED HEALTH PCN</c:v>
                </c:pt>
                <c:pt idx="23">
                  <c:v>ICS</c:v>
                </c:pt>
                <c:pt idx="24">
                  <c:v>SOUTH ONE NEWHAM PCN</c:v>
                </c:pt>
                <c:pt idx="25">
                  <c:v>NORTH NEWHAM PCN</c:v>
                </c:pt>
                <c:pt idx="26">
                  <c:v>HAVERING NORTH PCN</c:v>
                </c:pt>
                <c:pt idx="27">
                  <c:v>DOCKLANDS PCN</c:v>
                </c:pt>
                <c:pt idx="28">
                  <c:v>TOWER HAMLETS NETWORK 7 PCN</c:v>
                </c:pt>
                <c:pt idx="29">
                  <c:v>TOWER HAMLETS NETWORK 8 PCN</c:v>
                </c:pt>
                <c:pt idx="30">
                  <c:v>HAVERING CREST PCN</c:v>
                </c:pt>
                <c:pt idx="31">
                  <c:v>NEWHAM NORTH EAST 1 PCN</c:v>
                </c:pt>
                <c:pt idx="32">
                  <c:v>WALTHAM FOREST WALTHAMSTOW WEST PCN</c:v>
                </c:pt>
                <c:pt idx="33">
                  <c:v>HACKNEY DOWNS PCN</c:v>
                </c:pt>
                <c:pt idx="34">
                  <c:v>WALTHAM FOREST SOUTH LEYTONSTONE PCN</c:v>
                </c:pt>
                <c:pt idx="35">
                  <c:v>CRANBROOK PCN</c:v>
                </c:pt>
                <c:pt idx="36">
                  <c:v>WALTHAM FOREST 8 PCN</c:v>
                </c:pt>
                <c:pt idx="37">
                  <c:v>FAIRLOP PCN</c:v>
                </c:pt>
                <c:pt idx="38">
                  <c:v>WALTHAM FOREST CHINGFORD E4 PCN</c:v>
                </c:pt>
                <c:pt idx="39">
                  <c:v>HAVERING SOUTH PCN</c:v>
                </c:pt>
                <c:pt idx="40">
                  <c:v>TOWER HAMLETS NETWORK 1 PCN</c:v>
                </c:pt>
                <c:pt idx="41">
                  <c:v>CLISSOLD PARK PCN</c:v>
                </c:pt>
                <c:pt idx="42">
                  <c:v>TOWER HAMLETS NETWORK 5 PCN</c:v>
                </c:pt>
                <c:pt idx="43">
                  <c:v>HACKNEY MARSHES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377536"/>
        <c:axId val="12137164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NEW CROSS ALLIANCE PCN</c:v>
                </c:pt>
                <c:pt idx="1">
                  <c:v>BARKING &amp; DAGENHAM NEW WEST PCN</c:v>
                </c:pt>
                <c:pt idx="2">
                  <c:v>SEVEN KINGS PCN</c:v>
                </c:pt>
                <c:pt idx="3">
                  <c:v>LOXFORD PCN</c:v>
                </c:pt>
                <c:pt idx="4">
                  <c:v>STRATFORD PCN</c:v>
                </c:pt>
                <c:pt idx="5">
                  <c:v>BARKING &amp; DAGENHAM EAST PCN</c:v>
                </c:pt>
                <c:pt idx="6">
                  <c:v>WALTHAM FOREST LEYTON COLLABORATIVE PCN</c:v>
                </c:pt>
                <c:pt idx="7">
                  <c:v>BARKING &amp; DAGENHAM NORTH PCN</c:v>
                </c:pt>
                <c:pt idx="8">
                  <c:v>NEWHAM CENTRAL 1 PCN</c:v>
                </c:pt>
                <c:pt idx="9">
                  <c:v>BARKING &amp; DAGENHAM NORTH WEST PCN</c:v>
                </c:pt>
                <c:pt idx="10">
                  <c:v>WALTHAM FOREST WALTHAMSTOW CENTRAL PCN</c:v>
                </c:pt>
                <c:pt idx="11">
                  <c:v>NEWHAM NORTH EAST 2 PCN</c:v>
                </c:pt>
                <c:pt idx="12">
                  <c:v>BARKING &amp; DAGENHAM WEST PCN</c:v>
                </c:pt>
                <c:pt idx="13">
                  <c:v>NEWHAM NORTH WEST 2 PCN</c:v>
                </c:pt>
                <c:pt idx="14">
                  <c:v>NEWHAM CENTRAL PCN</c:v>
                </c:pt>
                <c:pt idx="15">
                  <c:v>HAVERING MARSHALL PCN</c:v>
                </c:pt>
                <c:pt idx="16">
                  <c:v>TOWER HAMLETS NETWORK 2 PCN</c:v>
                </c:pt>
                <c:pt idx="17">
                  <c:v>LEASIDE NETWORK PCN</c:v>
                </c:pt>
                <c:pt idx="18">
                  <c:v>TOWER HAMLETS NETWORK 6 PCN</c:v>
                </c:pt>
                <c:pt idx="19">
                  <c:v>SPRINGFIELD PARK PCN</c:v>
                </c:pt>
                <c:pt idx="20">
                  <c:v>BARKING &amp; DAGENHAM EAST ONE PCN</c:v>
                </c:pt>
                <c:pt idx="21">
                  <c:v>TOWER NETWORK PCN</c:v>
                </c:pt>
                <c:pt idx="22">
                  <c:v>WALTHAM FOREST INTEGRATED HEALTH PCN</c:v>
                </c:pt>
                <c:pt idx="23">
                  <c:v>ICS</c:v>
                </c:pt>
                <c:pt idx="24">
                  <c:v>SOUTH ONE NEWHAM PCN</c:v>
                </c:pt>
                <c:pt idx="25">
                  <c:v>NORTH NEWHAM PCN</c:v>
                </c:pt>
                <c:pt idx="26">
                  <c:v>HAVERING NORTH PCN</c:v>
                </c:pt>
                <c:pt idx="27">
                  <c:v>DOCKLANDS PCN</c:v>
                </c:pt>
                <c:pt idx="28">
                  <c:v>TOWER HAMLETS NETWORK 7 PCN</c:v>
                </c:pt>
                <c:pt idx="29">
                  <c:v>TOWER HAMLETS NETWORK 8 PCN</c:v>
                </c:pt>
                <c:pt idx="30">
                  <c:v>HAVERING CREST PCN</c:v>
                </c:pt>
                <c:pt idx="31">
                  <c:v>NEWHAM NORTH EAST 1 PCN</c:v>
                </c:pt>
                <c:pt idx="32">
                  <c:v>WALTHAM FOREST WALTHAMSTOW WEST PCN</c:v>
                </c:pt>
                <c:pt idx="33">
                  <c:v>HACKNEY DOWNS PCN</c:v>
                </c:pt>
                <c:pt idx="34">
                  <c:v>WALTHAM FOREST SOUTH LEYTONSTONE PCN</c:v>
                </c:pt>
                <c:pt idx="35">
                  <c:v>CRANBROOK PCN</c:v>
                </c:pt>
                <c:pt idx="36">
                  <c:v>WALTHAM FOREST 8 PCN</c:v>
                </c:pt>
                <c:pt idx="37">
                  <c:v>FAIRLOP PCN</c:v>
                </c:pt>
                <c:pt idx="38">
                  <c:v>WALTHAM FOREST CHINGFORD E4 PCN</c:v>
                </c:pt>
                <c:pt idx="39">
                  <c:v>HAVERING SOUTH PCN</c:v>
                </c:pt>
                <c:pt idx="40">
                  <c:v>TOWER HAMLETS NETWORK 1 PCN</c:v>
                </c:pt>
                <c:pt idx="41">
                  <c:v>CLISSOLD PARK PCN</c:v>
                </c:pt>
                <c:pt idx="42">
                  <c:v>TOWER HAMLETS NETWORK 5 PCN</c:v>
                </c:pt>
                <c:pt idx="43">
                  <c:v>HACKNEY MARSHES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4"/>
                <c:pt idx="0">
                  <c:v>NEW CROSS ALLIANCE PCN</c:v>
                </c:pt>
                <c:pt idx="1">
                  <c:v>BARKING &amp; DAGENHAM NEW WEST PCN</c:v>
                </c:pt>
                <c:pt idx="2">
                  <c:v>SEVEN KINGS PCN</c:v>
                </c:pt>
                <c:pt idx="3">
                  <c:v>LOXFORD PCN</c:v>
                </c:pt>
                <c:pt idx="4">
                  <c:v>STRATFORD PCN</c:v>
                </c:pt>
                <c:pt idx="5">
                  <c:v>BARKING &amp; DAGENHAM EAST PCN</c:v>
                </c:pt>
                <c:pt idx="6">
                  <c:v>WALTHAM FOREST LEYTON COLLABORATIVE PCN</c:v>
                </c:pt>
                <c:pt idx="7">
                  <c:v>BARKING &amp; DAGENHAM NORTH PCN</c:v>
                </c:pt>
                <c:pt idx="8">
                  <c:v>NEWHAM CENTRAL 1 PCN</c:v>
                </c:pt>
                <c:pt idx="9">
                  <c:v>BARKING &amp; DAGENHAM NORTH WEST PCN</c:v>
                </c:pt>
                <c:pt idx="10">
                  <c:v>WALTHAM FOREST WALTHAMSTOW CENTRAL PCN</c:v>
                </c:pt>
                <c:pt idx="11">
                  <c:v>NEWHAM NORTH EAST 2 PCN</c:v>
                </c:pt>
                <c:pt idx="12">
                  <c:v>BARKING &amp; DAGENHAM WEST PCN</c:v>
                </c:pt>
                <c:pt idx="13">
                  <c:v>NEWHAM NORTH WEST 2 PCN</c:v>
                </c:pt>
                <c:pt idx="14">
                  <c:v>NEWHAM CENTRAL PCN</c:v>
                </c:pt>
                <c:pt idx="15">
                  <c:v>HAVERING MARSHALL PCN</c:v>
                </c:pt>
                <c:pt idx="16">
                  <c:v>TOWER HAMLETS NETWORK 2 PCN</c:v>
                </c:pt>
                <c:pt idx="17">
                  <c:v>LEASIDE NETWORK PCN</c:v>
                </c:pt>
                <c:pt idx="18">
                  <c:v>TOWER HAMLETS NETWORK 6 PCN</c:v>
                </c:pt>
                <c:pt idx="19">
                  <c:v>SPRINGFIELD PARK PCN</c:v>
                </c:pt>
                <c:pt idx="20">
                  <c:v>BARKING &amp; DAGENHAM EAST ONE PCN</c:v>
                </c:pt>
                <c:pt idx="21">
                  <c:v>TOWER NETWORK PCN</c:v>
                </c:pt>
                <c:pt idx="22">
                  <c:v>WALTHAM FOREST INTEGRATED HEALTH PCN</c:v>
                </c:pt>
                <c:pt idx="23">
                  <c:v>ICS</c:v>
                </c:pt>
                <c:pt idx="24">
                  <c:v>SOUTH ONE NEWHAM PCN</c:v>
                </c:pt>
                <c:pt idx="25">
                  <c:v>NORTH NEWHAM PCN</c:v>
                </c:pt>
                <c:pt idx="26">
                  <c:v>HAVERING NORTH PCN</c:v>
                </c:pt>
                <c:pt idx="27">
                  <c:v>DOCKLANDS PCN</c:v>
                </c:pt>
                <c:pt idx="28">
                  <c:v>TOWER HAMLETS NETWORK 7 PCN</c:v>
                </c:pt>
                <c:pt idx="29">
                  <c:v>TOWER HAMLETS NETWORK 8 PCN</c:v>
                </c:pt>
                <c:pt idx="30">
                  <c:v>HAVERING CREST PCN</c:v>
                </c:pt>
                <c:pt idx="31">
                  <c:v>NEWHAM NORTH EAST 1 PCN</c:v>
                </c:pt>
                <c:pt idx="32">
                  <c:v>WALTHAM FOREST WALTHAMSTOW WEST PCN</c:v>
                </c:pt>
                <c:pt idx="33">
                  <c:v>HACKNEY DOWNS PCN</c:v>
                </c:pt>
                <c:pt idx="34">
                  <c:v>WALTHAM FOREST SOUTH LEYTONSTONE PCN</c:v>
                </c:pt>
                <c:pt idx="35">
                  <c:v>CRANBROOK PCN</c:v>
                </c:pt>
                <c:pt idx="36">
                  <c:v>WALTHAM FOREST 8 PCN</c:v>
                </c:pt>
                <c:pt idx="37">
                  <c:v>FAIRLOP PCN</c:v>
                </c:pt>
                <c:pt idx="38">
                  <c:v>WALTHAM FOREST CHINGFORD E4 PCN</c:v>
                </c:pt>
                <c:pt idx="39">
                  <c:v>HAVERING SOUTH PCN</c:v>
                </c:pt>
                <c:pt idx="40">
                  <c:v>TOWER HAMLETS NETWORK 1 PCN</c:v>
                </c:pt>
                <c:pt idx="41">
                  <c:v>CLISSOLD PARK PCN</c:v>
                </c:pt>
                <c:pt idx="42">
                  <c:v>TOWER HAMLETS NETWORK 5 PCN</c:v>
                </c:pt>
                <c:pt idx="43">
                  <c:v>HACKNEY MARSHES PCN</c:v>
                </c:pt>
              </c:strCache>
            </c:strRef>
          </c:cat>
          <c:val>
            <c:numRef>
              <c:f>Sheet1!$C$2:$C$45</c:f>
              <c:numCache>
                <c:formatCode>0%</c:formatCode>
                <c:ptCount val="44"/>
                <c:pt idx="0">
                  <c:v>0.66</c:v>
                </c:pt>
                <c:pt idx="1">
                  <c:v>0.66</c:v>
                </c:pt>
                <c:pt idx="2">
                  <c:v>0.67</c:v>
                </c:pt>
                <c:pt idx="3">
                  <c:v>0.68</c:v>
                </c:pt>
                <c:pt idx="4">
                  <c:v>0.69</c:v>
                </c:pt>
                <c:pt idx="5">
                  <c:v>0.69</c:v>
                </c:pt>
                <c:pt idx="6">
                  <c:v>0.69</c:v>
                </c:pt>
                <c:pt idx="7">
                  <c:v>0.7</c:v>
                </c:pt>
                <c:pt idx="8">
                  <c:v>0.71</c:v>
                </c:pt>
                <c:pt idx="9">
                  <c:v>0.71</c:v>
                </c:pt>
                <c:pt idx="10">
                  <c:v>0.71</c:v>
                </c:pt>
                <c:pt idx="11">
                  <c:v>0.72</c:v>
                </c:pt>
                <c:pt idx="12">
                  <c:v>0.72</c:v>
                </c:pt>
                <c:pt idx="13">
                  <c:v>0.72</c:v>
                </c:pt>
                <c:pt idx="14">
                  <c:v>0.73</c:v>
                </c:pt>
                <c:pt idx="15">
                  <c:v>0.73</c:v>
                </c:pt>
                <c:pt idx="16">
                  <c:v>0.73</c:v>
                </c:pt>
                <c:pt idx="17">
                  <c:v>0.73</c:v>
                </c:pt>
                <c:pt idx="18">
                  <c:v>0.74</c:v>
                </c:pt>
                <c:pt idx="19">
                  <c:v>0.74</c:v>
                </c:pt>
                <c:pt idx="20">
                  <c:v>0.75</c:v>
                </c:pt>
                <c:pt idx="21">
                  <c:v>0.75</c:v>
                </c:pt>
                <c:pt idx="22">
                  <c:v>0.75</c:v>
                </c:pt>
                <c:pt idx="23">
                  <c:v>-10</c:v>
                </c:pt>
                <c:pt idx="24">
                  <c:v>0.76</c:v>
                </c:pt>
                <c:pt idx="25">
                  <c:v>0.76</c:v>
                </c:pt>
                <c:pt idx="26">
                  <c:v>0.76</c:v>
                </c:pt>
                <c:pt idx="27">
                  <c:v>0.76</c:v>
                </c:pt>
                <c:pt idx="28">
                  <c:v>0.76</c:v>
                </c:pt>
                <c:pt idx="29">
                  <c:v>0.77</c:v>
                </c:pt>
                <c:pt idx="30">
                  <c:v>0.77</c:v>
                </c:pt>
                <c:pt idx="31">
                  <c:v>0.77</c:v>
                </c:pt>
                <c:pt idx="32">
                  <c:v>0.78</c:v>
                </c:pt>
                <c:pt idx="33">
                  <c:v>0.78</c:v>
                </c:pt>
                <c:pt idx="34">
                  <c:v>0.78</c:v>
                </c:pt>
                <c:pt idx="35">
                  <c:v>0.78</c:v>
                </c:pt>
                <c:pt idx="36">
                  <c:v>0.78</c:v>
                </c:pt>
                <c:pt idx="37">
                  <c:v>0.79</c:v>
                </c:pt>
                <c:pt idx="38">
                  <c:v>0.79</c:v>
                </c:pt>
                <c:pt idx="39">
                  <c:v>0.81</c:v>
                </c:pt>
                <c:pt idx="40">
                  <c:v>0.81</c:v>
                </c:pt>
                <c:pt idx="41">
                  <c:v>0.81</c:v>
                </c:pt>
                <c:pt idx="42">
                  <c:v>0.81</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0.76</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355264"/>
        <c:axId val="121370112"/>
      </c:lineChart>
      <c:catAx>
        <c:axId val="12135526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370112"/>
        <c:crosses val="autoZero"/>
        <c:auto val="1"/>
        <c:lblAlgn val="ctr"/>
        <c:lblOffset val="100"/>
        <c:noMultiLvlLbl val="0"/>
      </c:catAx>
      <c:valAx>
        <c:axId val="12137011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355264"/>
        <c:crosses val="autoZero"/>
        <c:crossBetween val="between"/>
      </c:valAx>
      <c:valAx>
        <c:axId val="121371648"/>
        <c:scaling>
          <c:orientation val="minMax"/>
          <c:max val="1"/>
          <c:min val="0"/>
        </c:scaling>
        <c:delete val="0"/>
        <c:axPos val="r"/>
        <c:numFmt formatCode="0%" sourceLinked="1"/>
        <c:majorTickMark val="none"/>
        <c:minorTickMark val="none"/>
        <c:tickLblPos val="none"/>
        <c:spPr>
          <a:ln>
            <a:noFill/>
          </a:ln>
        </c:spPr>
        <c:crossAx val="121377536"/>
        <c:crosses val="max"/>
        <c:crossBetween val="between"/>
      </c:valAx>
      <c:catAx>
        <c:axId val="121377536"/>
        <c:scaling>
          <c:orientation val="minMax"/>
        </c:scaling>
        <c:delete val="1"/>
        <c:axPos val="b"/>
        <c:numFmt formatCode="General" sourceLinked="1"/>
        <c:majorTickMark val="out"/>
        <c:minorTickMark val="none"/>
        <c:tickLblPos val="nextTo"/>
        <c:crossAx val="12137164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5"/>
                <c:pt idx="0">
                  <c:v>WELL STREET COMMON PCN</c:v>
                </c:pt>
                <c:pt idx="1">
                  <c:v>SHOREDITCH PARK PCN</c:v>
                </c:pt>
                <c:pt idx="2">
                  <c:v>WANSTEAD AND WOODFORD PCN</c:v>
                </c:pt>
                <c:pt idx="3">
                  <c:v>WOODBERRY WETLANDS PCN</c:v>
                </c:pt>
                <c:pt idx="4">
                  <c:v>LONDON FIELDS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5"/>
                <c:pt idx="0">
                  <c:v>WELL STREET COMMON PCN</c:v>
                </c:pt>
                <c:pt idx="1">
                  <c:v>SHOREDITCH PARK PCN</c:v>
                </c:pt>
                <c:pt idx="2">
                  <c:v>WANSTEAD AND WOODFORD PCN</c:v>
                </c:pt>
                <c:pt idx="3">
                  <c:v>WOODBERRY WETLANDS PCN</c:v>
                </c:pt>
                <c:pt idx="4">
                  <c:v>LONDON FIELDS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5"/>
                <c:pt idx="0">
                  <c:v>WELL STREET COMMON PCN</c:v>
                </c:pt>
                <c:pt idx="1">
                  <c:v>SHOREDITCH PARK PCN</c:v>
                </c:pt>
                <c:pt idx="2">
                  <c:v>WANSTEAD AND WOODFORD PCN</c:v>
                </c:pt>
                <c:pt idx="3">
                  <c:v>WOODBERRY WETLANDS PCN</c:v>
                </c:pt>
                <c:pt idx="4">
                  <c:v>LONDON FIELDS PCN</c:v>
                </c:pt>
              </c:strCache>
            </c:strRef>
          </c:cat>
          <c:val>
            <c:numRef>
              <c:f>Sheet1!$F$2:$F$45</c:f>
              <c:numCache>
                <c:formatCode>General</c:formatCode>
                <c:ptCount val="44"/>
                <c:pt idx="0">
                  <c:v>0.84</c:v>
                </c:pt>
                <c:pt idx="1">
                  <c:v>0.85</c:v>
                </c:pt>
                <c:pt idx="2">
                  <c:v>0.86</c:v>
                </c:pt>
                <c:pt idx="3">
                  <c:v>0.88</c:v>
                </c:pt>
                <c:pt idx="4">
                  <c:v>0.9</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5"/>
                <c:pt idx="0">
                  <c:v>WELL STREET COMMON PCN</c:v>
                </c:pt>
                <c:pt idx="1">
                  <c:v>SHOREDITCH PARK PCN</c:v>
                </c:pt>
                <c:pt idx="2">
                  <c:v>WANSTEAD AND WOODFORD PCN</c:v>
                </c:pt>
                <c:pt idx="3">
                  <c:v>WOODBERRY WETLANDS PCN</c:v>
                </c:pt>
                <c:pt idx="4">
                  <c:v>LONDON FIELDS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5"/>
                <c:pt idx="0">
                  <c:v>WELL STREET COMMON PCN</c:v>
                </c:pt>
                <c:pt idx="1">
                  <c:v>SHOREDITCH PARK PCN</c:v>
                </c:pt>
                <c:pt idx="2">
                  <c:v>WANSTEAD AND WOODFORD PCN</c:v>
                </c:pt>
                <c:pt idx="3">
                  <c:v>WOODBERRY WETLANDS PCN</c:v>
                </c:pt>
                <c:pt idx="4">
                  <c:v>LONDON FIELDS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93574016"/>
        <c:axId val="19357222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5"/>
                <c:pt idx="0">
                  <c:v>WELL STREET COMMON PCN</c:v>
                </c:pt>
                <c:pt idx="1">
                  <c:v>SHOREDITCH PARK PCN</c:v>
                </c:pt>
                <c:pt idx="2">
                  <c:v>WANSTEAD AND WOODFORD PCN</c:v>
                </c:pt>
                <c:pt idx="3">
                  <c:v>WOODBERRY WETLANDS PCN</c:v>
                </c:pt>
                <c:pt idx="4">
                  <c:v>LONDON FIELDS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EE50-4179-899A-5ACC15050FE2}"/>
              </c:ext>
            </c:extLst>
          </c:dPt>
          <c:cat>
            <c:strRef>
              <c:f>Sheet1!$A$2:$A$45</c:f>
              <c:strCache>
                <c:ptCount val="5"/>
                <c:pt idx="0">
                  <c:v>WELL STREET COMMON PCN</c:v>
                </c:pt>
                <c:pt idx="1">
                  <c:v>SHOREDITCH PARK PCN</c:v>
                </c:pt>
                <c:pt idx="2">
                  <c:v>WANSTEAD AND WOODFORD PCN</c:v>
                </c:pt>
                <c:pt idx="3">
                  <c:v>WOODBERRY WETLANDS PCN</c:v>
                </c:pt>
                <c:pt idx="4">
                  <c:v>LONDON FIELDS PCN</c:v>
                </c:pt>
              </c:strCache>
            </c:strRef>
          </c:cat>
          <c:val>
            <c:numRef>
              <c:f>Sheet1!$C$2:$C$45</c:f>
              <c:numCache>
                <c:formatCode>0%</c:formatCode>
                <c:ptCount val="44"/>
                <c:pt idx="0">
                  <c:v>0.84</c:v>
                </c:pt>
                <c:pt idx="1">
                  <c:v>0.85</c:v>
                </c:pt>
                <c:pt idx="2">
                  <c:v>0.86</c:v>
                </c:pt>
                <c:pt idx="3">
                  <c:v>0.88</c:v>
                </c:pt>
                <c:pt idx="4">
                  <c:v>0.9</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93514880"/>
        <c:axId val="193570688"/>
      </c:lineChart>
      <c:catAx>
        <c:axId val="19351488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93570688"/>
        <c:crosses val="autoZero"/>
        <c:auto val="1"/>
        <c:lblAlgn val="ctr"/>
        <c:lblOffset val="100"/>
        <c:noMultiLvlLbl val="0"/>
      </c:catAx>
      <c:valAx>
        <c:axId val="19357068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3514880"/>
        <c:crosses val="autoZero"/>
        <c:crossBetween val="between"/>
      </c:valAx>
      <c:valAx>
        <c:axId val="193572224"/>
        <c:scaling>
          <c:orientation val="minMax"/>
          <c:max val="1"/>
          <c:min val="0"/>
        </c:scaling>
        <c:delete val="0"/>
        <c:axPos val="r"/>
        <c:numFmt formatCode="0%" sourceLinked="1"/>
        <c:majorTickMark val="none"/>
        <c:minorTickMark val="none"/>
        <c:tickLblPos val="none"/>
        <c:spPr>
          <a:ln>
            <a:noFill/>
          </a:ln>
        </c:spPr>
        <c:crossAx val="193574016"/>
        <c:crosses val="max"/>
        <c:crossBetween val="between"/>
      </c:valAx>
      <c:catAx>
        <c:axId val="193574016"/>
        <c:scaling>
          <c:orientation val="minMax"/>
        </c:scaling>
        <c:delete val="1"/>
        <c:axPos val="b"/>
        <c:numFmt formatCode="General" sourceLinked="1"/>
        <c:majorTickMark val="out"/>
        <c:minorTickMark val="none"/>
        <c:tickLblPos val="nextTo"/>
        <c:crossAx val="19357222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8</c:v>
                </c:pt>
                <c:pt idx="1">
                  <c:v>11</c:v>
                </c:pt>
                <c:pt idx="2">
                  <c:v>4</c:v>
                </c:pt>
                <c:pt idx="3">
                  <c:v>5</c:v>
                </c:pt>
                <c:pt idx="4">
                  <c:v>10</c:v>
                </c:pt>
                <c:pt idx="5">
                  <c:v>12</c:v>
                </c:pt>
                <c:pt idx="6">
                  <c:v>5</c:v>
                </c:pt>
                <c:pt idx="7">
                  <c:v>5</c:v>
                </c:pt>
                <c:pt idx="8">
                  <c:v>12</c:v>
                </c:pt>
                <c:pt idx="9">
                  <c:v>12</c:v>
                </c:pt>
                <c:pt idx="10">
                  <c:v>12</c:v>
                </c:pt>
                <c:pt idx="11">
                  <c:v>30</c:v>
                </c:pt>
                <c:pt idx="12">
                  <c:v>18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739904"/>
        <c:axId val="121762176"/>
      </c:barChart>
      <c:catAx>
        <c:axId val="121739904"/>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762176"/>
        <c:crosses val="autoZero"/>
        <c:auto val="1"/>
        <c:lblAlgn val="ctr"/>
        <c:lblOffset val="100"/>
        <c:noMultiLvlLbl val="0"/>
      </c:catAx>
      <c:valAx>
        <c:axId val="121762176"/>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739904"/>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27</c:v>
                </c:pt>
                <c:pt idx="1">
                  <c:v>39</c:v>
                </c:pt>
                <c:pt idx="2">
                  <c:v>18</c:v>
                </c:pt>
                <c:pt idx="3">
                  <c:v>9</c:v>
                </c:pt>
                <c:pt idx="4">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61</c:v>
                </c:pt>
                <c:pt idx="1">
                  <c:v>66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20</c:v>
                </c:pt>
                <c:pt idx="1">
                  <c:v>16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408384"/>
        <c:axId val="125409920"/>
      </c:lineChart>
      <c:catAx>
        <c:axId val="12540838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409920"/>
        <c:crosses val="autoZero"/>
        <c:auto val="1"/>
        <c:lblAlgn val="ctr"/>
        <c:lblOffset val="100"/>
        <c:noMultiLvlLbl val="0"/>
      </c:catAx>
      <c:valAx>
        <c:axId val="12540992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40838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NEW CROSS ALLIANCE PCN</c:v>
                </c:pt>
                <c:pt idx="1">
                  <c:v>SEVEN KINGS PCN</c:v>
                </c:pt>
                <c:pt idx="2">
                  <c:v>LOXFORD PCN</c:v>
                </c:pt>
                <c:pt idx="3">
                  <c:v>WALTHAM FOREST WALTHAMSTOW CENTRAL PCN</c:v>
                </c:pt>
                <c:pt idx="4">
                  <c:v>STRATFORD PCN</c:v>
                </c:pt>
                <c:pt idx="5">
                  <c:v>BARKING &amp; DAGENHAM NORTH PCN</c:v>
                </c:pt>
                <c:pt idx="6">
                  <c:v>BARKING &amp; DAGENHAM NORTH WEST PCN</c:v>
                </c:pt>
                <c:pt idx="7">
                  <c:v>BARKING &amp; DAGENHAM NEW WEST PCN</c:v>
                </c:pt>
                <c:pt idx="8">
                  <c:v>LEASIDE NETWORK PCN</c:v>
                </c:pt>
                <c:pt idx="9">
                  <c:v>NEWHAM NORTH WEST 2 PCN</c:v>
                </c:pt>
                <c:pt idx="10">
                  <c:v>BARKING &amp; DAGENHAM WEST PCN</c:v>
                </c:pt>
                <c:pt idx="11">
                  <c:v>BARKING &amp; DAGENHAM EAST PCN</c:v>
                </c:pt>
                <c:pt idx="12">
                  <c:v>WALTHAM FOREST LEYTON COLLABORATIVE PCN</c:v>
                </c:pt>
                <c:pt idx="13">
                  <c:v>TOWER HAMLETS NETWORK 8 PCN</c:v>
                </c:pt>
                <c:pt idx="14">
                  <c:v>TOWER HAMLETS NETWORK 2 PCN</c:v>
                </c:pt>
                <c:pt idx="15">
                  <c:v>TOWER NETWORK PCN</c:v>
                </c:pt>
                <c:pt idx="16">
                  <c:v>CRANBROOK PCN</c:v>
                </c:pt>
                <c:pt idx="17">
                  <c:v>TOWER HAMLETS NETWORK 6 PCN</c:v>
                </c:pt>
                <c:pt idx="18">
                  <c:v>DOCKLANDS PCN</c:v>
                </c:pt>
                <c:pt idx="19">
                  <c:v>SOUTH ONE NEWHAM PCN</c:v>
                </c:pt>
                <c:pt idx="20">
                  <c:v>BARKING &amp; DAGENHAM EAST ONE PCN</c:v>
                </c:pt>
                <c:pt idx="21">
                  <c:v>HAVERING MARSHALL PCN</c:v>
                </c:pt>
                <c:pt idx="22">
                  <c:v>WALTHAM FOREST INTEGRATED HEALTH PCN</c:v>
                </c:pt>
                <c:pt idx="23">
                  <c:v>WALTHAM FOREST WALTHAMSTOW WEST PCN</c:v>
                </c:pt>
                <c:pt idx="24">
                  <c:v>ICS</c:v>
                </c:pt>
                <c:pt idx="25">
                  <c:v>NEWHAM NORTH EAST 2 PCN</c:v>
                </c:pt>
                <c:pt idx="26">
                  <c:v>NEWHAM NORTH EAST 1 PCN</c:v>
                </c:pt>
                <c:pt idx="27">
                  <c:v>TOWER HAMLETS NETWORK 1 PCN</c:v>
                </c:pt>
                <c:pt idx="28">
                  <c:v>HAVERING NORTH PCN</c:v>
                </c:pt>
                <c:pt idx="29">
                  <c:v>TOWER HAMLETS NETWORK 7 PCN</c:v>
                </c:pt>
                <c:pt idx="30">
                  <c:v>FAIRLOP PCN</c:v>
                </c:pt>
                <c:pt idx="31">
                  <c:v>NEWHAM CENTRAL 1 PCN</c:v>
                </c:pt>
                <c:pt idx="32">
                  <c:v>NEWHAM CENTRAL PCN</c:v>
                </c:pt>
                <c:pt idx="33">
                  <c:v>HAVERING CREST PCN</c:v>
                </c:pt>
                <c:pt idx="34">
                  <c:v>NORTH NEWHAM PCN</c:v>
                </c:pt>
                <c:pt idx="35">
                  <c:v>WALTHAM FOREST 8 PCN</c:v>
                </c:pt>
                <c:pt idx="36">
                  <c:v>WALTHAM FOREST SOUTH LEYTONSTONE PCN</c:v>
                </c:pt>
                <c:pt idx="37">
                  <c:v>WELL STREET COMMON PCN</c:v>
                </c:pt>
                <c:pt idx="38">
                  <c:v>TOWER HAMLETS NETWORK 5 PCN</c:v>
                </c:pt>
                <c:pt idx="39">
                  <c:v>HAVERING SOUTH PCN</c:v>
                </c:pt>
                <c:pt idx="40">
                  <c:v>WALTHAM FOREST CHINGFORD E4 PCN</c:v>
                </c:pt>
                <c:pt idx="41">
                  <c:v>SPRINGFIELD PARK PCN</c:v>
                </c:pt>
                <c:pt idx="42">
                  <c:v>CLISSOLD PARK PCN</c:v>
                </c:pt>
                <c:pt idx="43">
                  <c:v>HACKNEY MARSHES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44"/>
                <c:pt idx="0">
                  <c:v>NEW CROSS ALLIANCE PCN</c:v>
                </c:pt>
                <c:pt idx="1">
                  <c:v>SEVEN KINGS PCN</c:v>
                </c:pt>
                <c:pt idx="2">
                  <c:v>LOXFORD PCN</c:v>
                </c:pt>
                <c:pt idx="3">
                  <c:v>WALTHAM FOREST WALTHAMSTOW CENTRAL PCN</c:v>
                </c:pt>
                <c:pt idx="4">
                  <c:v>STRATFORD PCN</c:v>
                </c:pt>
                <c:pt idx="5">
                  <c:v>BARKING &amp; DAGENHAM NORTH PCN</c:v>
                </c:pt>
                <c:pt idx="6">
                  <c:v>BARKING &amp; DAGENHAM NORTH WEST PCN</c:v>
                </c:pt>
                <c:pt idx="7">
                  <c:v>BARKING &amp; DAGENHAM NEW WEST PCN</c:v>
                </c:pt>
                <c:pt idx="8">
                  <c:v>LEASIDE NETWORK PCN</c:v>
                </c:pt>
                <c:pt idx="9">
                  <c:v>NEWHAM NORTH WEST 2 PCN</c:v>
                </c:pt>
                <c:pt idx="10">
                  <c:v>BARKING &amp; DAGENHAM WEST PCN</c:v>
                </c:pt>
                <c:pt idx="11">
                  <c:v>BARKING &amp; DAGENHAM EAST PCN</c:v>
                </c:pt>
                <c:pt idx="12">
                  <c:v>WALTHAM FOREST LEYTON COLLABORATIVE PCN</c:v>
                </c:pt>
                <c:pt idx="13">
                  <c:v>TOWER HAMLETS NETWORK 8 PCN</c:v>
                </c:pt>
                <c:pt idx="14">
                  <c:v>TOWER HAMLETS NETWORK 2 PCN</c:v>
                </c:pt>
                <c:pt idx="15">
                  <c:v>TOWER NETWORK PCN</c:v>
                </c:pt>
                <c:pt idx="16">
                  <c:v>CRANBROOK PCN</c:v>
                </c:pt>
                <c:pt idx="17">
                  <c:v>TOWER HAMLETS NETWORK 6 PCN</c:v>
                </c:pt>
                <c:pt idx="18">
                  <c:v>DOCKLANDS PCN</c:v>
                </c:pt>
                <c:pt idx="19">
                  <c:v>SOUTH ONE NEWHAM PCN</c:v>
                </c:pt>
                <c:pt idx="20">
                  <c:v>BARKING &amp; DAGENHAM EAST ONE PCN</c:v>
                </c:pt>
                <c:pt idx="21">
                  <c:v>HAVERING MARSHALL PCN</c:v>
                </c:pt>
                <c:pt idx="22">
                  <c:v>WALTHAM FOREST INTEGRATED HEALTH PCN</c:v>
                </c:pt>
                <c:pt idx="23">
                  <c:v>WALTHAM FOREST WALTHAMSTOW WEST PCN</c:v>
                </c:pt>
                <c:pt idx="24">
                  <c:v>ICS</c:v>
                </c:pt>
                <c:pt idx="25">
                  <c:v>NEWHAM NORTH EAST 2 PCN</c:v>
                </c:pt>
                <c:pt idx="26">
                  <c:v>NEWHAM NORTH EAST 1 PCN</c:v>
                </c:pt>
                <c:pt idx="27">
                  <c:v>TOWER HAMLETS NETWORK 1 PCN</c:v>
                </c:pt>
                <c:pt idx="28">
                  <c:v>HAVERING NORTH PCN</c:v>
                </c:pt>
                <c:pt idx="29">
                  <c:v>TOWER HAMLETS NETWORK 7 PCN</c:v>
                </c:pt>
                <c:pt idx="30">
                  <c:v>FAIRLOP PCN</c:v>
                </c:pt>
                <c:pt idx="31">
                  <c:v>NEWHAM CENTRAL 1 PCN</c:v>
                </c:pt>
                <c:pt idx="32">
                  <c:v>NEWHAM CENTRAL PCN</c:v>
                </c:pt>
                <c:pt idx="33">
                  <c:v>HAVERING CREST PCN</c:v>
                </c:pt>
                <c:pt idx="34">
                  <c:v>NORTH NEWHAM PCN</c:v>
                </c:pt>
                <c:pt idx="35">
                  <c:v>WALTHAM FOREST 8 PCN</c:v>
                </c:pt>
                <c:pt idx="36">
                  <c:v>WALTHAM FOREST SOUTH LEYTONSTONE PCN</c:v>
                </c:pt>
                <c:pt idx="37">
                  <c:v>WELL STREET COMMON PCN</c:v>
                </c:pt>
                <c:pt idx="38">
                  <c:v>TOWER HAMLETS NETWORK 5 PCN</c:v>
                </c:pt>
                <c:pt idx="39">
                  <c:v>HAVERING SOUTH PCN</c:v>
                </c:pt>
                <c:pt idx="40">
                  <c:v>WALTHAM FOREST CHINGFORD E4 PCN</c:v>
                </c:pt>
                <c:pt idx="41">
                  <c:v>SPRINGFIELD PARK PCN</c:v>
                </c:pt>
                <c:pt idx="42">
                  <c:v>CLISSOLD PARK PCN</c:v>
                </c:pt>
                <c:pt idx="43">
                  <c:v>HACKNEY MARSHES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NEW CROSS ALLIANCE PCN</c:v>
                </c:pt>
                <c:pt idx="1">
                  <c:v>SEVEN KINGS PCN</c:v>
                </c:pt>
                <c:pt idx="2">
                  <c:v>LOXFORD PCN</c:v>
                </c:pt>
                <c:pt idx="3">
                  <c:v>WALTHAM FOREST WALTHAMSTOW CENTRAL PCN</c:v>
                </c:pt>
                <c:pt idx="4">
                  <c:v>STRATFORD PCN</c:v>
                </c:pt>
                <c:pt idx="5">
                  <c:v>BARKING &amp; DAGENHAM NORTH PCN</c:v>
                </c:pt>
                <c:pt idx="6">
                  <c:v>BARKING &amp; DAGENHAM NORTH WEST PCN</c:v>
                </c:pt>
                <c:pt idx="7">
                  <c:v>BARKING &amp; DAGENHAM NEW WEST PCN</c:v>
                </c:pt>
                <c:pt idx="8">
                  <c:v>LEASIDE NETWORK PCN</c:v>
                </c:pt>
                <c:pt idx="9">
                  <c:v>NEWHAM NORTH WEST 2 PCN</c:v>
                </c:pt>
                <c:pt idx="10">
                  <c:v>BARKING &amp; DAGENHAM WEST PCN</c:v>
                </c:pt>
                <c:pt idx="11">
                  <c:v>BARKING &amp; DAGENHAM EAST PCN</c:v>
                </c:pt>
                <c:pt idx="12">
                  <c:v>WALTHAM FOREST LEYTON COLLABORATIVE PCN</c:v>
                </c:pt>
                <c:pt idx="13">
                  <c:v>TOWER HAMLETS NETWORK 8 PCN</c:v>
                </c:pt>
                <c:pt idx="14">
                  <c:v>TOWER HAMLETS NETWORK 2 PCN</c:v>
                </c:pt>
                <c:pt idx="15">
                  <c:v>TOWER NETWORK PCN</c:v>
                </c:pt>
                <c:pt idx="16">
                  <c:v>CRANBROOK PCN</c:v>
                </c:pt>
                <c:pt idx="17">
                  <c:v>TOWER HAMLETS NETWORK 6 PCN</c:v>
                </c:pt>
                <c:pt idx="18">
                  <c:v>DOCKLANDS PCN</c:v>
                </c:pt>
                <c:pt idx="19">
                  <c:v>SOUTH ONE NEWHAM PCN</c:v>
                </c:pt>
                <c:pt idx="20">
                  <c:v>BARKING &amp; DAGENHAM EAST ONE PCN</c:v>
                </c:pt>
                <c:pt idx="21">
                  <c:v>HAVERING MARSHALL PCN</c:v>
                </c:pt>
                <c:pt idx="22">
                  <c:v>WALTHAM FOREST INTEGRATED HEALTH PCN</c:v>
                </c:pt>
                <c:pt idx="23">
                  <c:v>WALTHAM FOREST WALTHAMSTOW WEST PCN</c:v>
                </c:pt>
                <c:pt idx="24">
                  <c:v>ICS</c:v>
                </c:pt>
                <c:pt idx="25">
                  <c:v>NEWHAM NORTH EAST 2 PCN</c:v>
                </c:pt>
                <c:pt idx="26">
                  <c:v>NEWHAM NORTH EAST 1 PCN</c:v>
                </c:pt>
                <c:pt idx="27">
                  <c:v>TOWER HAMLETS NETWORK 1 PCN</c:v>
                </c:pt>
                <c:pt idx="28">
                  <c:v>HAVERING NORTH PCN</c:v>
                </c:pt>
                <c:pt idx="29">
                  <c:v>TOWER HAMLETS NETWORK 7 PCN</c:v>
                </c:pt>
                <c:pt idx="30">
                  <c:v>FAIRLOP PCN</c:v>
                </c:pt>
                <c:pt idx="31">
                  <c:v>NEWHAM CENTRAL 1 PCN</c:v>
                </c:pt>
                <c:pt idx="32">
                  <c:v>NEWHAM CENTRAL PCN</c:v>
                </c:pt>
                <c:pt idx="33">
                  <c:v>HAVERING CREST PCN</c:v>
                </c:pt>
                <c:pt idx="34">
                  <c:v>NORTH NEWHAM PCN</c:v>
                </c:pt>
                <c:pt idx="35">
                  <c:v>WALTHAM FOREST 8 PCN</c:v>
                </c:pt>
                <c:pt idx="36">
                  <c:v>WALTHAM FOREST SOUTH LEYTONSTONE PCN</c:v>
                </c:pt>
                <c:pt idx="37">
                  <c:v>WELL STREET COMMON PCN</c:v>
                </c:pt>
                <c:pt idx="38">
                  <c:v>TOWER HAMLETS NETWORK 5 PCN</c:v>
                </c:pt>
                <c:pt idx="39">
                  <c:v>HAVERING SOUTH PCN</c:v>
                </c:pt>
                <c:pt idx="40">
                  <c:v>WALTHAM FOREST CHINGFORD E4 PCN</c:v>
                </c:pt>
                <c:pt idx="41">
                  <c:v>SPRINGFIELD PARK PCN</c:v>
                </c:pt>
                <c:pt idx="42">
                  <c:v>CLISSOLD PARK PCN</c:v>
                </c:pt>
                <c:pt idx="43">
                  <c:v>HACKNEY MARSHES PCN</c:v>
                </c:pt>
              </c:strCache>
            </c:strRef>
          </c:cat>
          <c:val>
            <c:numRef>
              <c:f>Sheet1!$F$2:$F$45</c:f>
              <c:numCache>
                <c:formatCode>General</c:formatCode>
                <c:ptCount val="44"/>
                <c:pt idx="0">
                  <c:v>0.42</c:v>
                </c:pt>
                <c:pt idx="1">
                  <c:v>0.48</c:v>
                </c:pt>
                <c:pt idx="2">
                  <c:v>0.54</c:v>
                </c:pt>
                <c:pt idx="3">
                  <c:v>0.54</c:v>
                </c:pt>
                <c:pt idx="4">
                  <c:v>0.56000000000000005</c:v>
                </c:pt>
                <c:pt idx="5">
                  <c:v>0.56999999999999995</c:v>
                </c:pt>
                <c:pt idx="6">
                  <c:v>0.56999999999999995</c:v>
                </c:pt>
                <c:pt idx="7">
                  <c:v>0.57999999999999996</c:v>
                </c:pt>
                <c:pt idx="8">
                  <c:v>0.57999999999999996</c:v>
                </c:pt>
                <c:pt idx="9">
                  <c:v>0.57999999999999996</c:v>
                </c:pt>
                <c:pt idx="10">
                  <c:v>0.59</c:v>
                </c:pt>
                <c:pt idx="11">
                  <c:v>0.6</c:v>
                </c:pt>
                <c:pt idx="12">
                  <c:v>0.6</c:v>
                </c:pt>
                <c:pt idx="13">
                  <c:v>0.61</c:v>
                </c:pt>
                <c:pt idx="14">
                  <c:v>0.61</c:v>
                </c:pt>
                <c:pt idx="15">
                  <c:v>0.62</c:v>
                </c:pt>
                <c:pt idx="16">
                  <c:v>0.62</c:v>
                </c:pt>
                <c:pt idx="17">
                  <c:v>0.63</c:v>
                </c:pt>
                <c:pt idx="18">
                  <c:v>0.63</c:v>
                </c:pt>
                <c:pt idx="19">
                  <c:v>0.64</c:v>
                </c:pt>
                <c:pt idx="20">
                  <c:v>0.64</c:v>
                </c:pt>
                <c:pt idx="21">
                  <c:v>0.64</c:v>
                </c:pt>
                <c:pt idx="22">
                  <c:v>0.64</c:v>
                </c:pt>
                <c:pt idx="23">
                  <c:v>0.65</c:v>
                </c:pt>
                <c:pt idx="24">
                  <c:v>0.66</c:v>
                </c:pt>
                <c:pt idx="25">
                  <c:v>0.66</c:v>
                </c:pt>
                <c:pt idx="26">
                  <c:v>0.67</c:v>
                </c:pt>
                <c:pt idx="27">
                  <c:v>0.67</c:v>
                </c:pt>
                <c:pt idx="28">
                  <c:v>0.67</c:v>
                </c:pt>
                <c:pt idx="29">
                  <c:v>0.67</c:v>
                </c:pt>
                <c:pt idx="30">
                  <c:v>0.68</c:v>
                </c:pt>
                <c:pt idx="31">
                  <c:v>0.68</c:v>
                </c:pt>
                <c:pt idx="32">
                  <c:v>0.69</c:v>
                </c:pt>
                <c:pt idx="33">
                  <c:v>0.69</c:v>
                </c:pt>
                <c:pt idx="34">
                  <c:v>0.69</c:v>
                </c:pt>
                <c:pt idx="35">
                  <c:v>0.69</c:v>
                </c:pt>
                <c:pt idx="36">
                  <c:v>0.71</c:v>
                </c:pt>
                <c:pt idx="37">
                  <c:v>0.71</c:v>
                </c:pt>
                <c:pt idx="38">
                  <c:v>0.72</c:v>
                </c:pt>
                <c:pt idx="39">
                  <c:v>0.73</c:v>
                </c:pt>
                <c:pt idx="40">
                  <c:v>0.73</c:v>
                </c:pt>
                <c:pt idx="41">
                  <c:v>0.73</c:v>
                </c:pt>
                <c:pt idx="42">
                  <c:v>0.75</c:v>
                </c:pt>
                <c:pt idx="43">
                  <c:v>0.76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44"/>
                <c:pt idx="0">
                  <c:v>NEW CROSS ALLIANCE PCN</c:v>
                </c:pt>
                <c:pt idx="1">
                  <c:v>SEVEN KINGS PCN</c:v>
                </c:pt>
                <c:pt idx="2">
                  <c:v>LOXFORD PCN</c:v>
                </c:pt>
                <c:pt idx="3">
                  <c:v>WALTHAM FOREST WALTHAMSTOW CENTRAL PCN</c:v>
                </c:pt>
                <c:pt idx="4">
                  <c:v>STRATFORD PCN</c:v>
                </c:pt>
                <c:pt idx="5">
                  <c:v>BARKING &amp; DAGENHAM NORTH PCN</c:v>
                </c:pt>
                <c:pt idx="6">
                  <c:v>BARKING &amp; DAGENHAM NORTH WEST PCN</c:v>
                </c:pt>
                <c:pt idx="7">
                  <c:v>BARKING &amp; DAGENHAM NEW WEST PCN</c:v>
                </c:pt>
                <c:pt idx="8">
                  <c:v>LEASIDE NETWORK PCN</c:v>
                </c:pt>
                <c:pt idx="9">
                  <c:v>NEWHAM NORTH WEST 2 PCN</c:v>
                </c:pt>
                <c:pt idx="10">
                  <c:v>BARKING &amp; DAGENHAM WEST PCN</c:v>
                </c:pt>
                <c:pt idx="11">
                  <c:v>BARKING &amp; DAGENHAM EAST PCN</c:v>
                </c:pt>
                <c:pt idx="12">
                  <c:v>WALTHAM FOREST LEYTON COLLABORATIVE PCN</c:v>
                </c:pt>
                <c:pt idx="13">
                  <c:v>TOWER HAMLETS NETWORK 8 PCN</c:v>
                </c:pt>
                <c:pt idx="14">
                  <c:v>TOWER HAMLETS NETWORK 2 PCN</c:v>
                </c:pt>
                <c:pt idx="15">
                  <c:v>TOWER NETWORK PCN</c:v>
                </c:pt>
                <c:pt idx="16">
                  <c:v>CRANBROOK PCN</c:v>
                </c:pt>
                <c:pt idx="17">
                  <c:v>TOWER HAMLETS NETWORK 6 PCN</c:v>
                </c:pt>
                <c:pt idx="18">
                  <c:v>DOCKLANDS PCN</c:v>
                </c:pt>
                <c:pt idx="19">
                  <c:v>SOUTH ONE NEWHAM PCN</c:v>
                </c:pt>
                <c:pt idx="20">
                  <c:v>BARKING &amp; DAGENHAM EAST ONE PCN</c:v>
                </c:pt>
                <c:pt idx="21">
                  <c:v>HAVERING MARSHALL PCN</c:v>
                </c:pt>
                <c:pt idx="22">
                  <c:v>WALTHAM FOREST INTEGRATED HEALTH PCN</c:v>
                </c:pt>
                <c:pt idx="23">
                  <c:v>WALTHAM FOREST WALTHAMSTOW WEST PCN</c:v>
                </c:pt>
                <c:pt idx="24">
                  <c:v>ICS</c:v>
                </c:pt>
                <c:pt idx="25">
                  <c:v>NEWHAM NORTH EAST 2 PCN</c:v>
                </c:pt>
                <c:pt idx="26">
                  <c:v>NEWHAM NORTH EAST 1 PCN</c:v>
                </c:pt>
                <c:pt idx="27">
                  <c:v>TOWER HAMLETS NETWORK 1 PCN</c:v>
                </c:pt>
                <c:pt idx="28">
                  <c:v>HAVERING NORTH PCN</c:v>
                </c:pt>
                <c:pt idx="29">
                  <c:v>TOWER HAMLETS NETWORK 7 PCN</c:v>
                </c:pt>
                <c:pt idx="30">
                  <c:v>FAIRLOP PCN</c:v>
                </c:pt>
                <c:pt idx="31">
                  <c:v>NEWHAM CENTRAL 1 PCN</c:v>
                </c:pt>
                <c:pt idx="32">
                  <c:v>NEWHAM CENTRAL PCN</c:v>
                </c:pt>
                <c:pt idx="33">
                  <c:v>HAVERING CREST PCN</c:v>
                </c:pt>
                <c:pt idx="34">
                  <c:v>NORTH NEWHAM PCN</c:v>
                </c:pt>
                <c:pt idx="35">
                  <c:v>WALTHAM FOREST 8 PCN</c:v>
                </c:pt>
                <c:pt idx="36">
                  <c:v>WALTHAM FOREST SOUTH LEYTONSTONE PCN</c:v>
                </c:pt>
                <c:pt idx="37">
                  <c:v>WELL STREET COMMON PCN</c:v>
                </c:pt>
                <c:pt idx="38">
                  <c:v>TOWER HAMLETS NETWORK 5 PCN</c:v>
                </c:pt>
                <c:pt idx="39">
                  <c:v>HAVERING SOUTH PCN</c:v>
                </c:pt>
                <c:pt idx="40">
                  <c:v>WALTHAM FOREST CHINGFORD E4 PCN</c:v>
                </c:pt>
                <c:pt idx="41">
                  <c:v>SPRINGFIELD PARK PCN</c:v>
                </c:pt>
                <c:pt idx="42">
                  <c:v>CLISSOLD PARK PCN</c:v>
                </c:pt>
                <c:pt idx="43">
                  <c:v>HACKNEY MARSHES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44"/>
                <c:pt idx="0">
                  <c:v>NEW CROSS ALLIANCE PCN</c:v>
                </c:pt>
                <c:pt idx="1">
                  <c:v>SEVEN KINGS PCN</c:v>
                </c:pt>
                <c:pt idx="2">
                  <c:v>LOXFORD PCN</c:v>
                </c:pt>
                <c:pt idx="3">
                  <c:v>WALTHAM FOREST WALTHAMSTOW CENTRAL PCN</c:v>
                </c:pt>
                <c:pt idx="4">
                  <c:v>STRATFORD PCN</c:v>
                </c:pt>
                <c:pt idx="5">
                  <c:v>BARKING &amp; DAGENHAM NORTH PCN</c:v>
                </c:pt>
                <c:pt idx="6">
                  <c:v>BARKING &amp; DAGENHAM NORTH WEST PCN</c:v>
                </c:pt>
                <c:pt idx="7">
                  <c:v>BARKING &amp; DAGENHAM NEW WEST PCN</c:v>
                </c:pt>
                <c:pt idx="8">
                  <c:v>LEASIDE NETWORK PCN</c:v>
                </c:pt>
                <c:pt idx="9">
                  <c:v>NEWHAM NORTH WEST 2 PCN</c:v>
                </c:pt>
                <c:pt idx="10">
                  <c:v>BARKING &amp; DAGENHAM WEST PCN</c:v>
                </c:pt>
                <c:pt idx="11">
                  <c:v>BARKING &amp; DAGENHAM EAST PCN</c:v>
                </c:pt>
                <c:pt idx="12">
                  <c:v>WALTHAM FOREST LEYTON COLLABORATIVE PCN</c:v>
                </c:pt>
                <c:pt idx="13">
                  <c:v>TOWER HAMLETS NETWORK 8 PCN</c:v>
                </c:pt>
                <c:pt idx="14">
                  <c:v>TOWER HAMLETS NETWORK 2 PCN</c:v>
                </c:pt>
                <c:pt idx="15">
                  <c:v>TOWER NETWORK PCN</c:v>
                </c:pt>
                <c:pt idx="16">
                  <c:v>CRANBROOK PCN</c:v>
                </c:pt>
                <c:pt idx="17">
                  <c:v>TOWER HAMLETS NETWORK 6 PCN</c:v>
                </c:pt>
                <c:pt idx="18">
                  <c:v>DOCKLANDS PCN</c:v>
                </c:pt>
                <c:pt idx="19">
                  <c:v>SOUTH ONE NEWHAM PCN</c:v>
                </c:pt>
                <c:pt idx="20">
                  <c:v>BARKING &amp; DAGENHAM EAST ONE PCN</c:v>
                </c:pt>
                <c:pt idx="21">
                  <c:v>HAVERING MARSHALL PCN</c:v>
                </c:pt>
                <c:pt idx="22">
                  <c:v>WALTHAM FOREST INTEGRATED HEALTH PCN</c:v>
                </c:pt>
                <c:pt idx="23">
                  <c:v>WALTHAM FOREST WALTHAMSTOW WEST PCN</c:v>
                </c:pt>
                <c:pt idx="24">
                  <c:v>ICS</c:v>
                </c:pt>
                <c:pt idx="25">
                  <c:v>NEWHAM NORTH EAST 2 PCN</c:v>
                </c:pt>
                <c:pt idx="26">
                  <c:v>NEWHAM NORTH EAST 1 PCN</c:v>
                </c:pt>
                <c:pt idx="27">
                  <c:v>TOWER HAMLETS NETWORK 1 PCN</c:v>
                </c:pt>
                <c:pt idx="28">
                  <c:v>HAVERING NORTH PCN</c:v>
                </c:pt>
                <c:pt idx="29">
                  <c:v>TOWER HAMLETS NETWORK 7 PCN</c:v>
                </c:pt>
                <c:pt idx="30">
                  <c:v>FAIRLOP PCN</c:v>
                </c:pt>
                <c:pt idx="31">
                  <c:v>NEWHAM CENTRAL 1 PCN</c:v>
                </c:pt>
                <c:pt idx="32">
                  <c:v>NEWHAM CENTRAL PCN</c:v>
                </c:pt>
                <c:pt idx="33">
                  <c:v>HAVERING CREST PCN</c:v>
                </c:pt>
                <c:pt idx="34">
                  <c:v>NORTH NEWHAM PCN</c:v>
                </c:pt>
                <c:pt idx="35">
                  <c:v>WALTHAM FOREST 8 PCN</c:v>
                </c:pt>
                <c:pt idx="36">
                  <c:v>WALTHAM FOREST SOUTH LEYTONSTONE PCN</c:v>
                </c:pt>
                <c:pt idx="37">
                  <c:v>WELL STREET COMMON PCN</c:v>
                </c:pt>
                <c:pt idx="38">
                  <c:v>TOWER HAMLETS NETWORK 5 PCN</c:v>
                </c:pt>
                <c:pt idx="39">
                  <c:v>HAVERING SOUTH PCN</c:v>
                </c:pt>
                <c:pt idx="40">
                  <c:v>WALTHAM FOREST CHINGFORD E4 PCN</c:v>
                </c:pt>
                <c:pt idx="41">
                  <c:v>SPRINGFIELD PARK PCN</c:v>
                </c:pt>
                <c:pt idx="42">
                  <c:v>CLISSOLD PARK PCN</c:v>
                </c:pt>
                <c:pt idx="43">
                  <c:v>HACKNEY MARSHES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607296"/>
        <c:axId val="12560576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NEW CROSS ALLIANCE PCN</c:v>
                </c:pt>
                <c:pt idx="1">
                  <c:v>SEVEN KINGS PCN</c:v>
                </c:pt>
                <c:pt idx="2">
                  <c:v>LOXFORD PCN</c:v>
                </c:pt>
                <c:pt idx="3">
                  <c:v>WALTHAM FOREST WALTHAMSTOW CENTRAL PCN</c:v>
                </c:pt>
                <c:pt idx="4">
                  <c:v>STRATFORD PCN</c:v>
                </c:pt>
                <c:pt idx="5">
                  <c:v>BARKING &amp; DAGENHAM NORTH PCN</c:v>
                </c:pt>
                <c:pt idx="6">
                  <c:v>BARKING &amp; DAGENHAM NORTH WEST PCN</c:v>
                </c:pt>
                <c:pt idx="7">
                  <c:v>BARKING &amp; DAGENHAM NEW WEST PCN</c:v>
                </c:pt>
                <c:pt idx="8">
                  <c:v>LEASIDE NETWORK PCN</c:v>
                </c:pt>
                <c:pt idx="9">
                  <c:v>NEWHAM NORTH WEST 2 PCN</c:v>
                </c:pt>
                <c:pt idx="10">
                  <c:v>BARKING &amp; DAGENHAM WEST PCN</c:v>
                </c:pt>
                <c:pt idx="11">
                  <c:v>BARKING &amp; DAGENHAM EAST PCN</c:v>
                </c:pt>
                <c:pt idx="12">
                  <c:v>WALTHAM FOREST LEYTON COLLABORATIVE PCN</c:v>
                </c:pt>
                <c:pt idx="13">
                  <c:v>TOWER HAMLETS NETWORK 8 PCN</c:v>
                </c:pt>
                <c:pt idx="14">
                  <c:v>TOWER HAMLETS NETWORK 2 PCN</c:v>
                </c:pt>
                <c:pt idx="15">
                  <c:v>TOWER NETWORK PCN</c:v>
                </c:pt>
                <c:pt idx="16">
                  <c:v>CRANBROOK PCN</c:v>
                </c:pt>
                <c:pt idx="17">
                  <c:v>TOWER HAMLETS NETWORK 6 PCN</c:v>
                </c:pt>
                <c:pt idx="18">
                  <c:v>DOCKLANDS PCN</c:v>
                </c:pt>
                <c:pt idx="19">
                  <c:v>SOUTH ONE NEWHAM PCN</c:v>
                </c:pt>
                <c:pt idx="20">
                  <c:v>BARKING &amp; DAGENHAM EAST ONE PCN</c:v>
                </c:pt>
                <c:pt idx="21">
                  <c:v>HAVERING MARSHALL PCN</c:v>
                </c:pt>
                <c:pt idx="22">
                  <c:v>WALTHAM FOREST INTEGRATED HEALTH PCN</c:v>
                </c:pt>
                <c:pt idx="23">
                  <c:v>WALTHAM FOREST WALTHAMSTOW WEST PCN</c:v>
                </c:pt>
                <c:pt idx="24">
                  <c:v>ICS</c:v>
                </c:pt>
                <c:pt idx="25">
                  <c:v>NEWHAM NORTH EAST 2 PCN</c:v>
                </c:pt>
                <c:pt idx="26">
                  <c:v>NEWHAM NORTH EAST 1 PCN</c:v>
                </c:pt>
                <c:pt idx="27">
                  <c:v>TOWER HAMLETS NETWORK 1 PCN</c:v>
                </c:pt>
                <c:pt idx="28">
                  <c:v>HAVERING NORTH PCN</c:v>
                </c:pt>
                <c:pt idx="29">
                  <c:v>TOWER HAMLETS NETWORK 7 PCN</c:v>
                </c:pt>
                <c:pt idx="30">
                  <c:v>FAIRLOP PCN</c:v>
                </c:pt>
                <c:pt idx="31">
                  <c:v>NEWHAM CENTRAL 1 PCN</c:v>
                </c:pt>
                <c:pt idx="32">
                  <c:v>NEWHAM CENTRAL PCN</c:v>
                </c:pt>
                <c:pt idx="33">
                  <c:v>HAVERING CREST PCN</c:v>
                </c:pt>
                <c:pt idx="34">
                  <c:v>NORTH NEWHAM PCN</c:v>
                </c:pt>
                <c:pt idx="35">
                  <c:v>WALTHAM FOREST 8 PCN</c:v>
                </c:pt>
                <c:pt idx="36">
                  <c:v>WALTHAM FOREST SOUTH LEYTONSTONE PCN</c:v>
                </c:pt>
                <c:pt idx="37">
                  <c:v>WELL STREET COMMON PCN</c:v>
                </c:pt>
                <c:pt idx="38">
                  <c:v>TOWER HAMLETS NETWORK 5 PCN</c:v>
                </c:pt>
                <c:pt idx="39">
                  <c:v>HAVERING SOUTH PCN</c:v>
                </c:pt>
                <c:pt idx="40">
                  <c:v>WALTHAM FOREST CHINGFORD E4 PCN</c:v>
                </c:pt>
                <c:pt idx="41">
                  <c:v>SPRINGFIELD PARK PCN</c:v>
                </c:pt>
                <c:pt idx="42">
                  <c:v>CLISSOLD PARK PCN</c:v>
                </c:pt>
                <c:pt idx="43">
                  <c:v>HACKNEY MARSHES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44"/>
                <c:pt idx="0">
                  <c:v>NEW CROSS ALLIANCE PCN</c:v>
                </c:pt>
                <c:pt idx="1">
                  <c:v>SEVEN KINGS PCN</c:v>
                </c:pt>
                <c:pt idx="2">
                  <c:v>LOXFORD PCN</c:v>
                </c:pt>
                <c:pt idx="3">
                  <c:v>WALTHAM FOREST WALTHAMSTOW CENTRAL PCN</c:v>
                </c:pt>
                <c:pt idx="4">
                  <c:v>STRATFORD PCN</c:v>
                </c:pt>
                <c:pt idx="5">
                  <c:v>BARKING &amp; DAGENHAM NORTH PCN</c:v>
                </c:pt>
                <c:pt idx="6">
                  <c:v>BARKING &amp; DAGENHAM NORTH WEST PCN</c:v>
                </c:pt>
                <c:pt idx="7">
                  <c:v>BARKING &amp; DAGENHAM NEW WEST PCN</c:v>
                </c:pt>
                <c:pt idx="8">
                  <c:v>LEASIDE NETWORK PCN</c:v>
                </c:pt>
                <c:pt idx="9">
                  <c:v>NEWHAM NORTH WEST 2 PCN</c:v>
                </c:pt>
                <c:pt idx="10">
                  <c:v>BARKING &amp; DAGENHAM WEST PCN</c:v>
                </c:pt>
                <c:pt idx="11">
                  <c:v>BARKING &amp; DAGENHAM EAST PCN</c:v>
                </c:pt>
                <c:pt idx="12">
                  <c:v>WALTHAM FOREST LEYTON COLLABORATIVE PCN</c:v>
                </c:pt>
                <c:pt idx="13">
                  <c:v>TOWER HAMLETS NETWORK 8 PCN</c:v>
                </c:pt>
                <c:pt idx="14">
                  <c:v>TOWER HAMLETS NETWORK 2 PCN</c:v>
                </c:pt>
                <c:pt idx="15">
                  <c:v>TOWER NETWORK PCN</c:v>
                </c:pt>
                <c:pt idx="16">
                  <c:v>CRANBROOK PCN</c:v>
                </c:pt>
                <c:pt idx="17">
                  <c:v>TOWER HAMLETS NETWORK 6 PCN</c:v>
                </c:pt>
                <c:pt idx="18">
                  <c:v>DOCKLANDS PCN</c:v>
                </c:pt>
                <c:pt idx="19">
                  <c:v>SOUTH ONE NEWHAM PCN</c:v>
                </c:pt>
                <c:pt idx="20">
                  <c:v>BARKING &amp; DAGENHAM EAST ONE PCN</c:v>
                </c:pt>
                <c:pt idx="21">
                  <c:v>HAVERING MARSHALL PCN</c:v>
                </c:pt>
                <c:pt idx="22">
                  <c:v>WALTHAM FOREST INTEGRATED HEALTH PCN</c:v>
                </c:pt>
                <c:pt idx="23">
                  <c:v>WALTHAM FOREST WALTHAMSTOW WEST PCN</c:v>
                </c:pt>
                <c:pt idx="24">
                  <c:v>ICS</c:v>
                </c:pt>
                <c:pt idx="25">
                  <c:v>NEWHAM NORTH EAST 2 PCN</c:v>
                </c:pt>
                <c:pt idx="26">
                  <c:v>NEWHAM NORTH EAST 1 PCN</c:v>
                </c:pt>
                <c:pt idx="27">
                  <c:v>TOWER HAMLETS NETWORK 1 PCN</c:v>
                </c:pt>
                <c:pt idx="28">
                  <c:v>HAVERING NORTH PCN</c:v>
                </c:pt>
                <c:pt idx="29">
                  <c:v>TOWER HAMLETS NETWORK 7 PCN</c:v>
                </c:pt>
                <c:pt idx="30">
                  <c:v>FAIRLOP PCN</c:v>
                </c:pt>
                <c:pt idx="31">
                  <c:v>NEWHAM CENTRAL 1 PCN</c:v>
                </c:pt>
                <c:pt idx="32">
                  <c:v>NEWHAM CENTRAL PCN</c:v>
                </c:pt>
                <c:pt idx="33">
                  <c:v>HAVERING CREST PCN</c:v>
                </c:pt>
                <c:pt idx="34">
                  <c:v>NORTH NEWHAM PCN</c:v>
                </c:pt>
                <c:pt idx="35">
                  <c:v>WALTHAM FOREST 8 PCN</c:v>
                </c:pt>
                <c:pt idx="36">
                  <c:v>WALTHAM FOREST SOUTH LEYTONSTONE PCN</c:v>
                </c:pt>
                <c:pt idx="37">
                  <c:v>WELL STREET COMMON PCN</c:v>
                </c:pt>
                <c:pt idx="38">
                  <c:v>TOWER HAMLETS NETWORK 5 PCN</c:v>
                </c:pt>
                <c:pt idx="39">
                  <c:v>HAVERING SOUTH PCN</c:v>
                </c:pt>
                <c:pt idx="40">
                  <c:v>WALTHAM FOREST CHINGFORD E4 PCN</c:v>
                </c:pt>
                <c:pt idx="41">
                  <c:v>SPRINGFIELD PARK PCN</c:v>
                </c:pt>
                <c:pt idx="42">
                  <c:v>CLISSOLD PARK PCN</c:v>
                </c:pt>
                <c:pt idx="43">
                  <c:v>HACKNEY MARSHES PCN</c:v>
                </c:pt>
              </c:strCache>
            </c:strRef>
          </c:cat>
          <c:val>
            <c:numRef>
              <c:f>Sheet1!$C$2:$C$45</c:f>
              <c:numCache>
                <c:formatCode>0%</c:formatCode>
                <c:ptCount val="44"/>
                <c:pt idx="0">
                  <c:v>0.42</c:v>
                </c:pt>
                <c:pt idx="1">
                  <c:v>0.48</c:v>
                </c:pt>
                <c:pt idx="2">
                  <c:v>0.54</c:v>
                </c:pt>
                <c:pt idx="3">
                  <c:v>0.54</c:v>
                </c:pt>
                <c:pt idx="4">
                  <c:v>0.56000000000000005</c:v>
                </c:pt>
                <c:pt idx="5">
                  <c:v>0.56999999999999995</c:v>
                </c:pt>
                <c:pt idx="6">
                  <c:v>0.56999999999999995</c:v>
                </c:pt>
                <c:pt idx="7">
                  <c:v>0.57999999999999996</c:v>
                </c:pt>
                <c:pt idx="8">
                  <c:v>0.57999999999999996</c:v>
                </c:pt>
                <c:pt idx="9">
                  <c:v>0.57999999999999996</c:v>
                </c:pt>
                <c:pt idx="10">
                  <c:v>0.59</c:v>
                </c:pt>
                <c:pt idx="11">
                  <c:v>0.6</c:v>
                </c:pt>
                <c:pt idx="12">
                  <c:v>0.6</c:v>
                </c:pt>
                <c:pt idx="13">
                  <c:v>0.61</c:v>
                </c:pt>
                <c:pt idx="14">
                  <c:v>0.61</c:v>
                </c:pt>
                <c:pt idx="15">
                  <c:v>0.62</c:v>
                </c:pt>
                <c:pt idx="16">
                  <c:v>0.62</c:v>
                </c:pt>
                <c:pt idx="17">
                  <c:v>0.63</c:v>
                </c:pt>
                <c:pt idx="18">
                  <c:v>0.63</c:v>
                </c:pt>
                <c:pt idx="19">
                  <c:v>0.64</c:v>
                </c:pt>
                <c:pt idx="20">
                  <c:v>0.64</c:v>
                </c:pt>
                <c:pt idx="21">
                  <c:v>0.64</c:v>
                </c:pt>
                <c:pt idx="22">
                  <c:v>0.64</c:v>
                </c:pt>
                <c:pt idx="23">
                  <c:v>0.65</c:v>
                </c:pt>
                <c:pt idx="24">
                  <c:v>-10</c:v>
                </c:pt>
                <c:pt idx="25">
                  <c:v>0.66</c:v>
                </c:pt>
                <c:pt idx="26">
                  <c:v>0.67</c:v>
                </c:pt>
                <c:pt idx="27">
                  <c:v>0.67</c:v>
                </c:pt>
                <c:pt idx="28">
                  <c:v>0.67</c:v>
                </c:pt>
                <c:pt idx="29">
                  <c:v>0.67</c:v>
                </c:pt>
                <c:pt idx="30">
                  <c:v>0.68</c:v>
                </c:pt>
                <c:pt idx="31">
                  <c:v>0.68</c:v>
                </c:pt>
                <c:pt idx="32">
                  <c:v>0.69</c:v>
                </c:pt>
                <c:pt idx="33">
                  <c:v>0.69</c:v>
                </c:pt>
                <c:pt idx="34">
                  <c:v>0.69</c:v>
                </c:pt>
                <c:pt idx="35">
                  <c:v>0.69</c:v>
                </c:pt>
                <c:pt idx="36">
                  <c:v>0.71</c:v>
                </c:pt>
                <c:pt idx="37">
                  <c:v>0.71</c:v>
                </c:pt>
                <c:pt idx="38">
                  <c:v>0.72</c:v>
                </c:pt>
                <c:pt idx="39">
                  <c:v>0.73</c:v>
                </c:pt>
                <c:pt idx="40">
                  <c:v>0.73</c:v>
                </c:pt>
                <c:pt idx="41">
                  <c:v>0.73</c:v>
                </c:pt>
                <c:pt idx="42">
                  <c:v>0.75</c:v>
                </c:pt>
                <c:pt idx="43">
                  <c:v>0.76</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0.66</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581184"/>
        <c:axId val="125604224"/>
      </c:lineChart>
      <c:catAx>
        <c:axId val="12558118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604224"/>
        <c:crosses val="autoZero"/>
        <c:auto val="1"/>
        <c:lblAlgn val="ctr"/>
        <c:lblOffset val="100"/>
        <c:noMultiLvlLbl val="0"/>
      </c:catAx>
      <c:valAx>
        <c:axId val="12560422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581184"/>
        <c:crosses val="autoZero"/>
        <c:crossBetween val="between"/>
      </c:valAx>
      <c:valAx>
        <c:axId val="125605760"/>
        <c:scaling>
          <c:orientation val="minMax"/>
          <c:max val="1"/>
          <c:min val="0"/>
        </c:scaling>
        <c:delete val="0"/>
        <c:axPos val="r"/>
        <c:numFmt formatCode="0%" sourceLinked="1"/>
        <c:majorTickMark val="none"/>
        <c:minorTickMark val="none"/>
        <c:tickLblPos val="none"/>
        <c:spPr>
          <a:ln>
            <a:noFill/>
          </a:ln>
        </c:spPr>
        <c:crossAx val="125607296"/>
        <c:crosses val="max"/>
        <c:crossBetween val="between"/>
      </c:valAx>
      <c:catAx>
        <c:axId val="125607296"/>
        <c:scaling>
          <c:orientation val="minMax"/>
        </c:scaling>
        <c:delete val="1"/>
        <c:axPos val="b"/>
        <c:numFmt formatCode="General" sourceLinked="1"/>
        <c:majorTickMark val="out"/>
        <c:minorTickMark val="none"/>
        <c:tickLblPos val="nextTo"/>
        <c:crossAx val="12560576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5"/>
                <c:pt idx="0">
                  <c:v>HACKNEY DOWNS PCN</c:v>
                </c:pt>
                <c:pt idx="1">
                  <c:v>WANSTEAD AND WOODFORD PCN</c:v>
                </c:pt>
                <c:pt idx="2">
                  <c:v>SHOREDITCH PARK PCN</c:v>
                </c:pt>
                <c:pt idx="3">
                  <c:v>WOODBERRY WETLANDS PCN</c:v>
                </c:pt>
                <c:pt idx="4">
                  <c:v>LONDON FIELDS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5"/>
                <c:pt idx="0">
                  <c:v>HACKNEY DOWNS PCN</c:v>
                </c:pt>
                <c:pt idx="1">
                  <c:v>WANSTEAD AND WOODFORD PCN</c:v>
                </c:pt>
                <c:pt idx="2">
                  <c:v>SHOREDITCH PARK PCN</c:v>
                </c:pt>
                <c:pt idx="3">
                  <c:v>WOODBERRY WETLANDS PCN</c:v>
                </c:pt>
                <c:pt idx="4">
                  <c:v>LONDON FIELDS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5"/>
                <c:pt idx="0">
                  <c:v>HACKNEY DOWNS PCN</c:v>
                </c:pt>
                <c:pt idx="1">
                  <c:v>WANSTEAD AND WOODFORD PCN</c:v>
                </c:pt>
                <c:pt idx="2">
                  <c:v>SHOREDITCH PARK PCN</c:v>
                </c:pt>
                <c:pt idx="3">
                  <c:v>WOODBERRY WETLANDS PCN</c:v>
                </c:pt>
                <c:pt idx="4">
                  <c:v>LONDON FIELDS PCN</c:v>
                </c:pt>
              </c:strCache>
            </c:strRef>
          </c:cat>
          <c:val>
            <c:numRef>
              <c:f>Sheet1!$F$2:$F$45</c:f>
              <c:numCache>
                <c:formatCode>General</c:formatCode>
                <c:ptCount val="44"/>
                <c:pt idx="0">
                  <c:v>0.76</c:v>
                </c:pt>
                <c:pt idx="1">
                  <c:v>0.76</c:v>
                </c:pt>
                <c:pt idx="2">
                  <c:v>0.79</c:v>
                </c:pt>
                <c:pt idx="3">
                  <c:v>0.79</c:v>
                </c:pt>
                <c:pt idx="4">
                  <c:v>0.83</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5"/>
                <c:pt idx="0">
                  <c:v>HACKNEY DOWNS PCN</c:v>
                </c:pt>
                <c:pt idx="1">
                  <c:v>WANSTEAD AND WOODFORD PCN</c:v>
                </c:pt>
                <c:pt idx="2">
                  <c:v>SHOREDITCH PARK PCN</c:v>
                </c:pt>
                <c:pt idx="3">
                  <c:v>WOODBERRY WETLANDS PCN</c:v>
                </c:pt>
                <c:pt idx="4">
                  <c:v>LONDON FIELDS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5"/>
                <c:pt idx="0">
                  <c:v>HACKNEY DOWNS PCN</c:v>
                </c:pt>
                <c:pt idx="1">
                  <c:v>WANSTEAD AND WOODFORD PCN</c:v>
                </c:pt>
                <c:pt idx="2">
                  <c:v>SHOREDITCH PARK PCN</c:v>
                </c:pt>
                <c:pt idx="3">
                  <c:v>WOODBERRY WETLANDS PCN</c:v>
                </c:pt>
                <c:pt idx="4">
                  <c:v>LONDON FIELDS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97060864"/>
        <c:axId val="19705932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5"/>
                <c:pt idx="0">
                  <c:v>HACKNEY DOWNS PCN</c:v>
                </c:pt>
                <c:pt idx="1">
                  <c:v>WANSTEAD AND WOODFORD PCN</c:v>
                </c:pt>
                <c:pt idx="2">
                  <c:v>SHOREDITCH PARK PCN</c:v>
                </c:pt>
                <c:pt idx="3">
                  <c:v>WOODBERRY WETLANDS PCN</c:v>
                </c:pt>
                <c:pt idx="4">
                  <c:v>LONDON FIELDS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4F08-4400-9115-A28A0ABFAD1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4F08-4400-9115-A28A0ABFAD1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4F08-4400-9115-A28A0ABFAD12}"/>
              </c:ext>
            </c:extLst>
          </c:dPt>
          <c:cat>
            <c:strRef>
              <c:f>Sheet1!$A$2:$A$45</c:f>
              <c:strCache>
                <c:ptCount val="5"/>
                <c:pt idx="0">
                  <c:v>HACKNEY DOWNS PCN</c:v>
                </c:pt>
                <c:pt idx="1">
                  <c:v>WANSTEAD AND WOODFORD PCN</c:v>
                </c:pt>
                <c:pt idx="2">
                  <c:v>SHOREDITCH PARK PCN</c:v>
                </c:pt>
                <c:pt idx="3">
                  <c:v>WOODBERRY WETLANDS PCN</c:v>
                </c:pt>
                <c:pt idx="4">
                  <c:v>LONDON FIELDS PCN</c:v>
                </c:pt>
              </c:strCache>
            </c:strRef>
          </c:cat>
          <c:val>
            <c:numRef>
              <c:f>Sheet1!$C$2:$C$45</c:f>
              <c:numCache>
                <c:formatCode>0%</c:formatCode>
                <c:ptCount val="44"/>
                <c:pt idx="0">
                  <c:v>0.76</c:v>
                </c:pt>
                <c:pt idx="1">
                  <c:v>0.76</c:v>
                </c:pt>
                <c:pt idx="2">
                  <c:v>0.79</c:v>
                </c:pt>
                <c:pt idx="3">
                  <c:v>0.79</c:v>
                </c:pt>
                <c:pt idx="4">
                  <c:v>0.83</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97055232"/>
        <c:axId val="197057536"/>
      </c:lineChart>
      <c:catAx>
        <c:axId val="19705523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97057536"/>
        <c:crosses val="autoZero"/>
        <c:auto val="1"/>
        <c:lblAlgn val="ctr"/>
        <c:lblOffset val="100"/>
        <c:noMultiLvlLbl val="0"/>
      </c:catAx>
      <c:valAx>
        <c:axId val="19705753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7055232"/>
        <c:crosses val="autoZero"/>
        <c:crossBetween val="between"/>
      </c:valAx>
      <c:valAx>
        <c:axId val="197059328"/>
        <c:scaling>
          <c:orientation val="minMax"/>
          <c:max val="1"/>
          <c:min val="0"/>
        </c:scaling>
        <c:delete val="0"/>
        <c:axPos val="r"/>
        <c:numFmt formatCode="0%" sourceLinked="1"/>
        <c:majorTickMark val="none"/>
        <c:minorTickMark val="none"/>
        <c:tickLblPos val="none"/>
        <c:spPr>
          <a:ln>
            <a:noFill/>
          </a:ln>
        </c:spPr>
        <c:crossAx val="197060864"/>
        <c:crosses val="max"/>
        <c:crossBetween val="between"/>
      </c:valAx>
      <c:catAx>
        <c:axId val="197060864"/>
        <c:scaling>
          <c:orientation val="minMax"/>
        </c:scaling>
        <c:delete val="1"/>
        <c:axPos val="b"/>
        <c:numFmt formatCode="General" sourceLinked="1"/>
        <c:majorTickMark val="out"/>
        <c:minorTickMark val="none"/>
        <c:tickLblPos val="nextTo"/>
        <c:crossAx val="19705932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39</c:v>
                </c:pt>
                <c:pt idx="1">
                  <c:v>56</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856384"/>
        <c:axId val="125878656"/>
      </c:barChart>
      <c:catAx>
        <c:axId val="125856384"/>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878656"/>
        <c:crosses val="autoZero"/>
        <c:auto val="1"/>
        <c:lblAlgn val="ctr"/>
        <c:lblOffset val="100"/>
        <c:noMultiLvlLbl val="0"/>
      </c:catAx>
      <c:valAx>
        <c:axId val="125878656"/>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856384"/>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48</c:v>
                </c:pt>
                <c:pt idx="1">
                  <c:v>65</c:v>
                </c:pt>
                <c:pt idx="2">
                  <c:v>6</c:v>
                </c:pt>
                <c:pt idx="3">
                  <c:v>6</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30</c:v>
                </c:pt>
                <c:pt idx="1">
                  <c:v>47</c:v>
                </c:pt>
                <c:pt idx="2">
                  <c:v>1</c:v>
                </c:pt>
                <c:pt idx="3">
                  <c:v>1</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5919232"/>
        <c:axId val="125920768"/>
      </c:stockChart>
      <c:catAx>
        <c:axId val="125919232"/>
        <c:scaling>
          <c:orientation val="minMax"/>
        </c:scaling>
        <c:delete val="1"/>
        <c:axPos val="b"/>
        <c:numFmt formatCode="m/d/yyyy" sourceLinked="1"/>
        <c:majorTickMark val="out"/>
        <c:minorTickMark val="none"/>
        <c:tickLblPos val="nextTo"/>
        <c:crossAx val="125920768"/>
        <c:crosses val="autoZero"/>
        <c:auto val="1"/>
        <c:lblAlgn val="ctr"/>
        <c:lblOffset val="100"/>
        <c:noMultiLvlLbl val="0"/>
      </c:catAx>
      <c:valAx>
        <c:axId val="125920768"/>
        <c:scaling>
          <c:orientation val="minMax"/>
          <c:max val="100"/>
          <c:min val="0"/>
        </c:scaling>
        <c:delete val="1"/>
        <c:axPos val="l"/>
        <c:numFmt formatCode="m/d/yyyy" sourceLinked="1"/>
        <c:majorTickMark val="out"/>
        <c:minorTickMark val="none"/>
        <c:tickLblPos val="nextTo"/>
        <c:crossAx val="125919232"/>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70</c:v>
                </c:pt>
                <c:pt idx="1">
                  <c:v>21</c:v>
                </c:pt>
                <c:pt idx="2">
                  <c:v>9</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BARKING &amp; DAGENHAM NORTH WEST PCN</c:v>
                </c:pt>
                <c:pt idx="1">
                  <c:v>LOXFORD PCN</c:v>
                </c:pt>
                <c:pt idx="2">
                  <c:v>NORTH NEWHAM PCN</c:v>
                </c:pt>
                <c:pt idx="3">
                  <c:v>SOUTH ONE NEWHAM PCN</c:v>
                </c:pt>
                <c:pt idx="4">
                  <c:v>DOCKLANDS PCN</c:v>
                </c:pt>
                <c:pt idx="5">
                  <c:v>WALTHAM FOREST WALTHAMSTOW CENTRAL PCN</c:v>
                </c:pt>
                <c:pt idx="6">
                  <c:v>SEVEN KINGS PCN</c:v>
                </c:pt>
                <c:pt idx="7">
                  <c:v>TOWER HAMLETS NETWORK 6 PCN</c:v>
                </c:pt>
                <c:pt idx="8">
                  <c:v>TOWER HAMLETS NETWORK 8 PCN</c:v>
                </c:pt>
                <c:pt idx="9">
                  <c:v>NEWHAM CENTRAL PCN</c:v>
                </c:pt>
                <c:pt idx="10">
                  <c:v>BARKING &amp; DAGENHAM NEW WEST PCN</c:v>
                </c:pt>
                <c:pt idx="11">
                  <c:v>TOWER NETWORK PCN</c:v>
                </c:pt>
                <c:pt idx="12">
                  <c:v>TOWER HAMLETS NETWORK 1 PCN</c:v>
                </c:pt>
                <c:pt idx="13">
                  <c:v>HACKNEY DOWNS PCN</c:v>
                </c:pt>
                <c:pt idx="14">
                  <c:v>WALTHAM FOREST CHINGFORD E4 PCN</c:v>
                </c:pt>
                <c:pt idx="15">
                  <c:v>TOWER HAMLETS NETWORK 7 PCN</c:v>
                </c:pt>
                <c:pt idx="16">
                  <c:v>NEWHAM NORTH EAST 2 PCN</c:v>
                </c:pt>
                <c:pt idx="17">
                  <c:v>TOWER HAMLETS NETWORK 2 PCN</c:v>
                </c:pt>
                <c:pt idx="18">
                  <c:v>WALTHAM FOREST INTEGRATED HEALTH PCN</c:v>
                </c:pt>
                <c:pt idx="19">
                  <c:v>ICS</c:v>
                </c:pt>
                <c:pt idx="20">
                  <c:v>HACKNEY MARSHES PCN</c:v>
                </c:pt>
                <c:pt idx="21">
                  <c:v>BARKING &amp; DAGENHAM WEST PCN</c:v>
                </c:pt>
                <c:pt idx="22">
                  <c:v>WALTHAM FOREST WALTHAMSTOW WEST PCN</c:v>
                </c:pt>
                <c:pt idx="23">
                  <c:v>WELL STREET COMMON PCN</c:v>
                </c:pt>
                <c:pt idx="24">
                  <c:v>STRATFORD PCN</c:v>
                </c:pt>
                <c:pt idx="25">
                  <c:v>TOWER HAMLETS NETWORK 5 PCN</c:v>
                </c:pt>
                <c:pt idx="26">
                  <c:v>LEASIDE NETWORK PCN</c:v>
                </c:pt>
                <c:pt idx="27">
                  <c:v>NEWHAM NORTH WEST 2 PCN</c:v>
                </c:pt>
                <c:pt idx="28">
                  <c:v>NEW CROSS ALLIANCE PCN</c:v>
                </c:pt>
                <c:pt idx="29">
                  <c:v>BARKING &amp; DAGENHAM EAST ONE PCN</c:v>
                </c:pt>
                <c:pt idx="30">
                  <c:v>BARKING &amp; DAGENHAM NORTH PCN</c:v>
                </c:pt>
                <c:pt idx="31">
                  <c:v>NEWHAM CENTRAL 1 PCN</c:v>
                </c:pt>
                <c:pt idx="32">
                  <c:v>WALTHAM FOREST LEYTON COLLABORATIVE PCN</c:v>
                </c:pt>
                <c:pt idx="33">
                  <c:v>HAVERING CREST PCN</c:v>
                </c:pt>
                <c:pt idx="34">
                  <c:v>HAVERING MARSHALL PCN</c:v>
                </c:pt>
                <c:pt idx="35">
                  <c:v>BARKING &amp; DAGENHAM EAST PCN</c:v>
                </c:pt>
                <c:pt idx="36">
                  <c:v>FAIRLOP PCN</c:v>
                </c:pt>
                <c:pt idx="37">
                  <c:v>SHOREDITCH PARK PCN</c:v>
                </c:pt>
                <c:pt idx="38">
                  <c:v>NEWHAM NORTH EAST 1 PCN</c:v>
                </c:pt>
                <c:pt idx="39">
                  <c:v>WALTHAM FOREST SOUTH LEYTONSTONE PCN</c:v>
                </c:pt>
                <c:pt idx="40">
                  <c:v>CRANBROOK PCN</c:v>
                </c:pt>
                <c:pt idx="41">
                  <c:v>WANSTEAD AND WOODFORD PCN</c:v>
                </c:pt>
                <c:pt idx="42">
                  <c:v>WALTHAM FOREST 8 PCN</c:v>
                </c:pt>
                <c:pt idx="43">
                  <c:v>WOODBERRY WETLANDS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4"/>
                <c:pt idx="0">
                  <c:v>BARKING &amp; DAGENHAM NORTH WEST PCN</c:v>
                </c:pt>
                <c:pt idx="1">
                  <c:v>LOXFORD PCN</c:v>
                </c:pt>
                <c:pt idx="2">
                  <c:v>NORTH NEWHAM PCN</c:v>
                </c:pt>
                <c:pt idx="3">
                  <c:v>SOUTH ONE NEWHAM PCN</c:v>
                </c:pt>
                <c:pt idx="4">
                  <c:v>DOCKLANDS PCN</c:v>
                </c:pt>
                <c:pt idx="5">
                  <c:v>WALTHAM FOREST WALTHAMSTOW CENTRAL PCN</c:v>
                </c:pt>
                <c:pt idx="6">
                  <c:v>SEVEN KINGS PCN</c:v>
                </c:pt>
                <c:pt idx="7">
                  <c:v>TOWER HAMLETS NETWORK 6 PCN</c:v>
                </c:pt>
                <c:pt idx="8">
                  <c:v>TOWER HAMLETS NETWORK 8 PCN</c:v>
                </c:pt>
                <c:pt idx="9">
                  <c:v>NEWHAM CENTRAL PCN</c:v>
                </c:pt>
                <c:pt idx="10">
                  <c:v>BARKING &amp; DAGENHAM NEW WEST PCN</c:v>
                </c:pt>
                <c:pt idx="11">
                  <c:v>TOWER NETWORK PCN</c:v>
                </c:pt>
                <c:pt idx="12">
                  <c:v>TOWER HAMLETS NETWORK 1 PCN</c:v>
                </c:pt>
                <c:pt idx="13">
                  <c:v>HACKNEY DOWNS PCN</c:v>
                </c:pt>
                <c:pt idx="14">
                  <c:v>WALTHAM FOREST CHINGFORD E4 PCN</c:v>
                </c:pt>
                <c:pt idx="15">
                  <c:v>TOWER HAMLETS NETWORK 7 PCN</c:v>
                </c:pt>
                <c:pt idx="16">
                  <c:v>NEWHAM NORTH EAST 2 PCN</c:v>
                </c:pt>
                <c:pt idx="17">
                  <c:v>TOWER HAMLETS NETWORK 2 PCN</c:v>
                </c:pt>
                <c:pt idx="18">
                  <c:v>WALTHAM FOREST INTEGRATED HEALTH PCN</c:v>
                </c:pt>
                <c:pt idx="19">
                  <c:v>ICS</c:v>
                </c:pt>
                <c:pt idx="20">
                  <c:v>HACKNEY MARSHES PCN</c:v>
                </c:pt>
                <c:pt idx="21">
                  <c:v>BARKING &amp; DAGENHAM WEST PCN</c:v>
                </c:pt>
                <c:pt idx="22">
                  <c:v>WALTHAM FOREST WALTHAMSTOW WEST PCN</c:v>
                </c:pt>
                <c:pt idx="23">
                  <c:v>WELL STREET COMMON PCN</c:v>
                </c:pt>
                <c:pt idx="24">
                  <c:v>STRATFORD PCN</c:v>
                </c:pt>
                <c:pt idx="25">
                  <c:v>TOWER HAMLETS NETWORK 5 PCN</c:v>
                </c:pt>
                <c:pt idx="26">
                  <c:v>LEASIDE NETWORK PCN</c:v>
                </c:pt>
                <c:pt idx="27">
                  <c:v>NEWHAM NORTH WEST 2 PCN</c:v>
                </c:pt>
                <c:pt idx="28">
                  <c:v>NEW CROSS ALLIANCE PCN</c:v>
                </c:pt>
                <c:pt idx="29">
                  <c:v>BARKING &amp; DAGENHAM EAST ONE PCN</c:v>
                </c:pt>
                <c:pt idx="30">
                  <c:v>BARKING &amp; DAGENHAM NORTH PCN</c:v>
                </c:pt>
                <c:pt idx="31">
                  <c:v>NEWHAM CENTRAL 1 PCN</c:v>
                </c:pt>
                <c:pt idx="32">
                  <c:v>WALTHAM FOREST LEYTON COLLABORATIVE PCN</c:v>
                </c:pt>
                <c:pt idx="33">
                  <c:v>HAVERING CREST PCN</c:v>
                </c:pt>
                <c:pt idx="34">
                  <c:v>HAVERING MARSHALL PCN</c:v>
                </c:pt>
                <c:pt idx="35">
                  <c:v>BARKING &amp; DAGENHAM EAST PCN</c:v>
                </c:pt>
                <c:pt idx="36">
                  <c:v>FAIRLOP PCN</c:v>
                </c:pt>
                <c:pt idx="37">
                  <c:v>SHOREDITCH PARK PCN</c:v>
                </c:pt>
                <c:pt idx="38">
                  <c:v>NEWHAM NORTH EAST 1 PCN</c:v>
                </c:pt>
                <c:pt idx="39">
                  <c:v>WALTHAM FOREST SOUTH LEYTONSTONE PCN</c:v>
                </c:pt>
                <c:pt idx="40">
                  <c:v>CRANBROOK PCN</c:v>
                </c:pt>
                <c:pt idx="41">
                  <c:v>WANSTEAD AND WOODFORD PCN</c:v>
                </c:pt>
                <c:pt idx="42">
                  <c:v>WALTHAM FOREST 8 PCN</c:v>
                </c:pt>
                <c:pt idx="43">
                  <c:v>WOODBERRY WETLANDS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BARKING &amp; DAGENHAM NORTH WEST PCN</c:v>
                </c:pt>
                <c:pt idx="1">
                  <c:v>LOXFORD PCN</c:v>
                </c:pt>
                <c:pt idx="2">
                  <c:v>NORTH NEWHAM PCN</c:v>
                </c:pt>
                <c:pt idx="3">
                  <c:v>SOUTH ONE NEWHAM PCN</c:v>
                </c:pt>
                <c:pt idx="4">
                  <c:v>DOCKLANDS PCN</c:v>
                </c:pt>
                <c:pt idx="5">
                  <c:v>WALTHAM FOREST WALTHAMSTOW CENTRAL PCN</c:v>
                </c:pt>
                <c:pt idx="6">
                  <c:v>SEVEN KINGS PCN</c:v>
                </c:pt>
                <c:pt idx="7">
                  <c:v>TOWER HAMLETS NETWORK 6 PCN</c:v>
                </c:pt>
                <c:pt idx="8">
                  <c:v>TOWER HAMLETS NETWORK 8 PCN</c:v>
                </c:pt>
                <c:pt idx="9">
                  <c:v>NEWHAM CENTRAL PCN</c:v>
                </c:pt>
                <c:pt idx="10">
                  <c:v>BARKING &amp; DAGENHAM NEW WEST PCN</c:v>
                </c:pt>
                <c:pt idx="11">
                  <c:v>TOWER NETWORK PCN</c:v>
                </c:pt>
                <c:pt idx="12">
                  <c:v>TOWER HAMLETS NETWORK 1 PCN</c:v>
                </c:pt>
                <c:pt idx="13">
                  <c:v>HACKNEY DOWNS PCN</c:v>
                </c:pt>
                <c:pt idx="14">
                  <c:v>WALTHAM FOREST CHINGFORD E4 PCN</c:v>
                </c:pt>
                <c:pt idx="15">
                  <c:v>TOWER HAMLETS NETWORK 7 PCN</c:v>
                </c:pt>
                <c:pt idx="16">
                  <c:v>NEWHAM NORTH EAST 2 PCN</c:v>
                </c:pt>
                <c:pt idx="17">
                  <c:v>TOWER HAMLETS NETWORK 2 PCN</c:v>
                </c:pt>
                <c:pt idx="18">
                  <c:v>WALTHAM FOREST INTEGRATED HEALTH PCN</c:v>
                </c:pt>
                <c:pt idx="19">
                  <c:v>ICS</c:v>
                </c:pt>
                <c:pt idx="20">
                  <c:v>HACKNEY MARSHES PCN</c:v>
                </c:pt>
                <c:pt idx="21">
                  <c:v>BARKING &amp; DAGENHAM WEST PCN</c:v>
                </c:pt>
                <c:pt idx="22">
                  <c:v>WALTHAM FOREST WALTHAMSTOW WEST PCN</c:v>
                </c:pt>
                <c:pt idx="23">
                  <c:v>WELL STREET COMMON PCN</c:v>
                </c:pt>
                <c:pt idx="24">
                  <c:v>STRATFORD PCN</c:v>
                </c:pt>
                <c:pt idx="25">
                  <c:v>TOWER HAMLETS NETWORK 5 PCN</c:v>
                </c:pt>
                <c:pt idx="26">
                  <c:v>LEASIDE NETWORK PCN</c:v>
                </c:pt>
                <c:pt idx="27">
                  <c:v>NEWHAM NORTH WEST 2 PCN</c:v>
                </c:pt>
                <c:pt idx="28">
                  <c:v>NEW CROSS ALLIANCE PCN</c:v>
                </c:pt>
                <c:pt idx="29">
                  <c:v>BARKING &amp; DAGENHAM EAST ONE PCN</c:v>
                </c:pt>
                <c:pt idx="30">
                  <c:v>BARKING &amp; DAGENHAM NORTH PCN</c:v>
                </c:pt>
                <c:pt idx="31">
                  <c:v>NEWHAM CENTRAL 1 PCN</c:v>
                </c:pt>
                <c:pt idx="32">
                  <c:v>WALTHAM FOREST LEYTON COLLABORATIVE PCN</c:v>
                </c:pt>
                <c:pt idx="33">
                  <c:v>HAVERING CREST PCN</c:v>
                </c:pt>
                <c:pt idx="34">
                  <c:v>HAVERING MARSHALL PCN</c:v>
                </c:pt>
                <c:pt idx="35">
                  <c:v>BARKING &amp; DAGENHAM EAST PCN</c:v>
                </c:pt>
                <c:pt idx="36">
                  <c:v>FAIRLOP PCN</c:v>
                </c:pt>
                <c:pt idx="37">
                  <c:v>SHOREDITCH PARK PCN</c:v>
                </c:pt>
                <c:pt idx="38">
                  <c:v>NEWHAM NORTH EAST 1 PCN</c:v>
                </c:pt>
                <c:pt idx="39">
                  <c:v>WALTHAM FOREST SOUTH LEYTONSTONE PCN</c:v>
                </c:pt>
                <c:pt idx="40">
                  <c:v>CRANBROOK PCN</c:v>
                </c:pt>
                <c:pt idx="41">
                  <c:v>WANSTEAD AND WOODFORD PCN</c:v>
                </c:pt>
                <c:pt idx="42">
                  <c:v>WALTHAM FOREST 8 PCN</c:v>
                </c:pt>
                <c:pt idx="43">
                  <c:v>WOODBERRY WETLANDS PCN</c:v>
                </c:pt>
              </c:strCache>
            </c:strRef>
          </c:cat>
          <c:val>
            <c:numRef>
              <c:f>Sheet1!$F$2:$F$45</c:f>
              <c:numCache>
                <c:formatCode>General</c:formatCode>
                <c:ptCount val="44"/>
                <c:pt idx="0">
                  <c:v>0.81</c:v>
                </c:pt>
                <c:pt idx="1">
                  <c:v>0.82</c:v>
                </c:pt>
                <c:pt idx="2">
                  <c:v>0.83</c:v>
                </c:pt>
                <c:pt idx="3">
                  <c:v>0.85</c:v>
                </c:pt>
                <c:pt idx="4">
                  <c:v>0.85</c:v>
                </c:pt>
                <c:pt idx="5">
                  <c:v>0.85</c:v>
                </c:pt>
                <c:pt idx="6">
                  <c:v>0.87</c:v>
                </c:pt>
                <c:pt idx="7">
                  <c:v>0.88</c:v>
                </c:pt>
                <c:pt idx="8">
                  <c:v>0.88</c:v>
                </c:pt>
                <c:pt idx="9">
                  <c:v>0.88</c:v>
                </c:pt>
                <c:pt idx="10">
                  <c:v>0.88</c:v>
                </c:pt>
                <c:pt idx="11">
                  <c:v>0.88</c:v>
                </c:pt>
                <c:pt idx="12">
                  <c:v>0.88</c:v>
                </c:pt>
                <c:pt idx="13">
                  <c:v>0.89</c:v>
                </c:pt>
                <c:pt idx="14">
                  <c:v>0.89</c:v>
                </c:pt>
                <c:pt idx="15">
                  <c:v>0.89</c:v>
                </c:pt>
                <c:pt idx="16">
                  <c:v>0.9</c:v>
                </c:pt>
                <c:pt idx="17">
                  <c:v>0.9</c:v>
                </c:pt>
                <c:pt idx="18">
                  <c:v>0.9</c:v>
                </c:pt>
                <c:pt idx="19">
                  <c:v>0.91</c:v>
                </c:pt>
                <c:pt idx="20">
                  <c:v>0.91</c:v>
                </c:pt>
                <c:pt idx="21">
                  <c:v>0.91</c:v>
                </c:pt>
                <c:pt idx="22">
                  <c:v>0.91</c:v>
                </c:pt>
                <c:pt idx="23">
                  <c:v>0.91</c:v>
                </c:pt>
                <c:pt idx="24">
                  <c:v>0.91</c:v>
                </c:pt>
                <c:pt idx="25">
                  <c:v>0.91</c:v>
                </c:pt>
                <c:pt idx="26">
                  <c:v>0.91</c:v>
                </c:pt>
                <c:pt idx="27">
                  <c:v>0.91</c:v>
                </c:pt>
                <c:pt idx="28">
                  <c:v>0.92</c:v>
                </c:pt>
                <c:pt idx="29">
                  <c:v>0.92</c:v>
                </c:pt>
                <c:pt idx="30">
                  <c:v>0.92</c:v>
                </c:pt>
                <c:pt idx="31">
                  <c:v>0.92</c:v>
                </c:pt>
                <c:pt idx="32">
                  <c:v>0.92</c:v>
                </c:pt>
                <c:pt idx="33">
                  <c:v>0.93</c:v>
                </c:pt>
                <c:pt idx="34">
                  <c:v>0.93</c:v>
                </c:pt>
                <c:pt idx="35">
                  <c:v>0.93</c:v>
                </c:pt>
                <c:pt idx="36">
                  <c:v>0.94</c:v>
                </c:pt>
                <c:pt idx="37">
                  <c:v>0.94</c:v>
                </c:pt>
                <c:pt idx="38">
                  <c:v>0.94</c:v>
                </c:pt>
                <c:pt idx="39">
                  <c:v>0.94</c:v>
                </c:pt>
                <c:pt idx="40">
                  <c:v>0.94</c:v>
                </c:pt>
                <c:pt idx="41">
                  <c:v>0.94</c:v>
                </c:pt>
                <c:pt idx="42">
                  <c:v>0.94</c:v>
                </c:pt>
                <c:pt idx="43">
                  <c:v>0.95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4"/>
                <c:pt idx="0">
                  <c:v>BARKING &amp; DAGENHAM NORTH WEST PCN</c:v>
                </c:pt>
                <c:pt idx="1">
                  <c:v>LOXFORD PCN</c:v>
                </c:pt>
                <c:pt idx="2">
                  <c:v>NORTH NEWHAM PCN</c:v>
                </c:pt>
                <c:pt idx="3">
                  <c:v>SOUTH ONE NEWHAM PCN</c:v>
                </c:pt>
                <c:pt idx="4">
                  <c:v>DOCKLANDS PCN</c:v>
                </c:pt>
                <c:pt idx="5">
                  <c:v>WALTHAM FOREST WALTHAMSTOW CENTRAL PCN</c:v>
                </c:pt>
                <c:pt idx="6">
                  <c:v>SEVEN KINGS PCN</c:v>
                </c:pt>
                <c:pt idx="7">
                  <c:v>TOWER HAMLETS NETWORK 6 PCN</c:v>
                </c:pt>
                <c:pt idx="8">
                  <c:v>TOWER HAMLETS NETWORK 8 PCN</c:v>
                </c:pt>
                <c:pt idx="9">
                  <c:v>NEWHAM CENTRAL PCN</c:v>
                </c:pt>
                <c:pt idx="10">
                  <c:v>BARKING &amp; DAGENHAM NEW WEST PCN</c:v>
                </c:pt>
                <c:pt idx="11">
                  <c:v>TOWER NETWORK PCN</c:v>
                </c:pt>
                <c:pt idx="12">
                  <c:v>TOWER HAMLETS NETWORK 1 PCN</c:v>
                </c:pt>
                <c:pt idx="13">
                  <c:v>HACKNEY DOWNS PCN</c:v>
                </c:pt>
                <c:pt idx="14">
                  <c:v>WALTHAM FOREST CHINGFORD E4 PCN</c:v>
                </c:pt>
                <c:pt idx="15">
                  <c:v>TOWER HAMLETS NETWORK 7 PCN</c:v>
                </c:pt>
                <c:pt idx="16">
                  <c:v>NEWHAM NORTH EAST 2 PCN</c:v>
                </c:pt>
                <c:pt idx="17">
                  <c:v>TOWER HAMLETS NETWORK 2 PCN</c:v>
                </c:pt>
                <c:pt idx="18">
                  <c:v>WALTHAM FOREST INTEGRATED HEALTH PCN</c:v>
                </c:pt>
                <c:pt idx="19">
                  <c:v>ICS</c:v>
                </c:pt>
                <c:pt idx="20">
                  <c:v>HACKNEY MARSHES PCN</c:v>
                </c:pt>
                <c:pt idx="21">
                  <c:v>BARKING &amp; DAGENHAM WEST PCN</c:v>
                </c:pt>
                <c:pt idx="22">
                  <c:v>WALTHAM FOREST WALTHAMSTOW WEST PCN</c:v>
                </c:pt>
                <c:pt idx="23">
                  <c:v>WELL STREET COMMON PCN</c:v>
                </c:pt>
                <c:pt idx="24">
                  <c:v>STRATFORD PCN</c:v>
                </c:pt>
                <c:pt idx="25">
                  <c:v>TOWER HAMLETS NETWORK 5 PCN</c:v>
                </c:pt>
                <c:pt idx="26">
                  <c:v>LEASIDE NETWORK PCN</c:v>
                </c:pt>
                <c:pt idx="27">
                  <c:v>NEWHAM NORTH WEST 2 PCN</c:v>
                </c:pt>
                <c:pt idx="28">
                  <c:v>NEW CROSS ALLIANCE PCN</c:v>
                </c:pt>
                <c:pt idx="29">
                  <c:v>BARKING &amp; DAGENHAM EAST ONE PCN</c:v>
                </c:pt>
                <c:pt idx="30">
                  <c:v>BARKING &amp; DAGENHAM NORTH PCN</c:v>
                </c:pt>
                <c:pt idx="31">
                  <c:v>NEWHAM CENTRAL 1 PCN</c:v>
                </c:pt>
                <c:pt idx="32">
                  <c:v>WALTHAM FOREST LEYTON COLLABORATIVE PCN</c:v>
                </c:pt>
                <c:pt idx="33">
                  <c:v>HAVERING CREST PCN</c:v>
                </c:pt>
                <c:pt idx="34">
                  <c:v>HAVERING MARSHALL PCN</c:v>
                </c:pt>
                <c:pt idx="35">
                  <c:v>BARKING &amp; DAGENHAM EAST PCN</c:v>
                </c:pt>
                <c:pt idx="36">
                  <c:v>FAIRLOP PCN</c:v>
                </c:pt>
                <c:pt idx="37">
                  <c:v>SHOREDITCH PARK PCN</c:v>
                </c:pt>
                <c:pt idx="38">
                  <c:v>NEWHAM NORTH EAST 1 PCN</c:v>
                </c:pt>
                <c:pt idx="39">
                  <c:v>WALTHAM FOREST SOUTH LEYTONSTONE PCN</c:v>
                </c:pt>
                <c:pt idx="40">
                  <c:v>CRANBROOK PCN</c:v>
                </c:pt>
                <c:pt idx="41">
                  <c:v>WANSTEAD AND WOODFORD PCN</c:v>
                </c:pt>
                <c:pt idx="42">
                  <c:v>WALTHAM FOREST 8 PCN</c:v>
                </c:pt>
                <c:pt idx="43">
                  <c:v>WOODBERRY WETLANDS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4"/>
                <c:pt idx="0">
                  <c:v>BARKING &amp; DAGENHAM NORTH WEST PCN</c:v>
                </c:pt>
                <c:pt idx="1">
                  <c:v>LOXFORD PCN</c:v>
                </c:pt>
                <c:pt idx="2">
                  <c:v>NORTH NEWHAM PCN</c:v>
                </c:pt>
                <c:pt idx="3">
                  <c:v>SOUTH ONE NEWHAM PCN</c:v>
                </c:pt>
                <c:pt idx="4">
                  <c:v>DOCKLANDS PCN</c:v>
                </c:pt>
                <c:pt idx="5">
                  <c:v>WALTHAM FOREST WALTHAMSTOW CENTRAL PCN</c:v>
                </c:pt>
                <c:pt idx="6">
                  <c:v>SEVEN KINGS PCN</c:v>
                </c:pt>
                <c:pt idx="7">
                  <c:v>TOWER HAMLETS NETWORK 6 PCN</c:v>
                </c:pt>
                <c:pt idx="8">
                  <c:v>TOWER HAMLETS NETWORK 8 PCN</c:v>
                </c:pt>
                <c:pt idx="9">
                  <c:v>NEWHAM CENTRAL PCN</c:v>
                </c:pt>
                <c:pt idx="10">
                  <c:v>BARKING &amp; DAGENHAM NEW WEST PCN</c:v>
                </c:pt>
                <c:pt idx="11">
                  <c:v>TOWER NETWORK PCN</c:v>
                </c:pt>
                <c:pt idx="12">
                  <c:v>TOWER HAMLETS NETWORK 1 PCN</c:v>
                </c:pt>
                <c:pt idx="13">
                  <c:v>HACKNEY DOWNS PCN</c:v>
                </c:pt>
                <c:pt idx="14">
                  <c:v>WALTHAM FOREST CHINGFORD E4 PCN</c:v>
                </c:pt>
                <c:pt idx="15">
                  <c:v>TOWER HAMLETS NETWORK 7 PCN</c:v>
                </c:pt>
                <c:pt idx="16">
                  <c:v>NEWHAM NORTH EAST 2 PCN</c:v>
                </c:pt>
                <c:pt idx="17">
                  <c:v>TOWER HAMLETS NETWORK 2 PCN</c:v>
                </c:pt>
                <c:pt idx="18">
                  <c:v>WALTHAM FOREST INTEGRATED HEALTH PCN</c:v>
                </c:pt>
                <c:pt idx="19">
                  <c:v>ICS</c:v>
                </c:pt>
                <c:pt idx="20">
                  <c:v>HACKNEY MARSHES PCN</c:v>
                </c:pt>
                <c:pt idx="21">
                  <c:v>BARKING &amp; DAGENHAM WEST PCN</c:v>
                </c:pt>
                <c:pt idx="22">
                  <c:v>WALTHAM FOREST WALTHAMSTOW WEST PCN</c:v>
                </c:pt>
                <c:pt idx="23">
                  <c:v>WELL STREET COMMON PCN</c:v>
                </c:pt>
                <c:pt idx="24">
                  <c:v>STRATFORD PCN</c:v>
                </c:pt>
                <c:pt idx="25">
                  <c:v>TOWER HAMLETS NETWORK 5 PCN</c:v>
                </c:pt>
                <c:pt idx="26">
                  <c:v>LEASIDE NETWORK PCN</c:v>
                </c:pt>
                <c:pt idx="27">
                  <c:v>NEWHAM NORTH WEST 2 PCN</c:v>
                </c:pt>
                <c:pt idx="28">
                  <c:v>NEW CROSS ALLIANCE PCN</c:v>
                </c:pt>
                <c:pt idx="29">
                  <c:v>BARKING &amp; DAGENHAM EAST ONE PCN</c:v>
                </c:pt>
                <c:pt idx="30">
                  <c:v>BARKING &amp; DAGENHAM NORTH PCN</c:v>
                </c:pt>
                <c:pt idx="31">
                  <c:v>NEWHAM CENTRAL 1 PCN</c:v>
                </c:pt>
                <c:pt idx="32">
                  <c:v>WALTHAM FOREST LEYTON COLLABORATIVE PCN</c:v>
                </c:pt>
                <c:pt idx="33">
                  <c:v>HAVERING CREST PCN</c:v>
                </c:pt>
                <c:pt idx="34">
                  <c:v>HAVERING MARSHALL PCN</c:v>
                </c:pt>
                <c:pt idx="35">
                  <c:v>BARKING &amp; DAGENHAM EAST PCN</c:v>
                </c:pt>
                <c:pt idx="36">
                  <c:v>FAIRLOP PCN</c:v>
                </c:pt>
                <c:pt idx="37">
                  <c:v>SHOREDITCH PARK PCN</c:v>
                </c:pt>
                <c:pt idx="38">
                  <c:v>NEWHAM NORTH EAST 1 PCN</c:v>
                </c:pt>
                <c:pt idx="39">
                  <c:v>WALTHAM FOREST SOUTH LEYTONSTONE PCN</c:v>
                </c:pt>
                <c:pt idx="40">
                  <c:v>CRANBROOK PCN</c:v>
                </c:pt>
                <c:pt idx="41">
                  <c:v>WANSTEAD AND WOODFORD PCN</c:v>
                </c:pt>
                <c:pt idx="42">
                  <c:v>WALTHAM FOREST 8 PCN</c:v>
                </c:pt>
                <c:pt idx="43">
                  <c:v>WOODBERRY WETLANDS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6957440"/>
        <c:axId val="12695590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BARKING &amp; DAGENHAM NORTH WEST PCN</c:v>
                </c:pt>
                <c:pt idx="1">
                  <c:v>LOXFORD PCN</c:v>
                </c:pt>
                <c:pt idx="2">
                  <c:v>NORTH NEWHAM PCN</c:v>
                </c:pt>
                <c:pt idx="3">
                  <c:v>SOUTH ONE NEWHAM PCN</c:v>
                </c:pt>
                <c:pt idx="4">
                  <c:v>DOCKLANDS PCN</c:v>
                </c:pt>
                <c:pt idx="5">
                  <c:v>WALTHAM FOREST WALTHAMSTOW CENTRAL PCN</c:v>
                </c:pt>
                <c:pt idx="6">
                  <c:v>SEVEN KINGS PCN</c:v>
                </c:pt>
                <c:pt idx="7">
                  <c:v>TOWER HAMLETS NETWORK 6 PCN</c:v>
                </c:pt>
                <c:pt idx="8">
                  <c:v>TOWER HAMLETS NETWORK 8 PCN</c:v>
                </c:pt>
                <c:pt idx="9">
                  <c:v>NEWHAM CENTRAL PCN</c:v>
                </c:pt>
                <c:pt idx="10">
                  <c:v>BARKING &amp; DAGENHAM NEW WEST PCN</c:v>
                </c:pt>
                <c:pt idx="11">
                  <c:v>TOWER NETWORK PCN</c:v>
                </c:pt>
                <c:pt idx="12">
                  <c:v>TOWER HAMLETS NETWORK 1 PCN</c:v>
                </c:pt>
                <c:pt idx="13">
                  <c:v>HACKNEY DOWNS PCN</c:v>
                </c:pt>
                <c:pt idx="14">
                  <c:v>WALTHAM FOREST CHINGFORD E4 PCN</c:v>
                </c:pt>
                <c:pt idx="15">
                  <c:v>TOWER HAMLETS NETWORK 7 PCN</c:v>
                </c:pt>
                <c:pt idx="16">
                  <c:v>NEWHAM NORTH EAST 2 PCN</c:v>
                </c:pt>
                <c:pt idx="17">
                  <c:v>TOWER HAMLETS NETWORK 2 PCN</c:v>
                </c:pt>
                <c:pt idx="18">
                  <c:v>WALTHAM FOREST INTEGRATED HEALTH PCN</c:v>
                </c:pt>
                <c:pt idx="19">
                  <c:v>ICS</c:v>
                </c:pt>
                <c:pt idx="20">
                  <c:v>HACKNEY MARSHES PCN</c:v>
                </c:pt>
                <c:pt idx="21">
                  <c:v>BARKING &amp; DAGENHAM WEST PCN</c:v>
                </c:pt>
                <c:pt idx="22">
                  <c:v>WALTHAM FOREST WALTHAMSTOW WEST PCN</c:v>
                </c:pt>
                <c:pt idx="23">
                  <c:v>WELL STREET COMMON PCN</c:v>
                </c:pt>
                <c:pt idx="24">
                  <c:v>STRATFORD PCN</c:v>
                </c:pt>
                <c:pt idx="25">
                  <c:v>TOWER HAMLETS NETWORK 5 PCN</c:v>
                </c:pt>
                <c:pt idx="26">
                  <c:v>LEASIDE NETWORK PCN</c:v>
                </c:pt>
                <c:pt idx="27">
                  <c:v>NEWHAM NORTH WEST 2 PCN</c:v>
                </c:pt>
                <c:pt idx="28">
                  <c:v>NEW CROSS ALLIANCE PCN</c:v>
                </c:pt>
                <c:pt idx="29">
                  <c:v>BARKING &amp; DAGENHAM EAST ONE PCN</c:v>
                </c:pt>
                <c:pt idx="30">
                  <c:v>BARKING &amp; DAGENHAM NORTH PCN</c:v>
                </c:pt>
                <c:pt idx="31">
                  <c:v>NEWHAM CENTRAL 1 PCN</c:v>
                </c:pt>
                <c:pt idx="32">
                  <c:v>WALTHAM FOREST LEYTON COLLABORATIVE PCN</c:v>
                </c:pt>
                <c:pt idx="33">
                  <c:v>HAVERING CREST PCN</c:v>
                </c:pt>
                <c:pt idx="34">
                  <c:v>HAVERING MARSHALL PCN</c:v>
                </c:pt>
                <c:pt idx="35">
                  <c:v>BARKING &amp; DAGENHAM EAST PCN</c:v>
                </c:pt>
                <c:pt idx="36">
                  <c:v>FAIRLOP PCN</c:v>
                </c:pt>
                <c:pt idx="37">
                  <c:v>SHOREDITCH PARK PCN</c:v>
                </c:pt>
                <c:pt idx="38">
                  <c:v>NEWHAM NORTH EAST 1 PCN</c:v>
                </c:pt>
                <c:pt idx="39">
                  <c:v>WALTHAM FOREST SOUTH LEYTONSTONE PCN</c:v>
                </c:pt>
                <c:pt idx="40">
                  <c:v>CRANBROOK PCN</c:v>
                </c:pt>
                <c:pt idx="41">
                  <c:v>WANSTEAD AND WOODFORD PCN</c:v>
                </c:pt>
                <c:pt idx="42">
                  <c:v>WALTHAM FOREST 8 PCN</c:v>
                </c:pt>
                <c:pt idx="43">
                  <c:v>WOODBERRY WETLANDS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4"/>
                <c:pt idx="0">
                  <c:v>BARKING &amp; DAGENHAM NORTH WEST PCN</c:v>
                </c:pt>
                <c:pt idx="1">
                  <c:v>LOXFORD PCN</c:v>
                </c:pt>
                <c:pt idx="2">
                  <c:v>NORTH NEWHAM PCN</c:v>
                </c:pt>
                <c:pt idx="3">
                  <c:v>SOUTH ONE NEWHAM PCN</c:v>
                </c:pt>
                <c:pt idx="4">
                  <c:v>DOCKLANDS PCN</c:v>
                </c:pt>
                <c:pt idx="5">
                  <c:v>WALTHAM FOREST WALTHAMSTOW CENTRAL PCN</c:v>
                </c:pt>
                <c:pt idx="6">
                  <c:v>SEVEN KINGS PCN</c:v>
                </c:pt>
                <c:pt idx="7">
                  <c:v>TOWER HAMLETS NETWORK 6 PCN</c:v>
                </c:pt>
                <c:pt idx="8">
                  <c:v>TOWER HAMLETS NETWORK 8 PCN</c:v>
                </c:pt>
                <c:pt idx="9">
                  <c:v>NEWHAM CENTRAL PCN</c:v>
                </c:pt>
                <c:pt idx="10">
                  <c:v>BARKING &amp; DAGENHAM NEW WEST PCN</c:v>
                </c:pt>
                <c:pt idx="11">
                  <c:v>TOWER NETWORK PCN</c:v>
                </c:pt>
                <c:pt idx="12">
                  <c:v>TOWER HAMLETS NETWORK 1 PCN</c:v>
                </c:pt>
                <c:pt idx="13">
                  <c:v>HACKNEY DOWNS PCN</c:v>
                </c:pt>
                <c:pt idx="14">
                  <c:v>WALTHAM FOREST CHINGFORD E4 PCN</c:v>
                </c:pt>
                <c:pt idx="15">
                  <c:v>TOWER HAMLETS NETWORK 7 PCN</c:v>
                </c:pt>
                <c:pt idx="16">
                  <c:v>NEWHAM NORTH EAST 2 PCN</c:v>
                </c:pt>
                <c:pt idx="17">
                  <c:v>TOWER HAMLETS NETWORK 2 PCN</c:v>
                </c:pt>
                <c:pt idx="18">
                  <c:v>WALTHAM FOREST INTEGRATED HEALTH PCN</c:v>
                </c:pt>
                <c:pt idx="19">
                  <c:v>ICS</c:v>
                </c:pt>
                <c:pt idx="20">
                  <c:v>HACKNEY MARSHES PCN</c:v>
                </c:pt>
                <c:pt idx="21">
                  <c:v>BARKING &amp; DAGENHAM WEST PCN</c:v>
                </c:pt>
                <c:pt idx="22">
                  <c:v>WALTHAM FOREST WALTHAMSTOW WEST PCN</c:v>
                </c:pt>
                <c:pt idx="23">
                  <c:v>WELL STREET COMMON PCN</c:v>
                </c:pt>
                <c:pt idx="24">
                  <c:v>STRATFORD PCN</c:v>
                </c:pt>
                <c:pt idx="25">
                  <c:v>TOWER HAMLETS NETWORK 5 PCN</c:v>
                </c:pt>
                <c:pt idx="26">
                  <c:v>LEASIDE NETWORK PCN</c:v>
                </c:pt>
                <c:pt idx="27">
                  <c:v>NEWHAM NORTH WEST 2 PCN</c:v>
                </c:pt>
                <c:pt idx="28">
                  <c:v>NEW CROSS ALLIANCE PCN</c:v>
                </c:pt>
                <c:pt idx="29">
                  <c:v>BARKING &amp; DAGENHAM EAST ONE PCN</c:v>
                </c:pt>
                <c:pt idx="30">
                  <c:v>BARKING &amp; DAGENHAM NORTH PCN</c:v>
                </c:pt>
                <c:pt idx="31">
                  <c:v>NEWHAM CENTRAL 1 PCN</c:v>
                </c:pt>
                <c:pt idx="32">
                  <c:v>WALTHAM FOREST LEYTON COLLABORATIVE PCN</c:v>
                </c:pt>
                <c:pt idx="33">
                  <c:v>HAVERING CREST PCN</c:v>
                </c:pt>
                <c:pt idx="34">
                  <c:v>HAVERING MARSHALL PCN</c:v>
                </c:pt>
                <c:pt idx="35">
                  <c:v>BARKING &amp; DAGENHAM EAST PCN</c:v>
                </c:pt>
                <c:pt idx="36">
                  <c:v>FAIRLOP PCN</c:v>
                </c:pt>
                <c:pt idx="37">
                  <c:v>SHOREDITCH PARK PCN</c:v>
                </c:pt>
                <c:pt idx="38">
                  <c:v>NEWHAM NORTH EAST 1 PCN</c:v>
                </c:pt>
                <c:pt idx="39">
                  <c:v>WALTHAM FOREST SOUTH LEYTONSTONE PCN</c:v>
                </c:pt>
                <c:pt idx="40">
                  <c:v>CRANBROOK PCN</c:v>
                </c:pt>
                <c:pt idx="41">
                  <c:v>WANSTEAD AND WOODFORD PCN</c:v>
                </c:pt>
                <c:pt idx="42">
                  <c:v>WALTHAM FOREST 8 PCN</c:v>
                </c:pt>
                <c:pt idx="43">
                  <c:v>WOODBERRY WETLANDS PCN</c:v>
                </c:pt>
              </c:strCache>
            </c:strRef>
          </c:cat>
          <c:val>
            <c:numRef>
              <c:f>Sheet1!$C$2:$C$45</c:f>
              <c:numCache>
                <c:formatCode>0%</c:formatCode>
                <c:ptCount val="44"/>
                <c:pt idx="0">
                  <c:v>0.81</c:v>
                </c:pt>
                <c:pt idx="1">
                  <c:v>0.82</c:v>
                </c:pt>
                <c:pt idx="2">
                  <c:v>0.83</c:v>
                </c:pt>
                <c:pt idx="3">
                  <c:v>0.85</c:v>
                </c:pt>
                <c:pt idx="4">
                  <c:v>0.85</c:v>
                </c:pt>
                <c:pt idx="5">
                  <c:v>0.85</c:v>
                </c:pt>
                <c:pt idx="6">
                  <c:v>0.87</c:v>
                </c:pt>
                <c:pt idx="7">
                  <c:v>0.88</c:v>
                </c:pt>
                <c:pt idx="8">
                  <c:v>0.88</c:v>
                </c:pt>
                <c:pt idx="9">
                  <c:v>0.88</c:v>
                </c:pt>
                <c:pt idx="10">
                  <c:v>0.88</c:v>
                </c:pt>
                <c:pt idx="11">
                  <c:v>0.88</c:v>
                </c:pt>
                <c:pt idx="12">
                  <c:v>0.88</c:v>
                </c:pt>
                <c:pt idx="13">
                  <c:v>0.89</c:v>
                </c:pt>
                <c:pt idx="14">
                  <c:v>0.89</c:v>
                </c:pt>
                <c:pt idx="15">
                  <c:v>0.89</c:v>
                </c:pt>
                <c:pt idx="16">
                  <c:v>0.9</c:v>
                </c:pt>
                <c:pt idx="17">
                  <c:v>0.9</c:v>
                </c:pt>
                <c:pt idx="18">
                  <c:v>0.9</c:v>
                </c:pt>
                <c:pt idx="19">
                  <c:v>-10</c:v>
                </c:pt>
                <c:pt idx="20">
                  <c:v>0.91</c:v>
                </c:pt>
                <c:pt idx="21">
                  <c:v>0.91</c:v>
                </c:pt>
                <c:pt idx="22">
                  <c:v>0.91</c:v>
                </c:pt>
                <c:pt idx="23">
                  <c:v>0.91</c:v>
                </c:pt>
                <c:pt idx="24">
                  <c:v>0.91</c:v>
                </c:pt>
                <c:pt idx="25">
                  <c:v>0.91</c:v>
                </c:pt>
                <c:pt idx="26">
                  <c:v>0.91</c:v>
                </c:pt>
                <c:pt idx="27">
                  <c:v>0.91</c:v>
                </c:pt>
                <c:pt idx="28">
                  <c:v>0.92</c:v>
                </c:pt>
                <c:pt idx="29">
                  <c:v>0.92</c:v>
                </c:pt>
                <c:pt idx="30">
                  <c:v>0.92</c:v>
                </c:pt>
                <c:pt idx="31">
                  <c:v>0.92</c:v>
                </c:pt>
                <c:pt idx="32">
                  <c:v>0.92</c:v>
                </c:pt>
                <c:pt idx="33">
                  <c:v>0.93</c:v>
                </c:pt>
                <c:pt idx="34">
                  <c:v>0.93</c:v>
                </c:pt>
                <c:pt idx="35">
                  <c:v>0.93</c:v>
                </c:pt>
                <c:pt idx="36">
                  <c:v>0.94</c:v>
                </c:pt>
                <c:pt idx="37">
                  <c:v>0.94</c:v>
                </c:pt>
                <c:pt idx="38">
                  <c:v>0.94</c:v>
                </c:pt>
                <c:pt idx="39">
                  <c:v>0.94</c:v>
                </c:pt>
                <c:pt idx="40">
                  <c:v>0.94</c:v>
                </c:pt>
                <c:pt idx="41">
                  <c:v>0.94</c:v>
                </c:pt>
                <c:pt idx="42">
                  <c:v>0.94</c:v>
                </c:pt>
                <c:pt idx="43">
                  <c:v>0.95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0.91</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6951808"/>
        <c:axId val="126954112"/>
      </c:lineChart>
      <c:catAx>
        <c:axId val="12695180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6954112"/>
        <c:crosses val="autoZero"/>
        <c:auto val="1"/>
        <c:lblAlgn val="ctr"/>
        <c:lblOffset val="100"/>
        <c:noMultiLvlLbl val="0"/>
      </c:catAx>
      <c:valAx>
        <c:axId val="12695411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6951808"/>
        <c:crosses val="autoZero"/>
        <c:crossBetween val="between"/>
      </c:valAx>
      <c:valAx>
        <c:axId val="126955904"/>
        <c:scaling>
          <c:orientation val="minMax"/>
          <c:max val="1"/>
          <c:min val="0"/>
        </c:scaling>
        <c:delete val="0"/>
        <c:axPos val="r"/>
        <c:numFmt formatCode="0%" sourceLinked="1"/>
        <c:majorTickMark val="none"/>
        <c:minorTickMark val="none"/>
        <c:tickLblPos val="none"/>
        <c:spPr>
          <a:ln>
            <a:noFill/>
          </a:ln>
        </c:spPr>
        <c:crossAx val="126957440"/>
        <c:crosses val="max"/>
        <c:crossBetween val="between"/>
      </c:valAx>
      <c:catAx>
        <c:axId val="126957440"/>
        <c:scaling>
          <c:orientation val="minMax"/>
        </c:scaling>
        <c:delete val="1"/>
        <c:axPos val="b"/>
        <c:numFmt formatCode="General" sourceLinked="1"/>
        <c:majorTickMark val="out"/>
        <c:minorTickMark val="none"/>
        <c:tickLblPos val="nextTo"/>
        <c:crossAx val="12695590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5"/>
                <c:pt idx="0">
                  <c:v>CLISSOLD PARK PCN</c:v>
                </c:pt>
                <c:pt idx="1">
                  <c:v>HAVERING SOUTH PCN</c:v>
                </c:pt>
                <c:pt idx="2">
                  <c:v>LONDON FIELDS PCN</c:v>
                </c:pt>
                <c:pt idx="3">
                  <c:v>HAVERING NORTH PCN</c:v>
                </c:pt>
                <c:pt idx="4">
                  <c:v>SPRINGFIELD PARK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5"/>
                <c:pt idx="0">
                  <c:v>CLISSOLD PARK PCN</c:v>
                </c:pt>
                <c:pt idx="1">
                  <c:v>HAVERING SOUTH PCN</c:v>
                </c:pt>
                <c:pt idx="2">
                  <c:v>LONDON FIELDS PCN</c:v>
                </c:pt>
                <c:pt idx="3">
                  <c:v>HAVERING NORTH PCN</c:v>
                </c:pt>
                <c:pt idx="4">
                  <c:v>SPRINGFIELD PARK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5"/>
                <c:pt idx="0">
                  <c:v>CLISSOLD PARK PCN</c:v>
                </c:pt>
                <c:pt idx="1">
                  <c:v>HAVERING SOUTH PCN</c:v>
                </c:pt>
                <c:pt idx="2">
                  <c:v>LONDON FIELDS PCN</c:v>
                </c:pt>
                <c:pt idx="3">
                  <c:v>HAVERING NORTH PCN</c:v>
                </c:pt>
                <c:pt idx="4">
                  <c:v>SPRINGFIELD PARK PCN</c:v>
                </c:pt>
              </c:strCache>
            </c:strRef>
          </c:cat>
          <c:val>
            <c:numRef>
              <c:f>Sheet1!$F$2:$F$45</c:f>
              <c:numCache>
                <c:formatCode>General</c:formatCode>
                <c:ptCount val="44"/>
                <c:pt idx="0">
                  <c:v>0.95</c:v>
                </c:pt>
                <c:pt idx="1">
                  <c:v>0.96</c:v>
                </c:pt>
                <c:pt idx="2">
                  <c:v>0.96</c:v>
                </c:pt>
                <c:pt idx="3">
                  <c:v>0.96</c:v>
                </c:pt>
                <c:pt idx="4">
                  <c:v>0.96</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5"/>
                <c:pt idx="0">
                  <c:v>CLISSOLD PARK PCN</c:v>
                </c:pt>
                <c:pt idx="1">
                  <c:v>HAVERING SOUTH PCN</c:v>
                </c:pt>
                <c:pt idx="2">
                  <c:v>LONDON FIELDS PCN</c:v>
                </c:pt>
                <c:pt idx="3">
                  <c:v>HAVERING NORTH PCN</c:v>
                </c:pt>
                <c:pt idx="4">
                  <c:v>SPRINGFIELD PARK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5"/>
                <c:pt idx="0">
                  <c:v>CLISSOLD PARK PCN</c:v>
                </c:pt>
                <c:pt idx="1">
                  <c:v>HAVERING SOUTH PCN</c:v>
                </c:pt>
                <c:pt idx="2">
                  <c:v>LONDON FIELDS PCN</c:v>
                </c:pt>
                <c:pt idx="3">
                  <c:v>HAVERING NORTH PCN</c:v>
                </c:pt>
                <c:pt idx="4">
                  <c:v>SPRINGFIELD PARK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98368256"/>
        <c:axId val="19836672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5"/>
                <c:pt idx="0">
                  <c:v>CLISSOLD PARK PCN</c:v>
                </c:pt>
                <c:pt idx="1">
                  <c:v>HAVERING SOUTH PCN</c:v>
                </c:pt>
                <c:pt idx="2">
                  <c:v>LONDON FIELDS PCN</c:v>
                </c:pt>
                <c:pt idx="3">
                  <c:v>HAVERING NORTH PCN</c:v>
                </c:pt>
                <c:pt idx="4">
                  <c:v>SPRINGFIELD PARK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EE50-4179-899A-5ACC15050FE2}"/>
              </c:ext>
            </c:extLst>
          </c:dPt>
          <c:cat>
            <c:strRef>
              <c:f>Sheet1!$A$2:$A$45</c:f>
              <c:strCache>
                <c:ptCount val="5"/>
                <c:pt idx="0">
                  <c:v>CLISSOLD PARK PCN</c:v>
                </c:pt>
                <c:pt idx="1">
                  <c:v>HAVERING SOUTH PCN</c:v>
                </c:pt>
                <c:pt idx="2">
                  <c:v>LONDON FIELDS PCN</c:v>
                </c:pt>
                <c:pt idx="3">
                  <c:v>HAVERING NORTH PCN</c:v>
                </c:pt>
                <c:pt idx="4">
                  <c:v>SPRINGFIELD PARK PCN</c:v>
                </c:pt>
              </c:strCache>
            </c:strRef>
          </c:cat>
          <c:val>
            <c:numRef>
              <c:f>Sheet1!$C$2:$C$45</c:f>
              <c:numCache>
                <c:formatCode>0%</c:formatCode>
                <c:ptCount val="44"/>
                <c:pt idx="0">
                  <c:v>0.95</c:v>
                </c:pt>
                <c:pt idx="1">
                  <c:v>0.96</c:v>
                </c:pt>
                <c:pt idx="2">
                  <c:v>0.96</c:v>
                </c:pt>
                <c:pt idx="3">
                  <c:v>0.96</c:v>
                </c:pt>
                <c:pt idx="4">
                  <c:v>0.96</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98346240"/>
        <c:axId val="198365184"/>
      </c:lineChart>
      <c:catAx>
        <c:axId val="19834624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98365184"/>
        <c:crosses val="autoZero"/>
        <c:auto val="1"/>
        <c:lblAlgn val="ctr"/>
        <c:lblOffset val="100"/>
        <c:noMultiLvlLbl val="0"/>
      </c:catAx>
      <c:valAx>
        <c:axId val="19836518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8346240"/>
        <c:crosses val="autoZero"/>
        <c:crossBetween val="between"/>
      </c:valAx>
      <c:valAx>
        <c:axId val="198366720"/>
        <c:scaling>
          <c:orientation val="minMax"/>
          <c:max val="1"/>
          <c:min val="0"/>
        </c:scaling>
        <c:delete val="0"/>
        <c:axPos val="r"/>
        <c:numFmt formatCode="0%" sourceLinked="1"/>
        <c:majorTickMark val="none"/>
        <c:minorTickMark val="none"/>
        <c:tickLblPos val="none"/>
        <c:spPr>
          <a:ln>
            <a:noFill/>
          </a:ln>
        </c:spPr>
        <c:crossAx val="198368256"/>
        <c:crosses val="max"/>
        <c:crossBetween val="between"/>
      </c:valAx>
      <c:catAx>
        <c:axId val="198368256"/>
        <c:scaling>
          <c:orientation val="minMax"/>
        </c:scaling>
        <c:delete val="1"/>
        <c:axPos val="b"/>
        <c:numFmt formatCode="General" sourceLinked="1"/>
        <c:majorTickMark val="out"/>
        <c:minorTickMark val="none"/>
        <c:tickLblPos val="nextTo"/>
        <c:crossAx val="19836672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44</c:v>
                </c:pt>
                <c:pt idx="1">
                  <c:v>46</c:v>
                </c:pt>
                <c:pt idx="2">
                  <c:v>46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39</c:v>
                </c:pt>
                <c:pt idx="1">
                  <c:v>39</c:v>
                </c:pt>
                <c:pt idx="2">
                  <c:v>37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11</c:v>
                </c:pt>
                <c:pt idx="1">
                  <c:v>9</c:v>
                </c:pt>
                <c:pt idx="2">
                  <c:v>11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3</c:v>
                </c:pt>
                <c:pt idx="1">
                  <c:v>3</c:v>
                </c:pt>
                <c:pt idx="2">
                  <c:v>3</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2</c:v>
                </c:pt>
                <c:pt idx="1">
                  <c:v>2</c:v>
                </c:pt>
                <c:pt idx="2">
                  <c:v>3</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7988096"/>
        <c:axId val="127989632"/>
      </c:barChart>
      <c:catAx>
        <c:axId val="127988096"/>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7989632"/>
        <c:crosses val="autoZero"/>
        <c:auto val="1"/>
        <c:lblAlgn val="ctr"/>
        <c:lblOffset val="100"/>
        <c:noMultiLvlLbl val="0"/>
      </c:catAx>
      <c:valAx>
        <c:axId val="127989632"/>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7988096"/>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53</c:v>
                </c:pt>
                <c:pt idx="1">
                  <c:v>62</c:v>
                </c:pt>
                <c:pt idx="2">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36</c:v>
                </c:pt>
                <c:pt idx="1">
                  <c:v>30</c:v>
                </c:pt>
                <c:pt idx="2">
                  <c:v>35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11</c:v>
                </c:pt>
                <c:pt idx="1">
                  <c:v>7</c:v>
                </c:pt>
                <c:pt idx="2">
                  <c:v>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242048"/>
        <c:axId val="128243584"/>
      </c:barChart>
      <c:catAx>
        <c:axId val="128242048"/>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243584"/>
        <c:crosses val="autoZero"/>
        <c:auto val="1"/>
        <c:lblAlgn val="ctr"/>
        <c:lblOffset val="100"/>
        <c:noMultiLvlLbl val="0"/>
      </c:catAx>
      <c:valAx>
        <c:axId val="128243584"/>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242048"/>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48</c:v>
                </c:pt>
                <c:pt idx="1">
                  <c:v>32</c:v>
                </c:pt>
                <c:pt idx="2">
                  <c:v>21</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80</c:v>
                </c:pt>
                <c:pt idx="1">
                  <c:v>79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20</c:v>
                </c:pt>
                <c:pt idx="1">
                  <c:v>21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8874752"/>
        <c:axId val="128892928"/>
      </c:lineChart>
      <c:catAx>
        <c:axId val="12887475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8892928"/>
        <c:crosses val="autoZero"/>
        <c:auto val="1"/>
        <c:lblAlgn val="ctr"/>
        <c:lblOffset val="100"/>
        <c:noMultiLvlLbl val="0"/>
      </c:catAx>
      <c:valAx>
        <c:axId val="12889292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887475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30</c:v>
                </c:pt>
                <c:pt idx="1">
                  <c:v>37</c:v>
                </c:pt>
                <c:pt idx="2">
                  <c:v>33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70</c:v>
                </c:pt>
                <c:pt idx="1">
                  <c:v>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30</c:v>
                </c:pt>
                <c:pt idx="1">
                  <c:v>33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447616"/>
        <c:axId val="130461696"/>
      </c:lineChart>
      <c:catAx>
        <c:axId val="13044761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461696"/>
        <c:crosses val="autoZero"/>
        <c:auto val="1"/>
        <c:lblAlgn val="ctr"/>
        <c:lblOffset val="100"/>
        <c:noMultiLvlLbl val="0"/>
      </c:catAx>
      <c:valAx>
        <c:axId val="13046169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44761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NEW CROSS ALLIANCE PCN</c:v>
                </c:pt>
                <c:pt idx="1">
                  <c:v>BARKING &amp; DAGENHAM NORTH PCN</c:v>
                </c:pt>
                <c:pt idx="2">
                  <c:v>BARKING &amp; DAGENHAM NEW WEST PCN</c:v>
                </c:pt>
                <c:pt idx="3">
                  <c:v>SOUTH ONE NEWHAM PCN</c:v>
                </c:pt>
                <c:pt idx="4">
                  <c:v>STRATFORD PCN</c:v>
                </c:pt>
                <c:pt idx="5">
                  <c:v>BARKING &amp; DAGENHAM NORTH WEST PCN</c:v>
                </c:pt>
                <c:pt idx="6">
                  <c:v>WALTHAM FOREST WALTHAMSTOW CENTRAL PCN</c:v>
                </c:pt>
                <c:pt idx="7">
                  <c:v>NEWHAM NORTH WEST 2 PCN</c:v>
                </c:pt>
                <c:pt idx="8">
                  <c:v>BARKING &amp; DAGENHAM EAST ONE PCN</c:v>
                </c:pt>
                <c:pt idx="9">
                  <c:v>SEVEN KINGS PCN</c:v>
                </c:pt>
                <c:pt idx="10">
                  <c:v>WALTHAM FOREST INTEGRATED HEALTH PCN</c:v>
                </c:pt>
                <c:pt idx="11">
                  <c:v>BARKING &amp; DAGENHAM EAST PCN</c:v>
                </c:pt>
                <c:pt idx="12">
                  <c:v>WALTHAM FOREST LEYTON COLLABORATIVE PCN</c:v>
                </c:pt>
                <c:pt idx="13">
                  <c:v>WALTHAM FOREST SOUTH LEYTONSTONE PCN</c:v>
                </c:pt>
                <c:pt idx="14">
                  <c:v>CRANBROOK PCN</c:v>
                </c:pt>
                <c:pt idx="15">
                  <c:v>TOWER HAMLETS NETWORK 2 PCN</c:v>
                </c:pt>
                <c:pt idx="16">
                  <c:v>TOWER HAMLETS NETWORK 7 PCN</c:v>
                </c:pt>
                <c:pt idx="17">
                  <c:v>HACKNEY MARSHES PCN</c:v>
                </c:pt>
                <c:pt idx="18">
                  <c:v>BARKING &amp; DAGENHAM WEST PCN</c:v>
                </c:pt>
                <c:pt idx="19">
                  <c:v>TOWER HAMLETS NETWORK 8 PCN</c:v>
                </c:pt>
                <c:pt idx="20">
                  <c:v>FAIRLOP PCN</c:v>
                </c:pt>
                <c:pt idx="21">
                  <c:v>HAVERING CREST PCN</c:v>
                </c:pt>
                <c:pt idx="22">
                  <c:v>HAVERING NORTH PCN</c:v>
                </c:pt>
                <c:pt idx="23">
                  <c:v>ICS</c:v>
                </c:pt>
                <c:pt idx="24">
                  <c:v>LEASIDE NETWORK PCN</c:v>
                </c:pt>
                <c:pt idx="25">
                  <c:v>TOWER HAMLETS NETWORK 6 PCN</c:v>
                </c:pt>
                <c:pt idx="26">
                  <c:v>NEWHAM CENTRAL PCN</c:v>
                </c:pt>
                <c:pt idx="27">
                  <c:v>TOWER NETWORK PCN</c:v>
                </c:pt>
                <c:pt idx="28">
                  <c:v>WALTHAM FOREST WALTHAMSTOW WEST PCN</c:v>
                </c:pt>
                <c:pt idx="29">
                  <c:v>LOXFORD PCN</c:v>
                </c:pt>
                <c:pt idx="30">
                  <c:v>NEWHAM CENTRAL 1 PCN</c:v>
                </c:pt>
                <c:pt idx="31">
                  <c:v>SHOREDITCH PARK PCN</c:v>
                </c:pt>
                <c:pt idx="32">
                  <c:v>TOWER HAMLETS NETWORK 5 PCN</c:v>
                </c:pt>
                <c:pt idx="33">
                  <c:v>WALTHAM FOREST 8 PCN</c:v>
                </c:pt>
                <c:pt idx="34">
                  <c:v>NEWHAM NORTH EAST 2 PCN</c:v>
                </c:pt>
                <c:pt idx="35">
                  <c:v>WALTHAM FOREST CHINGFORD E4 PCN</c:v>
                </c:pt>
                <c:pt idx="36">
                  <c:v>TOWER HAMLETS NETWORK 1 PCN</c:v>
                </c:pt>
                <c:pt idx="37">
                  <c:v>DOCKLANDS PCN</c:v>
                </c:pt>
                <c:pt idx="38">
                  <c:v>SPRINGFIELD PARK PCN</c:v>
                </c:pt>
                <c:pt idx="39">
                  <c:v>HAVERING SOUTH PCN</c:v>
                </c:pt>
                <c:pt idx="40">
                  <c:v>HACKNEY DOWNS PCN</c:v>
                </c:pt>
                <c:pt idx="41">
                  <c:v>NEWHAM NORTH EAST 1 PCN</c:v>
                </c:pt>
                <c:pt idx="42">
                  <c:v>CLISSOLD PARK PCN</c:v>
                </c:pt>
                <c:pt idx="43">
                  <c:v>HAVERING MARSHALL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4"/>
                <c:pt idx="0">
                  <c:v>NEW CROSS ALLIANCE PCN</c:v>
                </c:pt>
                <c:pt idx="1">
                  <c:v>BARKING &amp; DAGENHAM NORTH PCN</c:v>
                </c:pt>
                <c:pt idx="2">
                  <c:v>BARKING &amp; DAGENHAM NEW WEST PCN</c:v>
                </c:pt>
                <c:pt idx="3">
                  <c:v>SOUTH ONE NEWHAM PCN</c:v>
                </c:pt>
                <c:pt idx="4">
                  <c:v>STRATFORD PCN</c:v>
                </c:pt>
                <c:pt idx="5">
                  <c:v>BARKING &amp; DAGENHAM NORTH WEST PCN</c:v>
                </c:pt>
                <c:pt idx="6">
                  <c:v>WALTHAM FOREST WALTHAMSTOW CENTRAL PCN</c:v>
                </c:pt>
                <c:pt idx="7">
                  <c:v>NEWHAM NORTH WEST 2 PCN</c:v>
                </c:pt>
                <c:pt idx="8">
                  <c:v>BARKING &amp; DAGENHAM EAST ONE PCN</c:v>
                </c:pt>
                <c:pt idx="9">
                  <c:v>SEVEN KINGS PCN</c:v>
                </c:pt>
                <c:pt idx="10">
                  <c:v>WALTHAM FOREST INTEGRATED HEALTH PCN</c:v>
                </c:pt>
                <c:pt idx="11">
                  <c:v>BARKING &amp; DAGENHAM EAST PCN</c:v>
                </c:pt>
                <c:pt idx="12">
                  <c:v>WALTHAM FOREST LEYTON COLLABORATIVE PCN</c:v>
                </c:pt>
                <c:pt idx="13">
                  <c:v>WALTHAM FOREST SOUTH LEYTONSTONE PCN</c:v>
                </c:pt>
                <c:pt idx="14">
                  <c:v>CRANBROOK PCN</c:v>
                </c:pt>
                <c:pt idx="15">
                  <c:v>TOWER HAMLETS NETWORK 2 PCN</c:v>
                </c:pt>
                <c:pt idx="16">
                  <c:v>TOWER HAMLETS NETWORK 7 PCN</c:v>
                </c:pt>
                <c:pt idx="17">
                  <c:v>HACKNEY MARSHES PCN</c:v>
                </c:pt>
                <c:pt idx="18">
                  <c:v>BARKING &amp; DAGENHAM WEST PCN</c:v>
                </c:pt>
                <c:pt idx="19">
                  <c:v>TOWER HAMLETS NETWORK 8 PCN</c:v>
                </c:pt>
                <c:pt idx="20">
                  <c:v>FAIRLOP PCN</c:v>
                </c:pt>
                <c:pt idx="21">
                  <c:v>HAVERING CREST PCN</c:v>
                </c:pt>
                <c:pt idx="22">
                  <c:v>HAVERING NORTH PCN</c:v>
                </c:pt>
                <c:pt idx="23">
                  <c:v>ICS</c:v>
                </c:pt>
                <c:pt idx="24">
                  <c:v>LEASIDE NETWORK PCN</c:v>
                </c:pt>
                <c:pt idx="25">
                  <c:v>TOWER HAMLETS NETWORK 6 PCN</c:v>
                </c:pt>
                <c:pt idx="26">
                  <c:v>NEWHAM CENTRAL PCN</c:v>
                </c:pt>
                <c:pt idx="27">
                  <c:v>TOWER NETWORK PCN</c:v>
                </c:pt>
                <c:pt idx="28">
                  <c:v>WALTHAM FOREST WALTHAMSTOW WEST PCN</c:v>
                </c:pt>
                <c:pt idx="29">
                  <c:v>LOXFORD PCN</c:v>
                </c:pt>
                <c:pt idx="30">
                  <c:v>NEWHAM CENTRAL 1 PCN</c:v>
                </c:pt>
                <c:pt idx="31">
                  <c:v>SHOREDITCH PARK PCN</c:v>
                </c:pt>
                <c:pt idx="32">
                  <c:v>TOWER HAMLETS NETWORK 5 PCN</c:v>
                </c:pt>
                <c:pt idx="33">
                  <c:v>WALTHAM FOREST 8 PCN</c:v>
                </c:pt>
                <c:pt idx="34">
                  <c:v>NEWHAM NORTH EAST 2 PCN</c:v>
                </c:pt>
                <c:pt idx="35">
                  <c:v>WALTHAM FOREST CHINGFORD E4 PCN</c:v>
                </c:pt>
                <c:pt idx="36">
                  <c:v>TOWER HAMLETS NETWORK 1 PCN</c:v>
                </c:pt>
                <c:pt idx="37">
                  <c:v>DOCKLANDS PCN</c:v>
                </c:pt>
                <c:pt idx="38">
                  <c:v>SPRINGFIELD PARK PCN</c:v>
                </c:pt>
                <c:pt idx="39">
                  <c:v>HAVERING SOUTH PCN</c:v>
                </c:pt>
                <c:pt idx="40">
                  <c:v>HACKNEY DOWNS PCN</c:v>
                </c:pt>
                <c:pt idx="41">
                  <c:v>NEWHAM NORTH EAST 1 PCN</c:v>
                </c:pt>
                <c:pt idx="42">
                  <c:v>CLISSOLD PARK PCN</c:v>
                </c:pt>
                <c:pt idx="43">
                  <c:v>HAVERING MARSHALL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NEW CROSS ALLIANCE PCN</c:v>
                </c:pt>
                <c:pt idx="1">
                  <c:v>BARKING &amp; DAGENHAM NORTH PCN</c:v>
                </c:pt>
                <c:pt idx="2">
                  <c:v>BARKING &amp; DAGENHAM NEW WEST PCN</c:v>
                </c:pt>
                <c:pt idx="3">
                  <c:v>SOUTH ONE NEWHAM PCN</c:v>
                </c:pt>
                <c:pt idx="4">
                  <c:v>STRATFORD PCN</c:v>
                </c:pt>
                <c:pt idx="5">
                  <c:v>BARKING &amp; DAGENHAM NORTH WEST PCN</c:v>
                </c:pt>
                <c:pt idx="6">
                  <c:v>WALTHAM FOREST WALTHAMSTOW CENTRAL PCN</c:v>
                </c:pt>
                <c:pt idx="7">
                  <c:v>NEWHAM NORTH WEST 2 PCN</c:v>
                </c:pt>
                <c:pt idx="8">
                  <c:v>BARKING &amp; DAGENHAM EAST ONE PCN</c:v>
                </c:pt>
                <c:pt idx="9">
                  <c:v>SEVEN KINGS PCN</c:v>
                </c:pt>
                <c:pt idx="10">
                  <c:v>WALTHAM FOREST INTEGRATED HEALTH PCN</c:v>
                </c:pt>
                <c:pt idx="11">
                  <c:v>BARKING &amp; DAGENHAM EAST PCN</c:v>
                </c:pt>
                <c:pt idx="12">
                  <c:v>WALTHAM FOREST LEYTON COLLABORATIVE PCN</c:v>
                </c:pt>
                <c:pt idx="13">
                  <c:v>WALTHAM FOREST SOUTH LEYTONSTONE PCN</c:v>
                </c:pt>
                <c:pt idx="14">
                  <c:v>CRANBROOK PCN</c:v>
                </c:pt>
                <c:pt idx="15">
                  <c:v>TOWER HAMLETS NETWORK 2 PCN</c:v>
                </c:pt>
                <c:pt idx="16">
                  <c:v>TOWER HAMLETS NETWORK 7 PCN</c:v>
                </c:pt>
                <c:pt idx="17">
                  <c:v>HACKNEY MARSHES PCN</c:v>
                </c:pt>
                <c:pt idx="18">
                  <c:v>BARKING &amp; DAGENHAM WEST PCN</c:v>
                </c:pt>
                <c:pt idx="19">
                  <c:v>TOWER HAMLETS NETWORK 8 PCN</c:v>
                </c:pt>
                <c:pt idx="20">
                  <c:v>FAIRLOP PCN</c:v>
                </c:pt>
                <c:pt idx="21">
                  <c:v>HAVERING CREST PCN</c:v>
                </c:pt>
                <c:pt idx="22">
                  <c:v>HAVERING NORTH PCN</c:v>
                </c:pt>
                <c:pt idx="23">
                  <c:v>ICS</c:v>
                </c:pt>
                <c:pt idx="24">
                  <c:v>LEASIDE NETWORK PCN</c:v>
                </c:pt>
                <c:pt idx="25">
                  <c:v>TOWER HAMLETS NETWORK 6 PCN</c:v>
                </c:pt>
                <c:pt idx="26">
                  <c:v>NEWHAM CENTRAL PCN</c:v>
                </c:pt>
                <c:pt idx="27">
                  <c:v>TOWER NETWORK PCN</c:v>
                </c:pt>
                <c:pt idx="28">
                  <c:v>WALTHAM FOREST WALTHAMSTOW WEST PCN</c:v>
                </c:pt>
                <c:pt idx="29">
                  <c:v>LOXFORD PCN</c:v>
                </c:pt>
                <c:pt idx="30">
                  <c:v>NEWHAM CENTRAL 1 PCN</c:v>
                </c:pt>
                <c:pt idx="31">
                  <c:v>SHOREDITCH PARK PCN</c:v>
                </c:pt>
                <c:pt idx="32">
                  <c:v>TOWER HAMLETS NETWORK 5 PCN</c:v>
                </c:pt>
                <c:pt idx="33">
                  <c:v>WALTHAM FOREST 8 PCN</c:v>
                </c:pt>
                <c:pt idx="34">
                  <c:v>NEWHAM NORTH EAST 2 PCN</c:v>
                </c:pt>
                <c:pt idx="35">
                  <c:v>WALTHAM FOREST CHINGFORD E4 PCN</c:v>
                </c:pt>
                <c:pt idx="36">
                  <c:v>TOWER HAMLETS NETWORK 1 PCN</c:v>
                </c:pt>
                <c:pt idx="37">
                  <c:v>DOCKLANDS PCN</c:v>
                </c:pt>
                <c:pt idx="38">
                  <c:v>SPRINGFIELD PARK PCN</c:v>
                </c:pt>
                <c:pt idx="39">
                  <c:v>HAVERING SOUTH PCN</c:v>
                </c:pt>
                <c:pt idx="40">
                  <c:v>HACKNEY DOWNS PCN</c:v>
                </c:pt>
                <c:pt idx="41">
                  <c:v>NEWHAM NORTH EAST 1 PCN</c:v>
                </c:pt>
                <c:pt idx="42">
                  <c:v>CLISSOLD PARK PCN</c:v>
                </c:pt>
                <c:pt idx="43">
                  <c:v>HAVERING MARSHALL PCN</c:v>
                </c:pt>
              </c:strCache>
            </c:strRef>
          </c:cat>
          <c:val>
            <c:numRef>
              <c:f>Sheet1!$F$2:$F$45</c:f>
              <c:numCache>
                <c:formatCode>General</c:formatCode>
                <c:ptCount val="44"/>
                <c:pt idx="0">
                  <c:v>0.52</c:v>
                </c:pt>
                <c:pt idx="1">
                  <c:v>0.56999999999999995</c:v>
                </c:pt>
                <c:pt idx="2">
                  <c:v>0.57999999999999996</c:v>
                </c:pt>
                <c:pt idx="3">
                  <c:v>0.59</c:v>
                </c:pt>
                <c:pt idx="4">
                  <c:v>0.59</c:v>
                </c:pt>
                <c:pt idx="5">
                  <c:v>0.59</c:v>
                </c:pt>
                <c:pt idx="6">
                  <c:v>0.59</c:v>
                </c:pt>
                <c:pt idx="7">
                  <c:v>0.59</c:v>
                </c:pt>
                <c:pt idx="8">
                  <c:v>0.6</c:v>
                </c:pt>
                <c:pt idx="9">
                  <c:v>0.6</c:v>
                </c:pt>
                <c:pt idx="10">
                  <c:v>0.61</c:v>
                </c:pt>
                <c:pt idx="11">
                  <c:v>0.61</c:v>
                </c:pt>
                <c:pt idx="12">
                  <c:v>0.61</c:v>
                </c:pt>
                <c:pt idx="13">
                  <c:v>0.62</c:v>
                </c:pt>
                <c:pt idx="14">
                  <c:v>0.62</c:v>
                </c:pt>
                <c:pt idx="15">
                  <c:v>0.63</c:v>
                </c:pt>
                <c:pt idx="16">
                  <c:v>0.63</c:v>
                </c:pt>
                <c:pt idx="17">
                  <c:v>0.64</c:v>
                </c:pt>
                <c:pt idx="18">
                  <c:v>0.64</c:v>
                </c:pt>
                <c:pt idx="19">
                  <c:v>0.65</c:v>
                </c:pt>
                <c:pt idx="20">
                  <c:v>0.66</c:v>
                </c:pt>
                <c:pt idx="21">
                  <c:v>0.66</c:v>
                </c:pt>
                <c:pt idx="22">
                  <c:v>0.66</c:v>
                </c:pt>
                <c:pt idx="23">
                  <c:v>0.67</c:v>
                </c:pt>
                <c:pt idx="24">
                  <c:v>0.67</c:v>
                </c:pt>
                <c:pt idx="25">
                  <c:v>0.68</c:v>
                </c:pt>
                <c:pt idx="26">
                  <c:v>0.68</c:v>
                </c:pt>
                <c:pt idx="27">
                  <c:v>0.68</c:v>
                </c:pt>
                <c:pt idx="28">
                  <c:v>0.69</c:v>
                </c:pt>
                <c:pt idx="29">
                  <c:v>0.69</c:v>
                </c:pt>
                <c:pt idx="30">
                  <c:v>0.69</c:v>
                </c:pt>
                <c:pt idx="31">
                  <c:v>0.7</c:v>
                </c:pt>
                <c:pt idx="32">
                  <c:v>0.7</c:v>
                </c:pt>
                <c:pt idx="33">
                  <c:v>0.7</c:v>
                </c:pt>
                <c:pt idx="34">
                  <c:v>0.71</c:v>
                </c:pt>
                <c:pt idx="35">
                  <c:v>0.71</c:v>
                </c:pt>
                <c:pt idx="36">
                  <c:v>0.71</c:v>
                </c:pt>
                <c:pt idx="37">
                  <c:v>0.71</c:v>
                </c:pt>
                <c:pt idx="38">
                  <c:v>0.71</c:v>
                </c:pt>
                <c:pt idx="39">
                  <c:v>0.72</c:v>
                </c:pt>
                <c:pt idx="40">
                  <c:v>0.72</c:v>
                </c:pt>
                <c:pt idx="41">
                  <c:v>0.72</c:v>
                </c:pt>
                <c:pt idx="42">
                  <c:v>0.72</c:v>
                </c:pt>
                <c:pt idx="43">
                  <c:v>0.73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4"/>
                <c:pt idx="0">
                  <c:v>NEW CROSS ALLIANCE PCN</c:v>
                </c:pt>
                <c:pt idx="1">
                  <c:v>BARKING &amp; DAGENHAM NORTH PCN</c:v>
                </c:pt>
                <c:pt idx="2">
                  <c:v>BARKING &amp; DAGENHAM NEW WEST PCN</c:v>
                </c:pt>
                <c:pt idx="3">
                  <c:v>SOUTH ONE NEWHAM PCN</c:v>
                </c:pt>
                <c:pt idx="4">
                  <c:v>STRATFORD PCN</c:v>
                </c:pt>
                <c:pt idx="5">
                  <c:v>BARKING &amp; DAGENHAM NORTH WEST PCN</c:v>
                </c:pt>
                <c:pt idx="6">
                  <c:v>WALTHAM FOREST WALTHAMSTOW CENTRAL PCN</c:v>
                </c:pt>
                <c:pt idx="7">
                  <c:v>NEWHAM NORTH WEST 2 PCN</c:v>
                </c:pt>
                <c:pt idx="8">
                  <c:v>BARKING &amp; DAGENHAM EAST ONE PCN</c:v>
                </c:pt>
                <c:pt idx="9">
                  <c:v>SEVEN KINGS PCN</c:v>
                </c:pt>
                <c:pt idx="10">
                  <c:v>WALTHAM FOREST INTEGRATED HEALTH PCN</c:v>
                </c:pt>
                <c:pt idx="11">
                  <c:v>BARKING &amp; DAGENHAM EAST PCN</c:v>
                </c:pt>
                <c:pt idx="12">
                  <c:v>WALTHAM FOREST LEYTON COLLABORATIVE PCN</c:v>
                </c:pt>
                <c:pt idx="13">
                  <c:v>WALTHAM FOREST SOUTH LEYTONSTONE PCN</c:v>
                </c:pt>
                <c:pt idx="14">
                  <c:v>CRANBROOK PCN</c:v>
                </c:pt>
                <c:pt idx="15">
                  <c:v>TOWER HAMLETS NETWORK 2 PCN</c:v>
                </c:pt>
                <c:pt idx="16">
                  <c:v>TOWER HAMLETS NETWORK 7 PCN</c:v>
                </c:pt>
                <c:pt idx="17">
                  <c:v>HACKNEY MARSHES PCN</c:v>
                </c:pt>
                <c:pt idx="18">
                  <c:v>BARKING &amp; DAGENHAM WEST PCN</c:v>
                </c:pt>
                <c:pt idx="19">
                  <c:v>TOWER HAMLETS NETWORK 8 PCN</c:v>
                </c:pt>
                <c:pt idx="20">
                  <c:v>FAIRLOP PCN</c:v>
                </c:pt>
                <c:pt idx="21">
                  <c:v>HAVERING CREST PCN</c:v>
                </c:pt>
                <c:pt idx="22">
                  <c:v>HAVERING NORTH PCN</c:v>
                </c:pt>
                <c:pt idx="23">
                  <c:v>ICS</c:v>
                </c:pt>
                <c:pt idx="24">
                  <c:v>LEASIDE NETWORK PCN</c:v>
                </c:pt>
                <c:pt idx="25">
                  <c:v>TOWER HAMLETS NETWORK 6 PCN</c:v>
                </c:pt>
                <c:pt idx="26">
                  <c:v>NEWHAM CENTRAL PCN</c:v>
                </c:pt>
                <c:pt idx="27">
                  <c:v>TOWER NETWORK PCN</c:v>
                </c:pt>
                <c:pt idx="28">
                  <c:v>WALTHAM FOREST WALTHAMSTOW WEST PCN</c:v>
                </c:pt>
                <c:pt idx="29">
                  <c:v>LOXFORD PCN</c:v>
                </c:pt>
                <c:pt idx="30">
                  <c:v>NEWHAM CENTRAL 1 PCN</c:v>
                </c:pt>
                <c:pt idx="31">
                  <c:v>SHOREDITCH PARK PCN</c:v>
                </c:pt>
                <c:pt idx="32">
                  <c:v>TOWER HAMLETS NETWORK 5 PCN</c:v>
                </c:pt>
                <c:pt idx="33">
                  <c:v>WALTHAM FOREST 8 PCN</c:v>
                </c:pt>
                <c:pt idx="34">
                  <c:v>NEWHAM NORTH EAST 2 PCN</c:v>
                </c:pt>
                <c:pt idx="35">
                  <c:v>WALTHAM FOREST CHINGFORD E4 PCN</c:v>
                </c:pt>
                <c:pt idx="36">
                  <c:v>TOWER HAMLETS NETWORK 1 PCN</c:v>
                </c:pt>
                <c:pt idx="37">
                  <c:v>DOCKLANDS PCN</c:v>
                </c:pt>
                <c:pt idx="38">
                  <c:v>SPRINGFIELD PARK PCN</c:v>
                </c:pt>
                <c:pt idx="39">
                  <c:v>HAVERING SOUTH PCN</c:v>
                </c:pt>
                <c:pt idx="40">
                  <c:v>HACKNEY DOWNS PCN</c:v>
                </c:pt>
                <c:pt idx="41">
                  <c:v>NEWHAM NORTH EAST 1 PCN</c:v>
                </c:pt>
                <c:pt idx="42">
                  <c:v>CLISSOLD PARK PCN</c:v>
                </c:pt>
                <c:pt idx="43">
                  <c:v>HAVERING MARSHALL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4"/>
                <c:pt idx="0">
                  <c:v>NEW CROSS ALLIANCE PCN</c:v>
                </c:pt>
                <c:pt idx="1">
                  <c:v>BARKING &amp; DAGENHAM NORTH PCN</c:v>
                </c:pt>
                <c:pt idx="2">
                  <c:v>BARKING &amp; DAGENHAM NEW WEST PCN</c:v>
                </c:pt>
                <c:pt idx="3">
                  <c:v>SOUTH ONE NEWHAM PCN</c:v>
                </c:pt>
                <c:pt idx="4">
                  <c:v>STRATFORD PCN</c:v>
                </c:pt>
                <c:pt idx="5">
                  <c:v>BARKING &amp; DAGENHAM NORTH WEST PCN</c:v>
                </c:pt>
                <c:pt idx="6">
                  <c:v>WALTHAM FOREST WALTHAMSTOW CENTRAL PCN</c:v>
                </c:pt>
                <c:pt idx="7">
                  <c:v>NEWHAM NORTH WEST 2 PCN</c:v>
                </c:pt>
                <c:pt idx="8">
                  <c:v>BARKING &amp; DAGENHAM EAST ONE PCN</c:v>
                </c:pt>
                <c:pt idx="9">
                  <c:v>SEVEN KINGS PCN</c:v>
                </c:pt>
                <c:pt idx="10">
                  <c:v>WALTHAM FOREST INTEGRATED HEALTH PCN</c:v>
                </c:pt>
                <c:pt idx="11">
                  <c:v>BARKING &amp; DAGENHAM EAST PCN</c:v>
                </c:pt>
                <c:pt idx="12">
                  <c:v>WALTHAM FOREST LEYTON COLLABORATIVE PCN</c:v>
                </c:pt>
                <c:pt idx="13">
                  <c:v>WALTHAM FOREST SOUTH LEYTONSTONE PCN</c:v>
                </c:pt>
                <c:pt idx="14">
                  <c:v>CRANBROOK PCN</c:v>
                </c:pt>
                <c:pt idx="15">
                  <c:v>TOWER HAMLETS NETWORK 2 PCN</c:v>
                </c:pt>
                <c:pt idx="16">
                  <c:v>TOWER HAMLETS NETWORK 7 PCN</c:v>
                </c:pt>
                <c:pt idx="17">
                  <c:v>HACKNEY MARSHES PCN</c:v>
                </c:pt>
                <c:pt idx="18">
                  <c:v>BARKING &amp; DAGENHAM WEST PCN</c:v>
                </c:pt>
                <c:pt idx="19">
                  <c:v>TOWER HAMLETS NETWORK 8 PCN</c:v>
                </c:pt>
                <c:pt idx="20">
                  <c:v>FAIRLOP PCN</c:v>
                </c:pt>
                <c:pt idx="21">
                  <c:v>HAVERING CREST PCN</c:v>
                </c:pt>
                <c:pt idx="22">
                  <c:v>HAVERING NORTH PCN</c:v>
                </c:pt>
                <c:pt idx="23">
                  <c:v>ICS</c:v>
                </c:pt>
                <c:pt idx="24">
                  <c:v>LEASIDE NETWORK PCN</c:v>
                </c:pt>
                <c:pt idx="25">
                  <c:v>TOWER HAMLETS NETWORK 6 PCN</c:v>
                </c:pt>
                <c:pt idx="26">
                  <c:v>NEWHAM CENTRAL PCN</c:v>
                </c:pt>
                <c:pt idx="27">
                  <c:v>TOWER NETWORK PCN</c:v>
                </c:pt>
                <c:pt idx="28">
                  <c:v>WALTHAM FOREST WALTHAMSTOW WEST PCN</c:v>
                </c:pt>
                <c:pt idx="29">
                  <c:v>LOXFORD PCN</c:v>
                </c:pt>
                <c:pt idx="30">
                  <c:v>NEWHAM CENTRAL 1 PCN</c:v>
                </c:pt>
                <c:pt idx="31">
                  <c:v>SHOREDITCH PARK PCN</c:v>
                </c:pt>
                <c:pt idx="32">
                  <c:v>TOWER HAMLETS NETWORK 5 PCN</c:v>
                </c:pt>
                <c:pt idx="33">
                  <c:v>WALTHAM FOREST 8 PCN</c:v>
                </c:pt>
                <c:pt idx="34">
                  <c:v>NEWHAM NORTH EAST 2 PCN</c:v>
                </c:pt>
                <c:pt idx="35">
                  <c:v>WALTHAM FOREST CHINGFORD E4 PCN</c:v>
                </c:pt>
                <c:pt idx="36">
                  <c:v>TOWER HAMLETS NETWORK 1 PCN</c:v>
                </c:pt>
                <c:pt idx="37">
                  <c:v>DOCKLANDS PCN</c:v>
                </c:pt>
                <c:pt idx="38">
                  <c:v>SPRINGFIELD PARK PCN</c:v>
                </c:pt>
                <c:pt idx="39">
                  <c:v>HAVERING SOUTH PCN</c:v>
                </c:pt>
                <c:pt idx="40">
                  <c:v>HACKNEY DOWNS PCN</c:v>
                </c:pt>
                <c:pt idx="41">
                  <c:v>NEWHAM NORTH EAST 1 PCN</c:v>
                </c:pt>
                <c:pt idx="42">
                  <c:v>CLISSOLD PARK PCN</c:v>
                </c:pt>
                <c:pt idx="43">
                  <c:v>HAVERING MARSHALL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3352192"/>
        <c:axId val="14334220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NEW CROSS ALLIANCE PCN</c:v>
                </c:pt>
                <c:pt idx="1">
                  <c:v>BARKING &amp; DAGENHAM NORTH PCN</c:v>
                </c:pt>
                <c:pt idx="2">
                  <c:v>BARKING &amp; DAGENHAM NEW WEST PCN</c:v>
                </c:pt>
                <c:pt idx="3">
                  <c:v>SOUTH ONE NEWHAM PCN</c:v>
                </c:pt>
                <c:pt idx="4">
                  <c:v>STRATFORD PCN</c:v>
                </c:pt>
                <c:pt idx="5">
                  <c:v>BARKING &amp; DAGENHAM NORTH WEST PCN</c:v>
                </c:pt>
                <c:pt idx="6">
                  <c:v>WALTHAM FOREST WALTHAMSTOW CENTRAL PCN</c:v>
                </c:pt>
                <c:pt idx="7">
                  <c:v>NEWHAM NORTH WEST 2 PCN</c:v>
                </c:pt>
                <c:pt idx="8">
                  <c:v>BARKING &amp; DAGENHAM EAST ONE PCN</c:v>
                </c:pt>
                <c:pt idx="9">
                  <c:v>SEVEN KINGS PCN</c:v>
                </c:pt>
                <c:pt idx="10">
                  <c:v>WALTHAM FOREST INTEGRATED HEALTH PCN</c:v>
                </c:pt>
                <c:pt idx="11">
                  <c:v>BARKING &amp; DAGENHAM EAST PCN</c:v>
                </c:pt>
                <c:pt idx="12">
                  <c:v>WALTHAM FOREST LEYTON COLLABORATIVE PCN</c:v>
                </c:pt>
                <c:pt idx="13">
                  <c:v>WALTHAM FOREST SOUTH LEYTONSTONE PCN</c:v>
                </c:pt>
                <c:pt idx="14">
                  <c:v>CRANBROOK PCN</c:v>
                </c:pt>
                <c:pt idx="15">
                  <c:v>TOWER HAMLETS NETWORK 2 PCN</c:v>
                </c:pt>
                <c:pt idx="16">
                  <c:v>TOWER HAMLETS NETWORK 7 PCN</c:v>
                </c:pt>
                <c:pt idx="17">
                  <c:v>HACKNEY MARSHES PCN</c:v>
                </c:pt>
                <c:pt idx="18">
                  <c:v>BARKING &amp; DAGENHAM WEST PCN</c:v>
                </c:pt>
                <c:pt idx="19">
                  <c:v>TOWER HAMLETS NETWORK 8 PCN</c:v>
                </c:pt>
                <c:pt idx="20">
                  <c:v>FAIRLOP PCN</c:v>
                </c:pt>
                <c:pt idx="21">
                  <c:v>HAVERING CREST PCN</c:v>
                </c:pt>
                <c:pt idx="22">
                  <c:v>HAVERING NORTH PCN</c:v>
                </c:pt>
                <c:pt idx="23">
                  <c:v>ICS</c:v>
                </c:pt>
                <c:pt idx="24">
                  <c:v>LEASIDE NETWORK PCN</c:v>
                </c:pt>
                <c:pt idx="25">
                  <c:v>TOWER HAMLETS NETWORK 6 PCN</c:v>
                </c:pt>
                <c:pt idx="26">
                  <c:v>NEWHAM CENTRAL PCN</c:v>
                </c:pt>
                <c:pt idx="27">
                  <c:v>TOWER NETWORK PCN</c:v>
                </c:pt>
                <c:pt idx="28">
                  <c:v>WALTHAM FOREST WALTHAMSTOW WEST PCN</c:v>
                </c:pt>
                <c:pt idx="29">
                  <c:v>LOXFORD PCN</c:v>
                </c:pt>
                <c:pt idx="30">
                  <c:v>NEWHAM CENTRAL 1 PCN</c:v>
                </c:pt>
                <c:pt idx="31">
                  <c:v>SHOREDITCH PARK PCN</c:v>
                </c:pt>
                <c:pt idx="32">
                  <c:v>TOWER HAMLETS NETWORK 5 PCN</c:v>
                </c:pt>
                <c:pt idx="33">
                  <c:v>WALTHAM FOREST 8 PCN</c:v>
                </c:pt>
                <c:pt idx="34">
                  <c:v>NEWHAM NORTH EAST 2 PCN</c:v>
                </c:pt>
                <c:pt idx="35">
                  <c:v>WALTHAM FOREST CHINGFORD E4 PCN</c:v>
                </c:pt>
                <c:pt idx="36">
                  <c:v>TOWER HAMLETS NETWORK 1 PCN</c:v>
                </c:pt>
                <c:pt idx="37">
                  <c:v>DOCKLANDS PCN</c:v>
                </c:pt>
                <c:pt idx="38">
                  <c:v>SPRINGFIELD PARK PCN</c:v>
                </c:pt>
                <c:pt idx="39">
                  <c:v>HAVERING SOUTH PCN</c:v>
                </c:pt>
                <c:pt idx="40">
                  <c:v>HACKNEY DOWNS PCN</c:v>
                </c:pt>
                <c:pt idx="41">
                  <c:v>NEWHAM NORTH EAST 1 PCN</c:v>
                </c:pt>
                <c:pt idx="42">
                  <c:v>CLISSOLD PARK PCN</c:v>
                </c:pt>
                <c:pt idx="43">
                  <c:v>HAVERING MARSHALL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4"/>
                <c:pt idx="0">
                  <c:v>NEW CROSS ALLIANCE PCN</c:v>
                </c:pt>
                <c:pt idx="1">
                  <c:v>BARKING &amp; DAGENHAM NORTH PCN</c:v>
                </c:pt>
                <c:pt idx="2">
                  <c:v>BARKING &amp; DAGENHAM NEW WEST PCN</c:v>
                </c:pt>
                <c:pt idx="3">
                  <c:v>SOUTH ONE NEWHAM PCN</c:v>
                </c:pt>
                <c:pt idx="4">
                  <c:v>STRATFORD PCN</c:v>
                </c:pt>
                <c:pt idx="5">
                  <c:v>BARKING &amp; DAGENHAM NORTH WEST PCN</c:v>
                </c:pt>
                <c:pt idx="6">
                  <c:v>WALTHAM FOREST WALTHAMSTOW CENTRAL PCN</c:v>
                </c:pt>
                <c:pt idx="7">
                  <c:v>NEWHAM NORTH WEST 2 PCN</c:v>
                </c:pt>
                <c:pt idx="8">
                  <c:v>BARKING &amp; DAGENHAM EAST ONE PCN</c:v>
                </c:pt>
                <c:pt idx="9">
                  <c:v>SEVEN KINGS PCN</c:v>
                </c:pt>
                <c:pt idx="10">
                  <c:v>WALTHAM FOREST INTEGRATED HEALTH PCN</c:v>
                </c:pt>
                <c:pt idx="11">
                  <c:v>BARKING &amp; DAGENHAM EAST PCN</c:v>
                </c:pt>
                <c:pt idx="12">
                  <c:v>WALTHAM FOREST LEYTON COLLABORATIVE PCN</c:v>
                </c:pt>
                <c:pt idx="13">
                  <c:v>WALTHAM FOREST SOUTH LEYTONSTONE PCN</c:v>
                </c:pt>
                <c:pt idx="14">
                  <c:v>CRANBROOK PCN</c:v>
                </c:pt>
                <c:pt idx="15">
                  <c:v>TOWER HAMLETS NETWORK 2 PCN</c:v>
                </c:pt>
                <c:pt idx="16">
                  <c:v>TOWER HAMLETS NETWORK 7 PCN</c:v>
                </c:pt>
                <c:pt idx="17">
                  <c:v>HACKNEY MARSHES PCN</c:v>
                </c:pt>
                <c:pt idx="18">
                  <c:v>BARKING &amp; DAGENHAM WEST PCN</c:v>
                </c:pt>
                <c:pt idx="19">
                  <c:v>TOWER HAMLETS NETWORK 8 PCN</c:v>
                </c:pt>
                <c:pt idx="20">
                  <c:v>FAIRLOP PCN</c:v>
                </c:pt>
                <c:pt idx="21">
                  <c:v>HAVERING CREST PCN</c:v>
                </c:pt>
                <c:pt idx="22">
                  <c:v>HAVERING NORTH PCN</c:v>
                </c:pt>
                <c:pt idx="23">
                  <c:v>ICS</c:v>
                </c:pt>
                <c:pt idx="24">
                  <c:v>LEASIDE NETWORK PCN</c:v>
                </c:pt>
                <c:pt idx="25">
                  <c:v>TOWER HAMLETS NETWORK 6 PCN</c:v>
                </c:pt>
                <c:pt idx="26">
                  <c:v>NEWHAM CENTRAL PCN</c:v>
                </c:pt>
                <c:pt idx="27">
                  <c:v>TOWER NETWORK PCN</c:v>
                </c:pt>
                <c:pt idx="28">
                  <c:v>WALTHAM FOREST WALTHAMSTOW WEST PCN</c:v>
                </c:pt>
                <c:pt idx="29">
                  <c:v>LOXFORD PCN</c:v>
                </c:pt>
                <c:pt idx="30">
                  <c:v>NEWHAM CENTRAL 1 PCN</c:v>
                </c:pt>
                <c:pt idx="31">
                  <c:v>SHOREDITCH PARK PCN</c:v>
                </c:pt>
                <c:pt idx="32">
                  <c:v>TOWER HAMLETS NETWORK 5 PCN</c:v>
                </c:pt>
                <c:pt idx="33">
                  <c:v>WALTHAM FOREST 8 PCN</c:v>
                </c:pt>
                <c:pt idx="34">
                  <c:v>NEWHAM NORTH EAST 2 PCN</c:v>
                </c:pt>
                <c:pt idx="35">
                  <c:v>WALTHAM FOREST CHINGFORD E4 PCN</c:v>
                </c:pt>
                <c:pt idx="36">
                  <c:v>TOWER HAMLETS NETWORK 1 PCN</c:v>
                </c:pt>
                <c:pt idx="37">
                  <c:v>DOCKLANDS PCN</c:v>
                </c:pt>
                <c:pt idx="38">
                  <c:v>SPRINGFIELD PARK PCN</c:v>
                </c:pt>
                <c:pt idx="39">
                  <c:v>HAVERING SOUTH PCN</c:v>
                </c:pt>
                <c:pt idx="40">
                  <c:v>HACKNEY DOWNS PCN</c:v>
                </c:pt>
                <c:pt idx="41">
                  <c:v>NEWHAM NORTH EAST 1 PCN</c:v>
                </c:pt>
                <c:pt idx="42">
                  <c:v>CLISSOLD PARK PCN</c:v>
                </c:pt>
                <c:pt idx="43">
                  <c:v>HAVERING MARSHALL PCN</c:v>
                </c:pt>
              </c:strCache>
            </c:strRef>
          </c:cat>
          <c:val>
            <c:numRef>
              <c:f>Sheet1!$C$2:$C$45</c:f>
              <c:numCache>
                <c:formatCode>0%</c:formatCode>
                <c:ptCount val="44"/>
                <c:pt idx="0">
                  <c:v>0.52</c:v>
                </c:pt>
                <c:pt idx="1">
                  <c:v>0.56999999999999995</c:v>
                </c:pt>
                <c:pt idx="2">
                  <c:v>0.57999999999999996</c:v>
                </c:pt>
                <c:pt idx="3">
                  <c:v>0.59</c:v>
                </c:pt>
                <c:pt idx="4">
                  <c:v>0.59</c:v>
                </c:pt>
                <c:pt idx="5">
                  <c:v>0.59</c:v>
                </c:pt>
                <c:pt idx="6">
                  <c:v>0.59</c:v>
                </c:pt>
                <c:pt idx="7">
                  <c:v>0.59</c:v>
                </c:pt>
                <c:pt idx="8">
                  <c:v>0.6</c:v>
                </c:pt>
                <c:pt idx="9">
                  <c:v>0.6</c:v>
                </c:pt>
                <c:pt idx="10">
                  <c:v>0.61</c:v>
                </c:pt>
                <c:pt idx="11">
                  <c:v>0.61</c:v>
                </c:pt>
                <c:pt idx="12">
                  <c:v>0.61</c:v>
                </c:pt>
                <c:pt idx="13">
                  <c:v>0.62</c:v>
                </c:pt>
                <c:pt idx="14">
                  <c:v>0.62</c:v>
                </c:pt>
                <c:pt idx="15">
                  <c:v>0.63</c:v>
                </c:pt>
                <c:pt idx="16">
                  <c:v>0.63</c:v>
                </c:pt>
                <c:pt idx="17">
                  <c:v>0.64</c:v>
                </c:pt>
                <c:pt idx="18">
                  <c:v>0.64</c:v>
                </c:pt>
                <c:pt idx="19">
                  <c:v>0.65</c:v>
                </c:pt>
                <c:pt idx="20">
                  <c:v>0.66</c:v>
                </c:pt>
                <c:pt idx="21">
                  <c:v>0.66</c:v>
                </c:pt>
                <c:pt idx="22">
                  <c:v>0.66</c:v>
                </c:pt>
                <c:pt idx="23">
                  <c:v>-10</c:v>
                </c:pt>
                <c:pt idx="24">
                  <c:v>0.67</c:v>
                </c:pt>
                <c:pt idx="25">
                  <c:v>0.68</c:v>
                </c:pt>
                <c:pt idx="26">
                  <c:v>0.68</c:v>
                </c:pt>
                <c:pt idx="27">
                  <c:v>0.68</c:v>
                </c:pt>
                <c:pt idx="28">
                  <c:v>0.69</c:v>
                </c:pt>
                <c:pt idx="29">
                  <c:v>0.69</c:v>
                </c:pt>
                <c:pt idx="30">
                  <c:v>0.69</c:v>
                </c:pt>
                <c:pt idx="31">
                  <c:v>0.7</c:v>
                </c:pt>
                <c:pt idx="32">
                  <c:v>0.7</c:v>
                </c:pt>
                <c:pt idx="33">
                  <c:v>0.7</c:v>
                </c:pt>
                <c:pt idx="34">
                  <c:v>0.71</c:v>
                </c:pt>
                <c:pt idx="35">
                  <c:v>0.71</c:v>
                </c:pt>
                <c:pt idx="36">
                  <c:v>0.71</c:v>
                </c:pt>
                <c:pt idx="37">
                  <c:v>0.71</c:v>
                </c:pt>
                <c:pt idx="38">
                  <c:v>0.71</c:v>
                </c:pt>
                <c:pt idx="39">
                  <c:v>0.72</c:v>
                </c:pt>
                <c:pt idx="40">
                  <c:v>0.72</c:v>
                </c:pt>
                <c:pt idx="41">
                  <c:v>0.72</c:v>
                </c:pt>
                <c:pt idx="42">
                  <c:v>0.72</c:v>
                </c:pt>
                <c:pt idx="43">
                  <c:v>0.73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0.67</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43338112"/>
        <c:axId val="143340672"/>
      </c:lineChart>
      <c:catAx>
        <c:axId val="14333811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43340672"/>
        <c:crosses val="autoZero"/>
        <c:auto val="1"/>
        <c:lblAlgn val="ctr"/>
        <c:lblOffset val="100"/>
        <c:noMultiLvlLbl val="0"/>
      </c:catAx>
      <c:valAx>
        <c:axId val="14334067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3338112"/>
        <c:crosses val="autoZero"/>
        <c:crossBetween val="between"/>
      </c:valAx>
      <c:valAx>
        <c:axId val="143342208"/>
        <c:scaling>
          <c:orientation val="minMax"/>
          <c:max val="1"/>
          <c:min val="0"/>
        </c:scaling>
        <c:delete val="0"/>
        <c:axPos val="r"/>
        <c:numFmt formatCode="0%" sourceLinked="1"/>
        <c:majorTickMark val="none"/>
        <c:minorTickMark val="none"/>
        <c:tickLblPos val="none"/>
        <c:spPr>
          <a:ln>
            <a:noFill/>
          </a:ln>
        </c:spPr>
        <c:crossAx val="143352192"/>
        <c:crosses val="max"/>
        <c:crossBetween val="between"/>
      </c:valAx>
      <c:catAx>
        <c:axId val="143352192"/>
        <c:scaling>
          <c:orientation val="minMax"/>
        </c:scaling>
        <c:delete val="1"/>
        <c:axPos val="b"/>
        <c:numFmt formatCode="General" sourceLinked="1"/>
        <c:majorTickMark val="out"/>
        <c:minorTickMark val="none"/>
        <c:tickLblPos val="nextTo"/>
        <c:crossAx val="14334220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5"/>
                <c:pt idx="0">
                  <c:v>WELL STREET COMMON PCN</c:v>
                </c:pt>
                <c:pt idx="1">
                  <c:v>NORTH NEWHAM PCN</c:v>
                </c:pt>
                <c:pt idx="2">
                  <c:v>WANSTEAD AND WOODFORD PCN</c:v>
                </c:pt>
                <c:pt idx="3">
                  <c:v>LONDON FIELDS PCN</c:v>
                </c:pt>
                <c:pt idx="4">
                  <c:v>WOODBERRY WETLANDS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5"/>
                <c:pt idx="0">
                  <c:v>WELL STREET COMMON PCN</c:v>
                </c:pt>
                <c:pt idx="1">
                  <c:v>NORTH NEWHAM PCN</c:v>
                </c:pt>
                <c:pt idx="2">
                  <c:v>WANSTEAD AND WOODFORD PCN</c:v>
                </c:pt>
                <c:pt idx="3">
                  <c:v>LONDON FIELDS PCN</c:v>
                </c:pt>
                <c:pt idx="4">
                  <c:v>WOODBERRY WETLANDS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5"/>
                <c:pt idx="0">
                  <c:v>WELL STREET COMMON PCN</c:v>
                </c:pt>
                <c:pt idx="1">
                  <c:v>NORTH NEWHAM PCN</c:v>
                </c:pt>
                <c:pt idx="2">
                  <c:v>WANSTEAD AND WOODFORD PCN</c:v>
                </c:pt>
                <c:pt idx="3">
                  <c:v>LONDON FIELDS PCN</c:v>
                </c:pt>
                <c:pt idx="4">
                  <c:v>WOODBERRY WETLANDS PCN</c:v>
                </c:pt>
              </c:strCache>
            </c:strRef>
          </c:cat>
          <c:val>
            <c:numRef>
              <c:f>Sheet1!$F$2:$F$45</c:f>
              <c:numCache>
                <c:formatCode>General</c:formatCode>
                <c:ptCount val="44"/>
                <c:pt idx="0">
                  <c:v>0.73</c:v>
                </c:pt>
                <c:pt idx="1">
                  <c:v>0.74</c:v>
                </c:pt>
                <c:pt idx="2">
                  <c:v>0.74</c:v>
                </c:pt>
                <c:pt idx="3">
                  <c:v>0.75</c:v>
                </c:pt>
                <c:pt idx="4">
                  <c:v>0.79</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5"/>
                <c:pt idx="0">
                  <c:v>WELL STREET COMMON PCN</c:v>
                </c:pt>
                <c:pt idx="1">
                  <c:v>NORTH NEWHAM PCN</c:v>
                </c:pt>
                <c:pt idx="2">
                  <c:v>WANSTEAD AND WOODFORD PCN</c:v>
                </c:pt>
                <c:pt idx="3">
                  <c:v>LONDON FIELDS PCN</c:v>
                </c:pt>
                <c:pt idx="4">
                  <c:v>WOODBERRY WETLANDS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5"/>
                <c:pt idx="0">
                  <c:v>WELL STREET COMMON PCN</c:v>
                </c:pt>
                <c:pt idx="1">
                  <c:v>NORTH NEWHAM PCN</c:v>
                </c:pt>
                <c:pt idx="2">
                  <c:v>WANSTEAD AND WOODFORD PCN</c:v>
                </c:pt>
                <c:pt idx="3">
                  <c:v>LONDON FIELDS PCN</c:v>
                </c:pt>
                <c:pt idx="4">
                  <c:v>WOODBERRY WETLANDS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200282496"/>
        <c:axId val="20020697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5"/>
                <c:pt idx="0">
                  <c:v>WELL STREET COMMON PCN</c:v>
                </c:pt>
                <c:pt idx="1">
                  <c:v>NORTH NEWHAM PCN</c:v>
                </c:pt>
                <c:pt idx="2">
                  <c:v>WANSTEAD AND WOODFORD PCN</c:v>
                </c:pt>
                <c:pt idx="3">
                  <c:v>LONDON FIELDS PCN</c:v>
                </c:pt>
                <c:pt idx="4">
                  <c:v>WOODBERRY WETLANDS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EE50-4179-899A-5ACC15050FE2}"/>
              </c:ext>
            </c:extLst>
          </c:dPt>
          <c:cat>
            <c:strRef>
              <c:f>Sheet1!$A$2:$A$45</c:f>
              <c:strCache>
                <c:ptCount val="5"/>
                <c:pt idx="0">
                  <c:v>WELL STREET COMMON PCN</c:v>
                </c:pt>
                <c:pt idx="1">
                  <c:v>NORTH NEWHAM PCN</c:v>
                </c:pt>
                <c:pt idx="2">
                  <c:v>WANSTEAD AND WOODFORD PCN</c:v>
                </c:pt>
                <c:pt idx="3">
                  <c:v>LONDON FIELDS PCN</c:v>
                </c:pt>
                <c:pt idx="4">
                  <c:v>WOODBERRY WETLANDS PCN</c:v>
                </c:pt>
              </c:strCache>
            </c:strRef>
          </c:cat>
          <c:val>
            <c:numRef>
              <c:f>Sheet1!$C$2:$C$45</c:f>
              <c:numCache>
                <c:formatCode>0%</c:formatCode>
                <c:ptCount val="44"/>
                <c:pt idx="0">
                  <c:v>0.73</c:v>
                </c:pt>
                <c:pt idx="1">
                  <c:v>0.74</c:v>
                </c:pt>
                <c:pt idx="2">
                  <c:v>0.74</c:v>
                </c:pt>
                <c:pt idx="3">
                  <c:v>0.75</c:v>
                </c:pt>
                <c:pt idx="4">
                  <c:v>0.79</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200190592"/>
        <c:axId val="200205440"/>
      </c:lineChart>
      <c:catAx>
        <c:axId val="20019059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200205440"/>
        <c:crosses val="autoZero"/>
        <c:auto val="1"/>
        <c:lblAlgn val="ctr"/>
        <c:lblOffset val="100"/>
        <c:noMultiLvlLbl val="0"/>
      </c:catAx>
      <c:valAx>
        <c:axId val="20020544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200190592"/>
        <c:crosses val="autoZero"/>
        <c:crossBetween val="between"/>
      </c:valAx>
      <c:valAx>
        <c:axId val="200206976"/>
        <c:scaling>
          <c:orientation val="minMax"/>
          <c:max val="1"/>
          <c:min val="0"/>
        </c:scaling>
        <c:delete val="0"/>
        <c:axPos val="r"/>
        <c:numFmt formatCode="0%" sourceLinked="1"/>
        <c:majorTickMark val="none"/>
        <c:minorTickMark val="none"/>
        <c:tickLblPos val="none"/>
        <c:spPr>
          <a:ln>
            <a:noFill/>
          </a:ln>
        </c:spPr>
        <c:crossAx val="200282496"/>
        <c:crosses val="max"/>
        <c:crossBetween val="between"/>
      </c:valAx>
      <c:catAx>
        <c:axId val="200282496"/>
        <c:scaling>
          <c:orientation val="minMax"/>
        </c:scaling>
        <c:delete val="1"/>
        <c:axPos val="b"/>
        <c:numFmt formatCode="General" sourceLinked="1"/>
        <c:majorTickMark val="out"/>
        <c:minorTickMark val="none"/>
        <c:tickLblPos val="nextTo"/>
        <c:crossAx val="20020697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25</c:v>
                </c:pt>
                <c:pt idx="1">
                  <c:v>40</c:v>
                </c:pt>
                <c:pt idx="2">
                  <c:v>20</c:v>
                </c:pt>
                <c:pt idx="3">
                  <c:v>8</c:v>
                </c:pt>
                <c:pt idx="4">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60</c:v>
                </c:pt>
                <c:pt idx="1">
                  <c:v>64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21</c:v>
                </c:pt>
                <c:pt idx="1">
                  <c:v>16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4639104"/>
        <c:axId val="144640640"/>
      </c:lineChart>
      <c:catAx>
        <c:axId val="14463910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4640640"/>
        <c:crosses val="autoZero"/>
        <c:auto val="1"/>
        <c:lblAlgn val="ctr"/>
        <c:lblOffset val="100"/>
        <c:noMultiLvlLbl val="0"/>
      </c:catAx>
      <c:valAx>
        <c:axId val="14464064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463910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NEW CROSS ALLIANCE PCN</c:v>
                </c:pt>
                <c:pt idx="1">
                  <c:v>SEVEN KINGS PCN</c:v>
                </c:pt>
                <c:pt idx="2">
                  <c:v>WALTHAM FOREST WALTHAMSTOW CENTRAL PCN</c:v>
                </c:pt>
                <c:pt idx="3">
                  <c:v>WALTHAM FOREST LEYTON COLLABORATIVE PCN</c:v>
                </c:pt>
                <c:pt idx="4">
                  <c:v>BARKING &amp; DAGENHAM WEST PCN</c:v>
                </c:pt>
                <c:pt idx="5">
                  <c:v>BARKING &amp; DAGENHAM NORTH WEST PCN</c:v>
                </c:pt>
                <c:pt idx="6">
                  <c:v>TOWER HAMLETS NETWORK 8 PCN</c:v>
                </c:pt>
                <c:pt idx="7">
                  <c:v>LOXFORD PCN</c:v>
                </c:pt>
                <c:pt idx="8">
                  <c:v>TOWER HAMLETS NETWORK 2 PCN</c:v>
                </c:pt>
                <c:pt idx="9">
                  <c:v>BARKING &amp; DAGENHAM NORTH PCN</c:v>
                </c:pt>
                <c:pt idx="10">
                  <c:v>NEWHAM NORTH WEST 2 PCN</c:v>
                </c:pt>
                <c:pt idx="11">
                  <c:v>HAVERING MARSHALL PCN</c:v>
                </c:pt>
                <c:pt idx="12">
                  <c:v>HAVERING NORTH PCN</c:v>
                </c:pt>
                <c:pt idx="13">
                  <c:v>WALTHAM FOREST INTEGRATED HEALTH PCN</c:v>
                </c:pt>
                <c:pt idx="14">
                  <c:v>STRATFORD PCN</c:v>
                </c:pt>
                <c:pt idx="15">
                  <c:v>BARKING &amp; DAGENHAM NEW WEST PCN</c:v>
                </c:pt>
                <c:pt idx="16">
                  <c:v>HAVERING CREST PCN</c:v>
                </c:pt>
                <c:pt idx="17">
                  <c:v>TOWER NETWORK PCN</c:v>
                </c:pt>
                <c:pt idx="18">
                  <c:v>TOWER HAMLETS NETWORK 1 PCN</c:v>
                </c:pt>
                <c:pt idx="19">
                  <c:v>CRANBROOK PCN</c:v>
                </c:pt>
                <c:pt idx="20">
                  <c:v>LEASIDE NETWORK PCN</c:v>
                </c:pt>
                <c:pt idx="21">
                  <c:v>TOWER HAMLETS NETWORK 6 PCN</c:v>
                </c:pt>
                <c:pt idx="22">
                  <c:v>SOUTH ONE NEWHAM PCN</c:v>
                </c:pt>
                <c:pt idx="23">
                  <c:v>BARKING &amp; DAGENHAM EAST PCN</c:v>
                </c:pt>
                <c:pt idx="24">
                  <c:v>ICS</c:v>
                </c:pt>
                <c:pt idx="25">
                  <c:v>BARKING &amp; DAGENHAM EAST ONE PCN</c:v>
                </c:pt>
                <c:pt idx="26">
                  <c:v>NEWHAM NORTH EAST 2 PCN</c:v>
                </c:pt>
                <c:pt idx="27">
                  <c:v>WALTHAM FOREST WALTHAMSTOW WEST PCN</c:v>
                </c:pt>
                <c:pt idx="28">
                  <c:v>TOWER HAMLETS NETWORK 7 PCN</c:v>
                </c:pt>
                <c:pt idx="29">
                  <c:v>FAIRLOP PCN</c:v>
                </c:pt>
                <c:pt idx="30">
                  <c:v>NEWHAM NORTH EAST 1 PCN</c:v>
                </c:pt>
                <c:pt idx="31">
                  <c:v>DOCKLANDS PCN</c:v>
                </c:pt>
                <c:pt idx="32">
                  <c:v>WALTHAM FOREST SOUTH LEYTONSTONE PCN</c:v>
                </c:pt>
                <c:pt idx="33">
                  <c:v>WALTHAM FOREST CHINGFORD E4 PCN</c:v>
                </c:pt>
                <c:pt idx="34">
                  <c:v>CLISSOLD PARK PCN</c:v>
                </c:pt>
                <c:pt idx="35">
                  <c:v>WELL STREET COMMON PCN</c:v>
                </c:pt>
                <c:pt idx="36">
                  <c:v>TOWER HAMLETS NETWORK 5 PCN</c:v>
                </c:pt>
                <c:pt idx="37">
                  <c:v>WALTHAM FOREST 8 PCN</c:v>
                </c:pt>
                <c:pt idx="38">
                  <c:v>HAVERING SOUTH PCN</c:v>
                </c:pt>
                <c:pt idx="39">
                  <c:v>SHOREDITCH PARK PCN</c:v>
                </c:pt>
                <c:pt idx="40">
                  <c:v>NEWHAM CENTRAL 1 PCN</c:v>
                </c:pt>
                <c:pt idx="41">
                  <c:v>NORTH NEWHAM PCN</c:v>
                </c:pt>
                <c:pt idx="42">
                  <c:v>WANSTEAD AND WOODFORD PCN</c:v>
                </c:pt>
                <c:pt idx="43">
                  <c:v>NEWHAM CENTRAL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44"/>
                <c:pt idx="0">
                  <c:v>NEW CROSS ALLIANCE PCN</c:v>
                </c:pt>
                <c:pt idx="1">
                  <c:v>SEVEN KINGS PCN</c:v>
                </c:pt>
                <c:pt idx="2">
                  <c:v>WALTHAM FOREST WALTHAMSTOW CENTRAL PCN</c:v>
                </c:pt>
                <c:pt idx="3">
                  <c:v>WALTHAM FOREST LEYTON COLLABORATIVE PCN</c:v>
                </c:pt>
                <c:pt idx="4">
                  <c:v>BARKING &amp; DAGENHAM WEST PCN</c:v>
                </c:pt>
                <c:pt idx="5">
                  <c:v>BARKING &amp; DAGENHAM NORTH WEST PCN</c:v>
                </c:pt>
                <c:pt idx="6">
                  <c:v>TOWER HAMLETS NETWORK 8 PCN</c:v>
                </c:pt>
                <c:pt idx="7">
                  <c:v>LOXFORD PCN</c:v>
                </c:pt>
                <c:pt idx="8">
                  <c:v>TOWER HAMLETS NETWORK 2 PCN</c:v>
                </c:pt>
                <c:pt idx="9">
                  <c:v>BARKING &amp; DAGENHAM NORTH PCN</c:v>
                </c:pt>
                <c:pt idx="10">
                  <c:v>NEWHAM NORTH WEST 2 PCN</c:v>
                </c:pt>
                <c:pt idx="11">
                  <c:v>HAVERING MARSHALL PCN</c:v>
                </c:pt>
                <c:pt idx="12">
                  <c:v>HAVERING NORTH PCN</c:v>
                </c:pt>
                <c:pt idx="13">
                  <c:v>WALTHAM FOREST INTEGRATED HEALTH PCN</c:v>
                </c:pt>
                <c:pt idx="14">
                  <c:v>STRATFORD PCN</c:v>
                </c:pt>
                <c:pt idx="15">
                  <c:v>BARKING &amp; DAGENHAM NEW WEST PCN</c:v>
                </c:pt>
                <c:pt idx="16">
                  <c:v>HAVERING CREST PCN</c:v>
                </c:pt>
                <c:pt idx="17">
                  <c:v>TOWER NETWORK PCN</c:v>
                </c:pt>
                <c:pt idx="18">
                  <c:v>TOWER HAMLETS NETWORK 1 PCN</c:v>
                </c:pt>
                <c:pt idx="19">
                  <c:v>CRANBROOK PCN</c:v>
                </c:pt>
                <c:pt idx="20">
                  <c:v>LEASIDE NETWORK PCN</c:v>
                </c:pt>
                <c:pt idx="21">
                  <c:v>TOWER HAMLETS NETWORK 6 PCN</c:v>
                </c:pt>
                <c:pt idx="22">
                  <c:v>SOUTH ONE NEWHAM PCN</c:v>
                </c:pt>
                <c:pt idx="23">
                  <c:v>BARKING &amp; DAGENHAM EAST PCN</c:v>
                </c:pt>
                <c:pt idx="24">
                  <c:v>ICS</c:v>
                </c:pt>
                <c:pt idx="25">
                  <c:v>BARKING &amp; DAGENHAM EAST ONE PCN</c:v>
                </c:pt>
                <c:pt idx="26">
                  <c:v>NEWHAM NORTH EAST 2 PCN</c:v>
                </c:pt>
                <c:pt idx="27">
                  <c:v>WALTHAM FOREST WALTHAMSTOW WEST PCN</c:v>
                </c:pt>
                <c:pt idx="28">
                  <c:v>TOWER HAMLETS NETWORK 7 PCN</c:v>
                </c:pt>
                <c:pt idx="29">
                  <c:v>FAIRLOP PCN</c:v>
                </c:pt>
                <c:pt idx="30">
                  <c:v>NEWHAM NORTH EAST 1 PCN</c:v>
                </c:pt>
                <c:pt idx="31">
                  <c:v>DOCKLANDS PCN</c:v>
                </c:pt>
                <c:pt idx="32">
                  <c:v>WALTHAM FOREST SOUTH LEYTONSTONE PCN</c:v>
                </c:pt>
                <c:pt idx="33">
                  <c:v>WALTHAM FOREST CHINGFORD E4 PCN</c:v>
                </c:pt>
                <c:pt idx="34">
                  <c:v>CLISSOLD PARK PCN</c:v>
                </c:pt>
                <c:pt idx="35">
                  <c:v>WELL STREET COMMON PCN</c:v>
                </c:pt>
                <c:pt idx="36">
                  <c:v>TOWER HAMLETS NETWORK 5 PCN</c:v>
                </c:pt>
                <c:pt idx="37">
                  <c:v>WALTHAM FOREST 8 PCN</c:v>
                </c:pt>
                <c:pt idx="38">
                  <c:v>HAVERING SOUTH PCN</c:v>
                </c:pt>
                <c:pt idx="39">
                  <c:v>SHOREDITCH PARK PCN</c:v>
                </c:pt>
                <c:pt idx="40">
                  <c:v>NEWHAM CENTRAL 1 PCN</c:v>
                </c:pt>
                <c:pt idx="41">
                  <c:v>NORTH NEWHAM PCN</c:v>
                </c:pt>
                <c:pt idx="42">
                  <c:v>WANSTEAD AND WOODFORD PCN</c:v>
                </c:pt>
                <c:pt idx="43">
                  <c:v>NEWHAM CENTRAL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NEW CROSS ALLIANCE PCN</c:v>
                </c:pt>
                <c:pt idx="1">
                  <c:v>SEVEN KINGS PCN</c:v>
                </c:pt>
                <c:pt idx="2">
                  <c:v>WALTHAM FOREST WALTHAMSTOW CENTRAL PCN</c:v>
                </c:pt>
                <c:pt idx="3">
                  <c:v>WALTHAM FOREST LEYTON COLLABORATIVE PCN</c:v>
                </c:pt>
                <c:pt idx="4">
                  <c:v>BARKING &amp; DAGENHAM WEST PCN</c:v>
                </c:pt>
                <c:pt idx="5">
                  <c:v>BARKING &amp; DAGENHAM NORTH WEST PCN</c:v>
                </c:pt>
                <c:pt idx="6">
                  <c:v>TOWER HAMLETS NETWORK 8 PCN</c:v>
                </c:pt>
                <c:pt idx="7">
                  <c:v>LOXFORD PCN</c:v>
                </c:pt>
                <c:pt idx="8">
                  <c:v>TOWER HAMLETS NETWORK 2 PCN</c:v>
                </c:pt>
                <c:pt idx="9">
                  <c:v>BARKING &amp; DAGENHAM NORTH PCN</c:v>
                </c:pt>
                <c:pt idx="10">
                  <c:v>NEWHAM NORTH WEST 2 PCN</c:v>
                </c:pt>
                <c:pt idx="11">
                  <c:v>HAVERING MARSHALL PCN</c:v>
                </c:pt>
                <c:pt idx="12">
                  <c:v>HAVERING NORTH PCN</c:v>
                </c:pt>
                <c:pt idx="13">
                  <c:v>WALTHAM FOREST INTEGRATED HEALTH PCN</c:v>
                </c:pt>
                <c:pt idx="14">
                  <c:v>STRATFORD PCN</c:v>
                </c:pt>
                <c:pt idx="15">
                  <c:v>BARKING &amp; DAGENHAM NEW WEST PCN</c:v>
                </c:pt>
                <c:pt idx="16">
                  <c:v>HAVERING CREST PCN</c:v>
                </c:pt>
                <c:pt idx="17">
                  <c:v>TOWER NETWORK PCN</c:v>
                </c:pt>
                <c:pt idx="18">
                  <c:v>TOWER HAMLETS NETWORK 1 PCN</c:v>
                </c:pt>
                <c:pt idx="19">
                  <c:v>CRANBROOK PCN</c:v>
                </c:pt>
                <c:pt idx="20">
                  <c:v>LEASIDE NETWORK PCN</c:v>
                </c:pt>
                <c:pt idx="21">
                  <c:v>TOWER HAMLETS NETWORK 6 PCN</c:v>
                </c:pt>
                <c:pt idx="22">
                  <c:v>SOUTH ONE NEWHAM PCN</c:v>
                </c:pt>
                <c:pt idx="23">
                  <c:v>BARKING &amp; DAGENHAM EAST PCN</c:v>
                </c:pt>
                <c:pt idx="24">
                  <c:v>ICS</c:v>
                </c:pt>
                <c:pt idx="25">
                  <c:v>BARKING &amp; DAGENHAM EAST ONE PCN</c:v>
                </c:pt>
                <c:pt idx="26">
                  <c:v>NEWHAM NORTH EAST 2 PCN</c:v>
                </c:pt>
                <c:pt idx="27">
                  <c:v>WALTHAM FOREST WALTHAMSTOW WEST PCN</c:v>
                </c:pt>
                <c:pt idx="28">
                  <c:v>TOWER HAMLETS NETWORK 7 PCN</c:v>
                </c:pt>
                <c:pt idx="29">
                  <c:v>FAIRLOP PCN</c:v>
                </c:pt>
                <c:pt idx="30">
                  <c:v>NEWHAM NORTH EAST 1 PCN</c:v>
                </c:pt>
                <c:pt idx="31">
                  <c:v>DOCKLANDS PCN</c:v>
                </c:pt>
                <c:pt idx="32">
                  <c:v>WALTHAM FOREST SOUTH LEYTONSTONE PCN</c:v>
                </c:pt>
                <c:pt idx="33">
                  <c:v>WALTHAM FOREST CHINGFORD E4 PCN</c:v>
                </c:pt>
                <c:pt idx="34">
                  <c:v>CLISSOLD PARK PCN</c:v>
                </c:pt>
                <c:pt idx="35">
                  <c:v>WELL STREET COMMON PCN</c:v>
                </c:pt>
                <c:pt idx="36">
                  <c:v>TOWER HAMLETS NETWORK 5 PCN</c:v>
                </c:pt>
                <c:pt idx="37">
                  <c:v>WALTHAM FOREST 8 PCN</c:v>
                </c:pt>
                <c:pt idx="38">
                  <c:v>HAVERING SOUTH PCN</c:v>
                </c:pt>
                <c:pt idx="39">
                  <c:v>SHOREDITCH PARK PCN</c:v>
                </c:pt>
                <c:pt idx="40">
                  <c:v>NEWHAM CENTRAL 1 PCN</c:v>
                </c:pt>
                <c:pt idx="41">
                  <c:v>NORTH NEWHAM PCN</c:v>
                </c:pt>
                <c:pt idx="42">
                  <c:v>WANSTEAD AND WOODFORD PCN</c:v>
                </c:pt>
                <c:pt idx="43">
                  <c:v>NEWHAM CENTRAL PCN</c:v>
                </c:pt>
              </c:strCache>
            </c:strRef>
          </c:cat>
          <c:val>
            <c:numRef>
              <c:f>Sheet1!$F$2:$F$45</c:f>
              <c:numCache>
                <c:formatCode>General</c:formatCode>
                <c:ptCount val="44"/>
                <c:pt idx="0">
                  <c:v>0.42</c:v>
                </c:pt>
                <c:pt idx="1">
                  <c:v>0.51</c:v>
                </c:pt>
                <c:pt idx="2">
                  <c:v>0.55000000000000004</c:v>
                </c:pt>
                <c:pt idx="3">
                  <c:v>0.56999999999999995</c:v>
                </c:pt>
                <c:pt idx="4">
                  <c:v>0.57999999999999996</c:v>
                </c:pt>
                <c:pt idx="5">
                  <c:v>0.57999999999999996</c:v>
                </c:pt>
                <c:pt idx="6">
                  <c:v>0.59</c:v>
                </c:pt>
                <c:pt idx="7">
                  <c:v>0.59</c:v>
                </c:pt>
                <c:pt idx="8">
                  <c:v>0.59</c:v>
                </c:pt>
                <c:pt idx="9">
                  <c:v>0.59</c:v>
                </c:pt>
                <c:pt idx="10">
                  <c:v>0.59</c:v>
                </c:pt>
                <c:pt idx="11">
                  <c:v>0.6</c:v>
                </c:pt>
                <c:pt idx="12">
                  <c:v>0.61</c:v>
                </c:pt>
                <c:pt idx="13">
                  <c:v>0.61</c:v>
                </c:pt>
                <c:pt idx="14">
                  <c:v>0.61</c:v>
                </c:pt>
                <c:pt idx="15">
                  <c:v>0.62</c:v>
                </c:pt>
                <c:pt idx="16">
                  <c:v>0.62</c:v>
                </c:pt>
                <c:pt idx="17">
                  <c:v>0.62</c:v>
                </c:pt>
                <c:pt idx="18">
                  <c:v>0.62</c:v>
                </c:pt>
                <c:pt idx="19">
                  <c:v>0.62</c:v>
                </c:pt>
                <c:pt idx="20">
                  <c:v>0.62</c:v>
                </c:pt>
                <c:pt idx="21">
                  <c:v>0.63</c:v>
                </c:pt>
                <c:pt idx="22">
                  <c:v>0.63</c:v>
                </c:pt>
                <c:pt idx="23">
                  <c:v>0.63</c:v>
                </c:pt>
                <c:pt idx="24">
                  <c:v>0.64</c:v>
                </c:pt>
                <c:pt idx="25">
                  <c:v>0.64</c:v>
                </c:pt>
                <c:pt idx="26">
                  <c:v>0.65</c:v>
                </c:pt>
                <c:pt idx="27">
                  <c:v>0.65</c:v>
                </c:pt>
                <c:pt idx="28">
                  <c:v>0.65</c:v>
                </c:pt>
                <c:pt idx="29">
                  <c:v>0.66</c:v>
                </c:pt>
                <c:pt idx="30">
                  <c:v>0.67</c:v>
                </c:pt>
                <c:pt idx="31">
                  <c:v>0.67</c:v>
                </c:pt>
                <c:pt idx="32">
                  <c:v>0.68</c:v>
                </c:pt>
                <c:pt idx="33">
                  <c:v>0.68</c:v>
                </c:pt>
                <c:pt idx="34">
                  <c:v>0.68</c:v>
                </c:pt>
                <c:pt idx="35">
                  <c:v>0.68</c:v>
                </c:pt>
                <c:pt idx="36">
                  <c:v>0.68</c:v>
                </c:pt>
                <c:pt idx="37">
                  <c:v>0.68</c:v>
                </c:pt>
                <c:pt idx="38">
                  <c:v>0.69</c:v>
                </c:pt>
                <c:pt idx="39">
                  <c:v>0.69</c:v>
                </c:pt>
                <c:pt idx="40">
                  <c:v>0.69</c:v>
                </c:pt>
                <c:pt idx="41">
                  <c:v>0.7</c:v>
                </c:pt>
                <c:pt idx="42">
                  <c:v>0.7</c:v>
                </c:pt>
                <c:pt idx="43">
                  <c:v>0.71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44"/>
                <c:pt idx="0">
                  <c:v>NEW CROSS ALLIANCE PCN</c:v>
                </c:pt>
                <c:pt idx="1">
                  <c:v>SEVEN KINGS PCN</c:v>
                </c:pt>
                <c:pt idx="2">
                  <c:v>WALTHAM FOREST WALTHAMSTOW CENTRAL PCN</c:v>
                </c:pt>
                <c:pt idx="3">
                  <c:v>WALTHAM FOREST LEYTON COLLABORATIVE PCN</c:v>
                </c:pt>
                <c:pt idx="4">
                  <c:v>BARKING &amp; DAGENHAM WEST PCN</c:v>
                </c:pt>
                <c:pt idx="5">
                  <c:v>BARKING &amp; DAGENHAM NORTH WEST PCN</c:v>
                </c:pt>
                <c:pt idx="6">
                  <c:v>TOWER HAMLETS NETWORK 8 PCN</c:v>
                </c:pt>
                <c:pt idx="7">
                  <c:v>LOXFORD PCN</c:v>
                </c:pt>
                <c:pt idx="8">
                  <c:v>TOWER HAMLETS NETWORK 2 PCN</c:v>
                </c:pt>
                <c:pt idx="9">
                  <c:v>BARKING &amp; DAGENHAM NORTH PCN</c:v>
                </c:pt>
                <c:pt idx="10">
                  <c:v>NEWHAM NORTH WEST 2 PCN</c:v>
                </c:pt>
                <c:pt idx="11">
                  <c:v>HAVERING MARSHALL PCN</c:v>
                </c:pt>
                <c:pt idx="12">
                  <c:v>HAVERING NORTH PCN</c:v>
                </c:pt>
                <c:pt idx="13">
                  <c:v>WALTHAM FOREST INTEGRATED HEALTH PCN</c:v>
                </c:pt>
                <c:pt idx="14">
                  <c:v>STRATFORD PCN</c:v>
                </c:pt>
                <c:pt idx="15">
                  <c:v>BARKING &amp; DAGENHAM NEW WEST PCN</c:v>
                </c:pt>
                <c:pt idx="16">
                  <c:v>HAVERING CREST PCN</c:v>
                </c:pt>
                <c:pt idx="17">
                  <c:v>TOWER NETWORK PCN</c:v>
                </c:pt>
                <c:pt idx="18">
                  <c:v>TOWER HAMLETS NETWORK 1 PCN</c:v>
                </c:pt>
                <c:pt idx="19">
                  <c:v>CRANBROOK PCN</c:v>
                </c:pt>
                <c:pt idx="20">
                  <c:v>LEASIDE NETWORK PCN</c:v>
                </c:pt>
                <c:pt idx="21">
                  <c:v>TOWER HAMLETS NETWORK 6 PCN</c:v>
                </c:pt>
                <c:pt idx="22">
                  <c:v>SOUTH ONE NEWHAM PCN</c:v>
                </c:pt>
                <c:pt idx="23">
                  <c:v>BARKING &amp; DAGENHAM EAST PCN</c:v>
                </c:pt>
                <c:pt idx="24">
                  <c:v>ICS</c:v>
                </c:pt>
                <c:pt idx="25">
                  <c:v>BARKING &amp; DAGENHAM EAST ONE PCN</c:v>
                </c:pt>
                <c:pt idx="26">
                  <c:v>NEWHAM NORTH EAST 2 PCN</c:v>
                </c:pt>
                <c:pt idx="27">
                  <c:v>WALTHAM FOREST WALTHAMSTOW WEST PCN</c:v>
                </c:pt>
                <c:pt idx="28">
                  <c:v>TOWER HAMLETS NETWORK 7 PCN</c:v>
                </c:pt>
                <c:pt idx="29">
                  <c:v>FAIRLOP PCN</c:v>
                </c:pt>
                <c:pt idx="30">
                  <c:v>NEWHAM NORTH EAST 1 PCN</c:v>
                </c:pt>
                <c:pt idx="31">
                  <c:v>DOCKLANDS PCN</c:v>
                </c:pt>
                <c:pt idx="32">
                  <c:v>WALTHAM FOREST SOUTH LEYTONSTONE PCN</c:v>
                </c:pt>
                <c:pt idx="33">
                  <c:v>WALTHAM FOREST CHINGFORD E4 PCN</c:v>
                </c:pt>
                <c:pt idx="34">
                  <c:v>CLISSOLD PARK PCN</c:v>
                </c:pt>
                <c:pt idx="35">
                  <c:v>WELL STREET COMMON PCN</c:v>
                </c:pt>
                <c:pt idx="36">
                  <c:v>TOWER HAMLETS NETWORK 5 PCN</c:v>
                </c:pt>
                <c:pt idx="37">
                  <c:v>WALTHAM FOREST 8 PCN</c:v>
                </c:pt>
                <c:pt idx="38">
                  <c:v>HAVERING SOUTH PCN</c:v>
                </c:pt>
                <c:pt idx="39">
                  <c:v>SHOREDITCH PARK PCN</c:v>
                </c:pt>
                <c:pt idx="40">
                  <c:v>NEWHAM CENTRAL 1 PCN</c:v>
                </c:pt>
                <c:pt idx="41">
                  <c:v>NORTH NEWHAM PCN</c:v>
                </c:pt>
                <c:pt idx="42">
                  <c:v>WANSTEAD AND WOODFORD PCN</c:v>
                </c:pt>
                <c:pt idx="43">
                  <c:v>NEWHAM CENTRAL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44"/>
                <c:pt idx="0">
                  <c:v>NEW CROSS ALLIANCE PCN</c:v>
                </c:pt>
                <c:pt idx="1">
                  <c:v>SEVEN KINGS PCN</c:v>
                </c:pt>
                <c:pt idx="2">
                  <c:v>WALTHAM FOREST WALTHAMSTOW CENTRAL PCN</c:v>
                </c:pt>
                <c:pt idx="3">
                  <c:v>WALTHAM FOREST LEYTON COLLABORATIVE PCN</c:v>
                </c:pt>
                <c:pt idx="4">
                  <c:v>BARKING &amp; DAGENHAM WEST PCN</c:v>
                </c:pt>
                <c:pt idx="5">
                  <c:v>BARKING &amp; DAGENHAM NORTH WEST PCN</c:v>
                </c:pt>
                <c:pt idx="6">
                  <c:v>TOWER HAMLETS NETWORK 8 PCN</c:v>
                </c:pt>
                <c:pt idx="7">
                  <c:v>LOXFORD PCN</c:v>
                </c:pt>
                <c:pt idx="8">
                  <c:v>TOWER HAMLETS NETWORK 2 PCN</c:v>
                </c:pt>
                <c:pt idx="9">
                  <c:v>BARKING &amp; DAGENHAM NORTH PCN</c:v>
                </c:pt>
                <c:pt idx="10">
                  <c:v>NEWHAM NORTH WEST 2 PCN</c:v>
                </c:pt>
                <c:pt idx="11">
                  <c:v>HAVERING MARSHALL PCN</c:v>
                </c:pt>
                <c:pt idx="12">
                  <c:v>HAVERING NORTH PCN</c:v>
                </c:pt>
                <c:pt idx="13">
                  <c:v>WALTHAM FOREST INTEGRATED HEALTH PCN</c:v>
                </c:pt>
                <c:pt idx="14">
                  <c:v>STRATFORD PCN</c:v>
                </c:pt>
                <c:pt idx="15">
                  <c:v>BARKING &amp; DAGENHAM NEW WEST PCN</c:v>
                </c:pt>
                <c:pt idx="16">
                  <c:v>HAVERING CREST PCN</c:v>
                </c:pt>
                <c:pt idx="17">
                  <c:v>TOWER NETWORK PCN</c:v>
                </c:pt>
                <c:pt idx="18">
                  <c:v>TOWER HAMLETS NETWORK 1 PCN</c:v>
                </c:pt>
                <c:pt idx="19">
                  <c:v>CRANBROOK PCN</c:v>
                </c:pt>
                <c:pt idx="20">
                  <c:v>LEASIDE NETWORK PCN</c:v>
                </c:pt>
                <c:pt idx="21">
                  <c:v>TOWER HAMLETS NETWORK 6 PCN</c:v>
                </c:pt>
                <c:pt idx="22">
                  <c:v>SOUTH ONE NEWHAM PCN</c:v>
                </c:pt>
                <c:pt idx="23">
                  <c:v>BARKING &amp; DAGENHAM EAST PCN</c:v>
                </c:pt>
                <c:pt idx="24">
                  <c:v>ICS</c:v>
                </c:pt>
                <c:pt idx="25">
                  <c:v>BARKING &amp; DAGENHAM EAST ONE PCN</c:v>
                </c:pt>
                <c:pt idx="26">
                  <c:v>NEWHAM NORTH EAST 2 PCN</c:v>
                </c:pt>
                <c:pt idx="27">
                  <c:v>WALTHAM FOREST WALTHAMSTOW WEST PCN</c:v>
                </c:pt>
                <c:pt idx="28">
                  <c:v>TOWER HAMLETS NETWORK 7 PCN</c:v>
                </c:pt>
                <c:pt idx="29">
                  <c:v>FAIRLOP PCN</c:v>
                </c:pt>
                <c:pt idx="30">
                  <c:v>NEWHAM NORTH EAST 1 PCN</c:v>
                </c:pt>
                <c:pt idx="31">
                  <c:v>DOCKLANDS PCN</c:v>
                </c:pt>
                <c:pt idx="32">
                  <c:v>WALTHAM FOREST SOUTH LEYTONSTONE PCN</c:v>
                </c:pt>
                <c:pt idx="33">
                  <c:v>WALTHAM FOREST CHINGFORD E4 PCN</c:v>
                </c:pt>
                <c:pt idx="34">
                  <c:v>CLISSOLD PARK PCN</c:v>
                </c:pt>
                <c:pt idx="35">
                  <c:v>WELL STREET COMMON PCN</c:v>
                </c:pt>
                <c:pt idx="36">
                  <c:v>TOWER HAMLETS NETWORK 5 PCN</c:v>
                </c:pt>
                <c:pt idx="37">
                  <c:v>WALTHAM FOREST 8 PCN</c:v>
                </c:pt>
                <c:pt idx="38">
                  <c:v>HAVERING SOUTH PCN</c:v>
                </c:pt>
                <c:pt idx="39">
                  <c:v>SHOREDITCH PARK PCN</c:v>
                </c:pt>
                <c:pt idx="40">
                  <c:v>NEWHAM CENTRAL 1 PCN</c:v>
                </c:pt>
                <c:pt idx="41">
                  <c:v>NORTH NEWHAM PCN</c:v>
                </c:pt>
                <c:pt idx="42">
                  <c:v>WANSTEAD AND WOODFORD PCN</c:v>
                </c:pt>
                <c:pt idx="43">
                  <c:v>NEWHAM CENTRAL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158912"/>
        <c:axId val="14515712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NEW CROSS ALLIANCE PCN</c:v>
                </c:pt>
                <c:pt idx="1">
                  <c:v>SEVEN KINGS PCN</c:v>
                </c:pt>
                <c:pt idx="2">
                  <c:v>WALTHAM FOREST WALTHAMSTOW CENTRAL PCN</c:v>
                </c:pt>
                <c:pt idx="3">
                  <c:v>WALTHAM FOREST LEYTON COLLABORATIVE PCN</c:v>
                </c:pt>
                <c:pt idx="4">
                  <c:v>BARKING &amp; DAGENHAM WEST PCN</c:v>
                </c:pt>
                <c:pt idx="5">
                  <c:v>BARKING &amp; DAGENHAM NORTH WEST PCN</c:v>
                </c:pt>
                <c:pt idx="6">
                  <c:v>TOWER HAMLETS NETWORK 8 PCN</c:v>
                </c:pt>
                <c:pt idx="7">
                  <c:v>LOXFORD PCN</c:v>
                </c:pt>
                <c:pt idx="8">
                  <c:v>TOWER HAMLETS NETWORK 2 PCN</c:v>
                </c:pt>
                <c:pt idx="9">
                  <c:v>BARKING &amp; DAGENHAM NORTH PCN</c:v>
                </c:pt>
                <c:pt idx="10">
                  <c:v>NEWHAM NORTH WEST 2 PCN</c:v>
                </c:pt>
                <c:pt idx="11">
                  <c:v>HAVERING MARSHALL PCN</c:v>
                </c:pt>
                <c:pt idx="12">
                  <c:v>HAVERING NORTH PCN</c:v>
                </c:pt>
                <c:pt idx="13">
                  <c:v>WALTHAM FOREST INTEGRATED HEALTH PCN</c:v>
                </c:pt>
                <c:pt idx="14">
                  <c:v>STRATFORD PCN</c:v>
                </c:pt>
                <c:pt idx="15">
                  <c:v>BARKING &amp; DAGENHAM NEW WEST PCN</c:v>
                </c:pt>
                <c:pt idx="16">
                  <c:v>HAVERING CREST PCN</c:v>
                </c:pt>
                <c:pt idx="17">
                  <c:v>TOWER NETWORK PCN</c:v>
                </c:pt>
                <c:pt idx="18">
                  <c:v>TOWER HAMLETS NETWORK 1 PCN</c:v>
                </c:pt>
                <c:pt idx="19">
                  <c:v>CRANBROOK PCN</c:v>
                </c:pt>
                <c:pt idx="20">
                  <c:v>LEASIDE NETWORK PCN</c:v>
                </c:pt>
                <c:pt idx="21">
                  <c:v>TOWER HAMLETS NETWORK 6 PCN</c:v>
                </c:pt>
                <c:pt idx="22">
                  <c:v>SOUTH ONE NEWHAM PCN</c:v>
                </c:pt>
                <c:pt idx="23">
                  <c:v>BARKING &amp; DAGENHAM EAST PCN</c:v>
                </c:pt>
                <c:pt idx="24">
                  <c:v>ICS</c:v>
                </c:pt>
                <c:pt idx="25">
                  <c:v>BARKING &amp; DAGENHAM EAST ONE PCN</c:v>
                </c:pt>
                <c:pt idx="26">
                  <c:v>NEWHAM NORTH EAST 2 PCN</c:v>
                </c:pt>
                <c:pt idx="27">
                  <c:v>WALTHAM FOREST WALTHAMSTOW WEST PCN</c:v>
                </c:pt>
                <c:pt idx="28">
                  <c:v>TOWER HAMLETS NETWORK 7 PCN</c:v>
                </c:pt>
                <c:pt idx="29">
                  <c:v>FAIRLOP PCN</c:v>
                </c:pt>
                <c:pt idx="30">
                  <c:v>NEWHAM NORTH EAST 1 PCN</c:v>
                </c:pt>
                <c:pt idx="31">
                  <c:v>DOCKLANDS PCN</c:v>
                </c:pt>
                <c:pt idx="32">
                  <c:v>WALTHAM FOREST SOUTH LEYTONSTONE PCN</c:v>
                </c:pt>
                <c:pt idx="33">
                  <c:v>WALTHAM FOREST CHINGFORD E4 PCN</c:v>
                </c:pt>
                <c:pt idx="34">
                  <c:v>CLISSOLD PARK PCN</c:v>
                </c:pt>
                <c:pt idx="35">
                  <c:v>WELL STREET COMMON PCN</c:v>
                </c:pt>
                <c:pt idx="36">
                  <c:v>TOWER HAMLETS NETWORK 5 PCN</c:v>
                </c:pt>
                <c:pt idx="37">
                  <c:v>WALTHAM FOREST 8 PCN</c:v>
                </c:pt>
                <c:pt idx="38">
                  <c:v>HAVERING SOUTH PCN</c:v>
                </c:pt>
                <c:pt idx="39">
                  <c:v>SHOREDITCH PARK PCN</c:v>
                </c:pt>
                <c:pt idx="40">
                  <c:v>NEWHAM CENTRAL 1 PCN</c:v>
                </c:pt>
                <c:pt idx="41">
                  <c:v>NORTH NEWHAM PCN</c:v>
                </c:pt>
                <c:pt idx="42">
                  <c:v>WANSTEAD AND WOODFORD PCN</c:v>
                </c:pt>
                <c:pt idx="43">
                  <c:v>NEWHAM CENTRAL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44"/>
                <c:pt idx="0">
                  <c:v>NEW CROSS ALLIANCE PCN</c:v>
                </c:pt>
                <c:pt idx="1">
                  <c:v>SEVEN KINGS PCN</c:v>
                </c:pt>
                <c:pt idx="2">
                  <c:v>WALTHAM FOREST WALTHAMSTOW CENTRAL PCN</c:v>
                </c:pt>
                <c:pt idx="3">
                  <c:v>WALTHAM FOREST LEYTON COLLABORATIVE PCN</c:v>
                </c:pt>
                <c:pt idx="4">
                  <c:v>BARKING &amp; DAGENHAM WEST PCN</c:v>
                </c:pt>
                <c:pt idx="5">
                  <c:v>BARKING &amp; DAGENHAM NORTH WEST PCN</c:v>
                </c:pt>
                <c:pt idx="6">
                  <c:v>TOWER HAMLETS NETWORK 8 PCN</c:v>
                </c:pt>
                <c:pt idx="7">
                  <c:v>LOXFORD PCN</c:v>
                </c:pt>
                <c:pt idx="8">
                  <c:v>TOWER HAMLETS NETWORK 2 PCN</c:v>
                </c:pt>
                <c:pt idx="9">
                  <c:v>BARKING &amp; DAGENHAM NORTH PCN</c:v>
                </c:pt>
                <c:pt idx="10">
                  <c:v>NEWHAM NORTH WEST 2 PCN</c:v>
                </c:pt>
                <c:pt idx="11">
                  <c:v>HAVERING MARSHALL PCN</c:v>
                </c:pt>
                <c:pt idx="12">
                  <c:v>HAVERING NORTH PCN</c:v>
                </c:pt>
                <c:pt idx="13">
                  <c:v>WALTHAM FOREST INTEGRATED HEALTH PCN</c:v>
                </c:pt>
                <c:pt idx="14">
                  <c:v>STRATFORD PCN</c:v>
                </c:pt>
                <c:pt idx="15">
                  <c:v>BARKING &amp; DAGENHAM NEW WEST PCN</c:v>
                </c:pt>
                <c:pt idx="16">
                  <c:v>HAVERING CREST PCN</c:v>
                </c:pt>
                <c:pt idx="17">
                  <c:v>TOWER NETWORK PCN</c:v>
                </c:pt>
                <c:pt idx="18">
                  <c:v>TOWER HAMLETS NETWORK 1 PCN</c:v>
                </c:pt>
                <c:pt idx="19">
                  <c:v>CRANBROOK PCN</c:v>
                </c:pt>
                <c:pt idx="20">
                  <c:v>LEASIDE NETWORK PCN</c:v>
                </c:pt>
                <c:pt idx="21">
                  <c:v>TOWER HAMLETS NETWORK 6 PCN</c:v>
                </c:pt>
                <c:pt idx="22">
                  <c:v>SOUTH ONE NEWHAM PCN</c:v>
                </c:pt>
                <c:pt idx="23">
                  <c:v>BARKING &amp; DAGENHAM EAST PCN</c:v>
                </c:pt>
                <c:pt idx="24">
                  <c:v>ICS</c:v>
                </c:pt>
                <c:pt idx="25">
                  <c:v>BARKING &amp; DAGENHAM EAST ONE PCN</c:v>
                </c:pt>
                <c:pt idx="26">
                  <c:v>NEWHAM NORTH EAST 2 PCN</c:v>
                </c:pt>
                <c:pt idx="27">
                  <c:v>WALTHAM FOREST WALTHAMSTOW WEST PCN</c:v>
                </c:pt>
                <c:pt idx="28">
                  <c:v>TOWER HAMLETS NETWORK 7 PCN</c:v>
                </c:pt>
                <c:pt idx="29">
                  <c:v>FAIRLOP PCN</c:v>
                </c:pt>
                <c:pt idx="30">
                  <c:v>NEWHAM NORTH EAST 1 PCN</c:v>
                </c:pt>
                <c:pt idx="31">
                  <c:v>DOCKLANDS PCN</c:v>
                </c:pt>
                <c:pt idx="32">
                  <c:v>WALTHAM FOREST SOUTH LEYTONSTONE PCN</c:v>
                </c:pt>
                <c:pt idx="33">
                  <c:v>WALTHAM FOREST CHINGFORD E4 PCN</c:v>
                </c:pt>
                <c:pt idx="34">
                  <c:v>CLISSOLD PARK PCN</c:v>
                </c:pt>
                <c:pt idx="35">
                  <c:v>WELL STREET COMMON PCN</c:v>
                </c:pt>
                <c:pt idx="36">
                  <c:v>TOWER HAMLETS NETWORK 5 PCN</c:v>
                </c:pt>
                <c:pt idx="37">
                  <c:v>WALTHAM FOREST 8 PCN</c:v>
                </c:pt>
                <c:pt idx="38">
                  <c:v>HAVERING SOUTH PCN</c:v>
                </c:pt>
                <c:pt idx="39">
                  <c:v>SHOREDITCH PARK PCN</c:v>
                </c:pt>
                <c:pt idx="40">
                  <c:v>NEWHAM CENTRAL 1 PCN</c:v>
                </c:pt>
                <c:pt idx="41">
                  <c:v>NORTH NEWHAM PCN</c:v>
                </c:pt>
                <c:pt idx="42">
                  <c:v>WANSTEAD AND WOODFORD PCN</c:v>
                </c:pt>
                <c:pt idx="43">
                  <c:v>NEWHAM CENTRAL PCN</c:v>
                </c:pt>
              </c:strCache>
            </c:strRef>
          </c:cat>
          <c:val>
            <c:numRef>
              <c:f>Sheet1!$C$2:$C$45</c:f>
              <c:numCache>
                <c:formatCode>0%</c:formatCode>
                <c:ptCount val="44"/>
                <c:pt idx="0">
                  <c:v>0.42</c:v>
                </c:pt>
                <c:pt idx="1">
                  <c:v>0.51</c:v>
                </c:pt>
                <c:pt idx="2">
                  <c:v>0.55000000000000004</c:v>
                </c:pt>
                <c:pt idx="3">
                  <c:v>0.56999999999999995</c:v>
                </c:pt>
                <c:pt idx="4">
                  <c:v>0.57999999999999996</c:v>
                </c:pt>
                <c:pt idx="5">
                  <c:v>0.57999999999999996</c:v>
                </c:pt>
                <c:pt idx="6">
                  <c:v>0.59</c:v>
                </c:pt>
                <c:pt idx="7">
                  <c:v>0.59</c:v>
                </c:pt>
                <c:pt idx="8">
                  <c:v>0.59</c:v>
                </c:pt>
                <c:pt idx="9">
                  <c:v>0.59</c:v>
                </c:pt>
                <c:pt idx="10">
                  <c:v>0.59</c:v>
                </c:pt>
                <c:pt idx="11">
                  <c:v>0.6</c:v>
                </c:pt>
                <c:pt idx="12">
                  <c:v>0.61</c:v>
                </c:pt>
                <c:pt idx="13">
                  <c:v>0.61</c:v>
                </c:pt>
                <c:pt idx="14">
                  <c:v>0.61</c:v>
                </c:pt>
                <c:pt idx="15">
                  <c:v>0.62</c:v>
                </c:pt>
                <c:pt idx="16">
                  <c:v>0.62</c:v>
                </c:pt>
                <c:pt idx="17">
                  <c:v>0.62</c:v>
                </c:pt>
                <c:pt idx="18">
                  <c:v>0.62</c:v>
                </c:pt>
                <c:pt idx="19">
                  <c:v>0.62</c:v>
                </c:pt>
                <c:pt idx="20">
                  <c:v>0.62</c:v>
                </c:pt>
                <c:pt idx="21">
                  <c:v>0.63</c:v>
                </c:pt>
                <c:pt idx="22">
                  <c:v>0.63</c:v>
                </c:pt>
                <c:pt idx="23">
                  <c:v>0.63</c:v>
                </c:pt>
                <c:pt idx="24">
                  <c:v>-10</c:v>
                </c:pt>
                <c:pt idx="25">
                  <c:v>0.64</c:v>
                </c:pt>
                <c:pt idx="26">
                  <c:v>0.65</c:v>
                </c:pt>
                <c:pt idx="27">
                  <c:v>0.65</c:v>
                </c:pt>
                <c:pt idx="28">
                  <c:v>0.65</c:v>
                </c:pt>
                <c:pt idx="29">
                  <c:v>0.66</c:v>
                </c:pt>
                <c:pt idx="30">
                  <c:v>0.67</c:v>
                </c:pt>
                <c:pt idx="31">
                  <c:v>0.67</c:v>
                </c:pt>
                <c:pt idx="32">
                  <c:v>0.68</c:v>
                </c:pt>
                <c:pt idx="33">
                  <c:v>0.68</c:v>
                </c:pt>
                <c:pt idx="34">
                  <c:v>0.68</c:v>
                </c:pt>
                <c:pt idx="35">
                  <c:v>0.68</c:v>
                </c:pt>
                <c:pt idx="36">
                  <c:v>0.68</c:v>
                </c:pt>
                <c:pt idx="37">
                  <c:v>0.68</c:v>
                </c:pt>
                <c:pt idx="38">
                  <c:v>0.69</c:v>
                </c:pt>
                <c:pt idx="39">
                  <c:v>0.69</c:v>
                </c:pt>
                <c:pt idx="40">
                  <c:v>0.69</c:v>
                </c:pt>
                <c:pt idx="41">
                  <c:v>0.7</c:v>
                </c:pt>
                <c:pt idx="42">
                  <c:v>0.7</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0.64</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5148928"/>
        <c:axId val="145155584"/>
      </c:lineChart>
      <c:catAx>
        <c:axId val="14514892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155584"/>
        <c:crosses val="autoZero"/>
        <c:auto val="1"/>
        <c:lblAlgn val="ctr"/>
        <c:lblOffset val="100"/>
        <c:noMultiLvlLbl val="0"/>
      </c:catAx>
      <c:valAx>
        <c:axId val="14515558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5148928"/>
        <c:crosses val="autoZero"/>
        <c:crossBetween val="between"/>
      </c:valAx>
      <c:valAx>
        <c:axId val="145157120"/>
        <c:scaling>
          <c:orientation val="minMax"/>
          <c:max val="1"/>
          <c:min val="0"/>
        </c:scaling>
        <c:delete val="0"/>
        <c:axPos val="r"/>
        <c:numFmt formatCode="0%" sourceLinked="1"/>
        <c:majorTickMark val="none"/>
        <c:minorTickMark val="none"/>
        <c:tickLblPos val="none"/>
        <c:spPr>
          <a:ln>
            <a:noFill/>
          </a:ln>
        </c:spPr>
        <c:crossAx val="145158912"/>
        <c:crosses val="max"/>
        <c:crossBetween val="between"/>
      </c:valAx>
      <c:catAx>
        <c:axId val="145158912"/>
        <c:scaling>
          <c:orientation val="minMax"/>
        </c:scaling>
        <c:delete val="1"/>
        <c:axPos val="b"/>
        <c:numFmt formatCode="General" sourceLinked="1"/>
        <c:majorTickMark val="out"/>
        <c:minorTickMark val="none"/>
        <c:tickLblPos val="nextTo"/>
        <c:crossAx val="14515712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5"/>
                <c:pt idx="0">
                  <c:v>WOODBERRY WETLANDS PCN</c:v>
                </c:pt>
                <c:pt idx="1">
                  <c:v>HACKNEY DOWNS PCN</c:v>
                </c:pt>
                <c:pt idx="2">
                  <c:v>SPRINGFIELD PARK PCN</c:v>
                </c:pt>
                <c:pt idx="3">
                  <c:v>HACKNEY MARSHES PCN</c:v>
                </c:pt>
                <c:pt idx="4">
                  <c:v>LONDON FIELDS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5"/>
                <c:pt idx="0">
                  <c:v>WOODBERRY WETLANDS PCN</c:v>
                </c:pt>
                <c:pt idx="1">
                  <c:v>HACKNEY DOWNS PCN</c:v>
                </c:pt>
                <c:pt idx="2">
                  <c:v>SPRINGFIELD PARK PCN</c:v>
                </c:pt>
                <c:pt idx="3">
                  <c:v>HACKNEY MARSHES PCN</c:v>
                </c:pt>
                <c:pt idx="4">
                  <c:v>LONDON FIELDS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5"/>
                <c:pt idx="0">
                  <c:v>WOODBERRY WETLANDS PCN</c:v>
                </c:pt>
                <c:pt idx="1">
                  <c:v>HACKNEY DOWNS PCN</c:v>
                </c:pt>
                <c:pt idx="2">
                  <c:v>SPRINGFIELD PARK PCN</c:v>
                </c:pt>
                <c:pt idx="3">
                  <c:v>HACKNEY MARSHES PCN</c:v>
                </c:pt>
                <c:pt idx="4">
                  <c:v>LONDON FIELDS PCN</c:v>
                </c:pt>
              </c:strCache>
            </c:strRef>
          </c:cat>
          <c:val>
            <c:numRef>
              <c:f>Sheet1!$F$2:$F$45</c:f>
              <c:numCache>
                <c:formatCode>General</c:formatCode>
                <c:ptCount val="44"/>
                <c:pt idx="0">
                  <c:v>0.71</c:v>
                </c:pt>
                <c:pt idx="1">
                  <c:v>0.72</c:v>
                </c:pt>
                <c:pt idx="2">
                  <c:v>0.73</c:v>
                </c:pt>
                <c:pt idx="3">
                  <c:v>0.77</c:v>
                </c:pt>
                <c:pt idx="4">
                  <c:v>0.82</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5"/>
                <c:pt idx="0">
                  <c:v>WOODBERRY WETLANDS PCN</c:v>
                </c:pt>
                <c:pt idx="1">
                  <c:v>HACKNEY DOWNS PCN</c:v>
                </c:pt>
                <c:pt idx="2">
                  <c:v>SPRINGFIELD PARK PCN</c:v>
                </c:pt>
                <c:pt idx="3">
                  <c:v>HACKNEY MARSHES PCN</c:v>
                </c:pt>
                <c:pt idx="4">
                  <c:v>LONDON FIELDS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5"/>
                <c:pt idx="0">
                  <c:v>WOODBERRY WETLANDS PCN</c:v>
                </c:pt>
                <c:pt idx="1">
                  <c:v>HACKNEY DOWNS PCN</c:v>
                </c:pt>
                <c:pt idx="2">
                  <c:v>SPRINGFIELD PARK PCN</c:v>
                </c:pt>
                <c:pt idx="3">
                  <c:v>HACKNEY MARSHES PCN</c:v>
                </c:pt>
                <c:pt idx="4">
                  <c:v>LONDON FIELDS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211233408"/>
        <c:axId val="21123187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5"/>
                <c:pt idx="0">
                  <c:v>WOODBERRY WETLANDS PCN</c:v>
                </c:pt>
                <c:pt idx="1">
                  <c:v>HACKNEY DOWNS PCN</c:v>
                </c:pt>
                <c:pt idx="2">
                  <c:v>SPRINGFIELD PARK PCN</c:v>
                </c:pt>
                <c:pt idx="3">
                  <c:v>HACKNEY MARSHES PCN</c:v>
                </c:pt>
                <c:pt idx="4">
                  <c:v>LONDON FIELDS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AAF7-4CCA-8C7F-315BE54A2593}"/>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AAF7-4CCA-8C7F-315BE54A2593}"/>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AAF7-4CCA-8C7F-315BE54A2593}"/>
              </c:ext>
            </c:extLst>
          </c:dPt>
          <c:cat>
            <c:strRef>
              <c:f>Sheet1!$A$2:$A$45</c:f>
              <c:strCache>
                <c:ptCount val="5"/>
                <c:pt idx="0">
                  <c:v>WOODBERRY WETLANDS PCN</c:v>
                </c:pt>
                <c:pt idx="1">
                  <c:v>HACKNEY DOWNS PCN</c:v>
                </c:pt>
                <c:pt idx="2">
                  <c:v>SPRINGFIELD PARK PCN</c:v>
                </c:pt>
                <c:pt idx="3">
                  <c:v>HACKNEY MARSHES PCN</c:v>
                </c:pt>
                <c:pt idx="4">
                  <c:v>LONDON FIELDS PCN</c:v>
                </c:pt>
              </c:strCache>
            </c:strRef>
          </c:cat>
          <c:val>
            <c:numRef>
              <c:f>Sheet1!$C$2:$C$45</c:f>
              <c:numCache>
                <c:formatCode>0%</c:formatCode>
                <c:ptCount val="44"/>
                <c:pt idx="0">
                  <c:v>0.71</c:v>
                </c:pt>
                <c:pt idx="1">
                  <c:v>0.72</c:v>
                </c:pt>
                <c:pt idx="2">
                  <c:v>0.73</c:v>
                </c:pt>
                <c:pt idx="3">
                  <c:v>0.77</c:v>
                </c:pt>
                <c:pt idx="4">
                  <c:v>0.82</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211219584"/>
        <c:axId val="211221888"/>
      </c:lineChart>
      <c:catAx>
        <c:axId val="21121958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211221888"/>
        <c:crosses val="autoZero"/>
        <c:auto val="1"/>
        <c:lblAlgn val="ctr"/>
        <c:lblOffset val="100"/>
        <c:noMultiLvlLbl val="0"/>
      </c:catAx>
      <c:valAx>
        <c:axId val="21122188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211219584"/>
        <c:crosses val="autoZero"/>
        <c:crossBetween val="between"/>
      </c:valAx>
      <c:valAx>
        <c:axId val="211231872"/>
        <c:scaling>
          <c:orientation val="minMax"/>
          <c:max val="1"/>
          <c:min val="0"/>
        </c:scaling>
        <c:delete val="0"/>
        <c:axPos val="r"/>
        <c:numFmt formatCode="0%" sourceLinked="1"/>
        <c:majorTickMark val="none"/>
        <c:minorTickMark val="none"/>
        <c:tickLblPos val="none"/>
        <c:spPr>
          <a:ln>
            <a:noFill/>
          </a:ln>
        </c:spPr>
        <c:crossAx val="211233408"/>
        <c:crosses val="max"/>
        <c:crossBetween val="between"/>
      </c:valAx>
      <c:catAx>
        <c:axId val="211233408"/>
        <c:scaling>
          <c:orientation val="minMax"/>
        </c:scaling>
        <c:delete val="1"/>
        <c:axPos val="b"/>
        <c:numFmt formatCode="General" sourceLinked="1"/>
        <c:majorTickMark val="out"/>
        <c:minorTickMark val="none"/>
        <c:tickLblPos val="nextTo"/>
        <c:crossAx val="21123187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49</c:v>
                </c:pt>
                <c:pt idx="1">
                  <c:v>17</c:v>
                </c:pt>
                <c:pt idx="2">
                  <c:v>11</c:v>
                </c:pt>
                <c:pt idx="3">
                  <c:v>19</c:v>
                </c:pt>
                <c:pt idx="4">
                  <c:v>2</c:v>
                </c:pt>
                <c:pt idx="5">
                  <c:v>25</c:v>
                </c:pt>
                <c:pt idx="6">
                  <c:v>17</c:v>
                </c:pt>
                <c:pt idx="7">
                  <c:v>5</c:v>
                </c:pt>
                <c:pt idx="8">
                  <c:v>6</c:v>
                </c:pt>
                <c:pt idx="9">
                  <c:v>3</c:v>
                </c:pt>
                <c:pt idx="10">
                  <c:v>13</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349632"/>
        <c:axId val="145363712"/>
      </c:barChart>
      <c:catAx>
        <c:axId val="145349632"/>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363712"/>
        <c:crosses val="autoZero"/>
        <c:auto val="1"/>
        <c:lblAlgn val="ctr"/>
        <c:lblOffset val="100"/>
        <c:noMultiLvlLbl val="0"/>
      </c:catAx>
      <c:valAx>
        <c:axId val="145363712"/>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349632"/>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59</c:v>
                </c:pt>
                <c:pt idx="1">
                  <c:v>41</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55</c:v>
                </c:pt>
                <c:pt idx="1">
                  <c:v>59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45</c:v>
                </c:pt>
                <c:pt idx="1">
                  <c:v>41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813888"/>
        <c:axId val="145815424"/>
      </c:lineChart>
      <c:catAx>
        <c:axId val="14581388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815424"/>
        <c:crosses val="autoZero"/>
        <c:auto val="1"/>
        <c:lblAlgn val="ctr"/>
        <c:lblOffset val="100"/>
        <c:noMultiLvlLbl val="0"/>
      </c:catAx>
      <c:valAx>
        <c:axId val="14581542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81388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24</c:v>
                </c:pt>
                <c:pt idx="1">
                  <c:v>34</c:v>
                </c:pt>
                <c:pt idx="2">
                  <c:v>20</c:v>
                </c:pt>
                <c:pt idx="3">
                  <c:v>11</c:v>
                </c:pt>
                <c:pt idx="4">
                  <c:v>11</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58</c:v>
                </c:pt>
                <c:pt idx="1">
                  <c:v>58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21</c:v>
                </c:pt>
                <c:pt idx="1">
                  <c:v>22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311040"/>
        <c:axId val="146312576"/>
      </c:lineChart>
      <c:catAx>
        <c:axId val="14631104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312576"/>
        <c:crosses val="autoZero"/>
        <c:auto val="1"/>
        <c:lblAlgn val="ctr"/>
        <c:lblOffset val="100"/>
        <c:noMultiLvlLbl val="0"/>
      </c:catAx>
      <c:valAx>
        <c:axId val="14631257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31104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41.xml"/><Relationship Id="rId13" Type="http://schemas.openxmlformats.org/officeDocument/2006/relationships/slide" Target="slide59.xml"/><Relationship Id="rId3" Type="http://schemas.openxmlformats.org/officeDocument/2006/relationships/slide" Target="slide3.xml"/><Relationship Id="rId7" Type="http://schemas.openxmlformats.org/officeDocument/2006/relationships/slide" Target="slide26.xml"/><Relationship Id="rId12" Type="http://schemas.openxmlformats.org/officeDocument/2006/relationships/slide" Target="slide5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21.xml"/><Relationship Id="rId11" Type="http://schemas.openxmlformats.org/officeDocument/2006/relationships/slide" Target="slide53.xml"/><Relationship Id="rId5" Type="http://schemas.openxmlformats.org/officeDocument/2006/relationships/slide" Target="slide14.xml"/><Relationship Id="rId10" Type="http://schemas.openxmlformats.org/officeDocument/2006/relationships/slide" Target="slide49.xml"/><Relationship Id="rId4" Type="http://schemas.openxmlformats.org/officeDocument/2006/relationships/slide" Target="slide9.xml"/><Relationship Id="rId9" Type="http://schemas.openxmlformats.org/officeDocument/2006/relationships/slide" Target="slide4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hyperlink" Target="https://gp-patient.co.uk/downloads/slidepacks/2021/A3A8R%20-%20NHS%20NORTH%20EAST%20LONDON%20CCG.pptm" TargetMode="External"/><Relationship Id="rId4" Type="http://schemas.openxmlformats.org/officeDocument/2006/relationships/hyperlink" Target="https://www.gp-patient.co.uk/Slidepacks2021" TargetMode="Externa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notesSlide" Target="../notesSlides/notesSlide13.xml"/><Relationship Id="rId1" Type="http://schemas.openxmlformats.org/officeDocument/2006/relationships/slideLayout" Target="../slideLayouts/slideLayout10.xml"/><Relationship Id="rId4" Type="http://schemas.openxmlformats.org/officeDocument/2006/relationships/chart" Target="../charts/char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chart" Target="../charts/chart16.xml"/><Relationship Id="rId7" Type="http://schemas.openxmlformats.org/officeDocument/2006/relationships/chart" Target="../charts/chart20.xml"/><Relationship Id="rId2" Type="http://schemas.openxmlformats.org/officeDocument/2006/relationships/notesSlide" Target="../notesSlides/notesSlide15.xml"/><Relationship Id="rId1" Type="http://schemas.openxmlformats.org/officeDocument/2006/relationships/slideLayout" Target="../slideLayouts/slideLayout10.xml"/><Relationship Id="rId6" Type="http://schemas.openxmlformats.org/officeDocument/2006/relationships/chart" Target="../charts/chart19.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chart" Target="../charts/chart17.xml"/><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6.xml"/><Relationship Id="rId1" Type="http://schemas.openxmlformats.org/officeDocument/2006/relationships/slideLayout" Target="../slideLayouts/slideLayout10.xml"/><Relationship Id="rId4" Type="http://schemas.openxmlformats.org/officeDocument/2006/relationships/chart" Target="../charts/chart25.xml"/></Relationships>
</file>

<file path=ppt/slides/_rels/slide17.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27.xml"/></Relationships>
</file>

<file path=ppt/slides/_rels/slide18.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8.xml"/><Relationship Id="rId1" Type="http://schemas.openxmlformats.org/officeDocument/2006/relationships/slideLayout" Target="../slideLayouts/slideLayout10.xml"/><Relationship Id="rId6" Type="http://schemas.openxmlformats.org/officeDocument/2006/relationships/chart" Target="../charts/chart31.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chart" Target="../charts/chart29.xml"/><Relationship Id="rId9" Type="http://schemas.openxmlformats.org/officeDocument/2006/relationships/chart" Target="../charts/chart34.xml"/></Relationships>
</file>

<file path=ppt/slides/_rels/slide19.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19.xml"/><Relationship Id="rId1" Type="http://schemas.openxmlformats.org/officeDocument/2006/relationships/slideLayout" Target="../slideLayouts/slideLayout10.xml"/><Relationship Id="rId4" Type="http://schemas.openxmlformats.org/officeDocument/2006/relationships/chart" Target="../charts/chart37.xml"/></Relationships>
</file>

<file path=ppt/slides/_rels/slide20.xml.rels><?xml version="1.0" encoding="UTF-8" standalone="yes"?>
<Relationships xmlns="http://schemas.openxmlformats.org/package/2006/relationships"><Relationship Id="rId3" Type="http://schemas.openxmlformats.org/officeDocument/2006/relationships/chart" Target="../charts/chart38.xml"/><Relationship Id="rId2" Type="http://schemas.openxmlformats.org/officeDocument/2006/relationships/notesSlide" Target="../notesSlides/notesSlide20.xml"/><Relationship Id="rId1" Type="http://schemas.openxmlformats.org/officeDocument/2006/relationships/slideLayout" Target="../slideLayouts/slideLayout10.xml"/><Relationship Id="rId4" Type="http://schemas.openxmlformats.org/officeDocument/2006/relationships/chart" Target="../charts/chart3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notesSlide" Target="../notesSlides/notesSlide22.xml"/><Relationship Id="rId1" Type="http://schemas.openxmlformats.org/officeDocument/2006/relationships/slideLayout" Target="../slideLayouts/slideLayout10.xml"/><Relationship Id="rId6" Type="http://schemas.openxmlformats.org/officeDocument/2006/relationships/chart" Target="../charts/chart43.xml"/><Relationship Id="rId5" Type="http://schemas.openxmlformats.org/officeDocument/2006/relationships/chart" Target="../charts/chart42.xml"/><Relationship Id="rId4" Type="http://schemas.openxmlformats.org/officeDocument/2006/relationships/chart" Target="../charts/chart41.xml"/></Relationships>
</file>

<file path=ppt/slides/_rels/slide23.xml.rels><?xml version="1.0" encoding="UTF-8" standalone="yes"?>
<Relationships xmlns="http://schemas.openxmlformats.org/package/2006/relationships"><Relationship Id="rId8" Type="http://schemas.openxmlformats.org/officeDocument/2006/relationships/chart" Target="../charts/chart49.xml"/><Relationship Id="rId3" Type="http://schemas.openxmlformats.org/officeDocument/2006/relationships/chart" Target="../charts/chart44.xml"/><Relationship Id="rId7" Type="http://schemas.openxmlformats.org/officeDocument/2006/relationships/chart" Target="../charts/chart48.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47.xml"/><Relationship Id="rId5" Type="http://schemas.openxmlformats.org/officeDocument/2006/relationships/chart" Target="../charts/chart46.xml"/><Relationship Id="rId10" Type="http://schemas.openxmlformats.org/officeDocument/2006/relationships/chart" Target="../charts/chart51.xml"/><Relationship Id="rId4" Type="http://schemas.openxmlformats.org/officeDocument/2006/relationships/chart" Target="../charts/chart45.xml"/><Relationship Id="rId9" Type="http://schemas.openxmlformats.org/officeDocument/2006/relationships/chart" Target="../charts/chart50.xml"/></Relationships>
</file>

<file path=ppt/slides/_rels/slide24.xml.rels><?xml version="1.0" encoding="UTF-8" standalone="yes"?>
<Relationships xmlns="http://schemas.openxmlformats.org/package/2006/relationships"><Relationship Id="rId3" Type="http://schemas.openxmlformats.org/officeDocument/2006/relationships/chart" Target="../charts/chart52.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3.xml"/></Relationships>
</file>

<file path=ppt/slides/_rels/slide25.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5.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7.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8.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8.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9.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30.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chart" Target="../charts/chart67.xml"/></Relationships>
</file>

<file path=ppt/slides/_rels/slide31.xml.rels><?xml version="1.0" encoding="UTF-8" standalone="yes"?>
<Relationships xmlns="http://schemas.openxmlformats.org/package/2006/relationships"><Relationship Id="rId3" Type="http://schemas.openxmlformats.org/officeDocument/2006/relationships/chart" Target="../charts/chart72.xml"/><Relationship Id="rId2" Type="http://schemas.openxmlformats.org/officeDocument/2006/relationships/notesSlide" Target="../notesSlides/notesSlide31.xml"/><Relationship Id="rId1" Type="http://schemas.openxmlformats.org/officeDocument/2006/relationships/slideLayout" Target="../slideLayouts/slideLayout10.xml"/><Relationship Id="rId4" Type="http://schemas.openxmlformats.org/officeDocument/2006/relationships/chart" Target="../charts/chart73.xml"/></Relationships>
</file>

<file path=ppt/slides/_rels/slide32.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3.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3.xml"/><Relationship Id="rId1" Type="http://schemas.openxmlformats.org/officeDocument/2006/relationships/slideLayout" Target="../slideLayouts/slideLayout10.xml"/><Relationship Id="rId4" Type="http://schemas.openxmlformats.org/officeDocument/2006/relationships/chart" Target="../charts/chart77.xml"/></Relationships>
</file>

<file path=ppt/slides/_rels/slide34.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chart" Target="../charts/chart78.xml"/><Relationship Id="rId7" Type="http://schemas.openxmlformats.org/officeDocument/2006/relationships/chart" Target="../charts/chart82.xml"/><Relationship Id="rId2" Type="http://schemas.openxmlformats.org/officeDocument/2006/relationships/notesSlide" Target="../notesSlides/notesSlide34.xml"/><Relationship Id="rId1" Type="http://schemas.openxmlformats.org/officeDocument/2006/relationships/slideLayout" Target="../slideLayouts/slideLayout10.xml"/><Relationship Id="rId6" Type="http://schemas.openxmlformats.org/officeDocument/2006/relationships/chart" Target="../charts/chart81.xml"/><Relationship Id="rId5" Type="http://schemas.openxmlformats.org/officeDocument/2006/relationships/chart" Target="../charts/chart80.xml"/><Relationship Id="rId10" Type="http://schemas.openxmlformats.org/officeDocument/2006/relationships/chart" Target="../charts/chart85.xml"/><Relationship Id="rId4" Type="http://schemas.openxmlformats.org/officeDocument/2006/relationships/chart" Target="../charts/chart79.xml"/><Relationship Id="rId9" Type="http://schemas.openxmlformats.org/officeDocument/2006/relationships/chart" Target="../charts/chart84.xml"/></Relationships>
</file>

<file path=ppt/slides/_rels/slide35.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6.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6.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7.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7.xml"/><Relationship Id="rId1" Type="http://schemas.openxmlformats.org/officeDocument/2006/relationships/slideLayout" Target="../slideLayouts/slideLayout10.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chart" Target="../charts/chart91.xml"/></Relationships>
</file>

<file path=ppt/slides/_rels/slide38.xml.rels><?xml version="1.0" encoding="UTF-8" standalone="yes"?>
<Relationships xmlns="http://schemas.openxmlformats.org/package/2006/relationships"><Relationship Id="rId8" Type="http://schemas.openxmlformats.org/officeDocument/2006/relationships/chart" Target="../charts/chart99.xml"/><Relationship Id="rId3" Type="http://schemas.openxmlformats.org/officeDocument/2006/relationships/chart" Target="../charts/chart94.xml"/><Relationship Id="rId7" Type="http://schemas.openxmlformats.org/officeDocument/2006/relationships/chart" Target="../charts/chart98.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97.xml"/><Relationship Id="rId5" Type="http://schemas.openxmlformats.org/officeDocument/2006/relationships/chart" Target="../charts/chart96.xml"/><Relationship Id="rId4" Type="http://schemas.openxmlformats.org/officeDocument/2006/relationships/chart" Target="../charts/chart95.xml"/></Relationships>
</file>

<file path=ppt/slides/_rels/slide39.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1.xml"/></Relationships>
</file>

<file path=ppt/slides/_rels/slide40.xml.rels><?xml version="1.0" encoding="UTF-8" standalone="yes"?>
<Relationships xmlns="http://schemas.openxmlformats.org/package/2006/relationships"><Relationship Id="rId3" Type="http://schemas.openxmlformats.org/officeDocument/2006/relationships/chart" Target="../charts/chart102.xml"/><Relationship Id="rId2" Type="http://schemas.openxmlformats.org/officeDocument/2006/relationships/notesSlide" Target="../notesSlides/notesSlide40.xml"/><Relationship Id="rId1" Type="http://schemas.openxmlformats.org/officeDocument/2006/relationships/slideLayout" Target="../slideLayouts/slideLayout10.xml"/><Relationship Id="rId4" Type="http://schemas.openxmlformats.org/officeDocument/2006/relationships/chart" Target="../charts/chart10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3" Type="http://schemas.openxmlformats.org/officeDocument/2006/relationships/chart" Target="../charts/chart104.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05.xml"/></Relationships>
</file>

<file path=ppt/slides/_rels/slide43.xml.rels><?xml version="1.0" encoding="UTF-8" standalone="yes"?>
<Relationships xmlns="http://schemas.openxmlformats.org/package/2006/relationships"><Relationship Id="rId3" Type="http://schemas.openxmlformats.org/officeDocument/2006/relationships/chart" Target="../charts/chart106.xml"/><Relationship Id="rId2" Type="http://schemas.openxmlformats.org/officeDocument/2006/relationships/notesSlide" Target="../notesSlides/notesSlide43.xml"/><Relationship Id="rId1" Type="http://schemas.openxmlformats.org/officeDocument/2006/relationships/slideLayout" Target="../slideLayouts/slideLayout10.xml"/><Relationship Id="rId4" Type="http://schemas.openxmlformats.org/officeDocument/2006/relationships/chart" Target="../charts/chart107.xml"/></Relationships>
</file>

<file path=ppt/slides/_rels/slide44.xml.rels><?xml version="1.0" encoding="UTF-8" standalone="yes"?>
<Relationships xmlns="http://schemas.openxmlformats.org/package/2006/relationships"><Relationship Id="rId8" Type="http://schemas.openxmlformats.org/officeDocument/2006/relationships/chart" Target="../charts/chart113.xml"/><Relationship Id="rId3" Type="http://schemas.openxmlformats.org/officeDocument/2006/relationships/chart" Target="../charts/chart108.xml"/><Relationship Id="rId7" Type="http://schemas.openxmlformats.org/officeDocument/2006/relationships/chart" Target="../charts/chart112.xml"/><Relationship Id="rId2" Type="http://schemas.openxmlformats.org/officeDocument/2006/relationships/notesSlide" Target="../notesSlides/notesSlide44.xml"/><Relationship Id="rId1" Type="http://schemas.openxmlformats.org/officeDocument/2006/relationships/slideLayout" Target="../slideLayouts/slideLayout10.xml"/><Relationship Id="rId6" Type="http://schemas.openxmlformats.org/officeDocument/2006/relationships/chart" Target="../charts/chart111.xml"/><Relationship Id="rId5" Type="http://schemas.openxmlformats.org/officeDocument/2006/relationships/chart" Target="../charts/chart110.xml"/><Relationship Id="rId10" Type="http://schemas.openxmlformats.org/officeDocument/2006/relationships/chart" Target="../charts/chart115.xml"/><Relationship Id="rId4" Type="http://schemas.openxmlformats.org/officeDocument/2006/relationships/chart" Target="../charts/chart109.xml"/><Relationship Id="rId9" Type="http://schemas.openxmlformats.org/officeDocument/2006/relationships/chart" Target="../charts/chart11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21.xml"/><Relationship Id="rId3" Type="http://schemas.openxmlformats.org/officeDocument/2006/relationships/chart" Target="../charts/chart116.xml"/><Relationship Id="rId7" Type="http://schemas.openxmlformats.org/officeDocument/2006/relationships/chart" Target="../charts/chart12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19.xml"/><Relationship Id="rId5" Type="http://schemas.openxmlformats.org/officeDocument/2006/relationships/chart" Target="../charts/chart118.xml"/><Relationship Id="rId10" Type="http://schemas.openxmlformats.org/officeDocument/2006/relationships/chart" Target="../charts/chart123.xml"/><Relationship Id="rId4" Type="http://schemas.openxmlformats.org/officeDocument/2006/relationships/chart" Target="../charts/chart117.xml"/><Relationship Id="rId9" Type="http://schemas.openxmlformats.org/officeDocument/2006/relationships/chart" Target="../charts/chart122.xml"/></Relationships>
</file>

<file path=ppt/slides/_rels/slide47.xml.rels><?xml version="1.0" encoding="UTF-8" standalone="yes"?>
<Relationships xmlns="http://schemas.openxmlformats.org/package/2006/relationships"><Relationship Id="rId3" Type="http://schemas.openxmlformats.org/officeDocument/2006/relationships/chart" Target="../charts/chart124.xml"/><Relationship Id="rId2" Type="http://schemas.openxmlformats.org/officeDocument/2006/relationships/notesSlide" Target="../notesSlides/notesSlide47.xml"/><Relationship Id="rId1" Type="http://schemas.openxmlformats.org/officeDocument/2006/relationships/slideLayout" Target="../slideLayouts/slideLayout10.xml"/><Relationship Id="rId4" Type="http://schemas.openxmlformats.org/officeDocument/2006/relationships/chart" Target="../charts/chart125.xml"/></Relationships>
</file>

<file path=ppt/slides/_rels/slide48.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48.xml"/><Relationship Id="rId1" Type="http://schemas.openxmlformats.org/officeDocument/2006/relationships/slideLayout" Target="../slideLayouts/slideLayout10.xml"/><Relationship Id="rId4" Type="http://schemas.openxmlformats.org/officeDocument/2006/relationships/chart" Target="../charts/chart12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8" Type="http://schemas.openxmlformats.org/officeDocument/2006/relationships/chart" Target="../charts/chart133.xml"/><Relationship Id="rId3" Type="http://schemas.openxmlformats.org/officeDocument/2006/relationships/chart" Target="../charts/chart128.xml"/><Relationship Id="rId7" Type="http://schemas.openxmlformats.org/officeDocument/2006/relationships/chart" Target="../charts/chart132.xml"/><Relationship Id="rId2" Type="http://schemas.openxmlformats.org/officeDocument/2006/relationships/notesSlide" Target="../notesSlides/notesSlide50.xml"/><Relationship Id="rId1" Type="http://schemas.openxmlformats.org/officeDocument/2006/relationships/slideLayout" Target="../slideLayouts/slideLayout10.xml"/><Relationship Id="rId6" Type="http://schemas.openxmlformats.org/officeDocument/2006/relationships/chart" Target="../charts/chart131.xml"/><Relationship Id="rId5" Type="http://schemas.openxmlformats.org/officeDocument/2006/relationships/chart" Target="../charts/chart130.xml"/><Relationship Id="rId10" Type="http://schemas.openxmlformats.org/officeDocument/2006/relationships/chart" Target="../charts/chart135.xml"/><Relationship Id="rId4" Type="http://schemas.openxmlformats.org/officeDocument/2006/relationships/chart" Target="../charts/chart129.xml"/><Relationship Id="rId9" Type="http://schemas.openxmlformats.org/officeDocument/2006/relationships/chart" Target="../charts/chart134.xml"/></Relationships>
</file>

<file path=ppt/slides/_rels/slide51.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1.xml"/><Relationship Id="rId1" Type="http://schemas.openxmlformats.org/officeDocument/2006/relationships/slideLayout" Target="../slideLayouts/slideLayout10.xml"/><Relationship Id="rId4" Type="http://schemas.openxmlformats.org/officeDocument/2006/relationships/chart" Target="../charts/chart137.xml"/></Relationships>
</file>

<file path=ppt/slides/_rels/slide52.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2.xml"/><Relationship Id="rId1" Type="http://schemas.openxmlformats.org/officeDocument/2006/relationships/slideLayout" Target="../slideLayouts/slideLayout10.xml"/><Relationship Id="rId4" Type="http://schemas.openxmlformats.org/officeDocument/2006/relationships/chart" Target="../charts/chart139.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4.xml"/><Relationship Id="rId1" Type="http://schemas.openxmlformats.org/officeDocument/2006/relationships/slideLayout" Target="../slideLayouts/slideLayout10.xml"/></Relationships>
</file>

<file path=ppt/slides/_rels/slide55.xml.rels><?xml version="1.0" encoding="UTF-8" standalone="yes"?>
<Relationships xmlns="http://schemas.openxmlformats.org/package/2006/relationships"><Relationship Id="rId3" Type="http://schemas.openxmlformats.org/officeDocument/2006/relationships/chart" Target="../charts/chart141.xml"/><Relationship Id="rId7" Type="http://schemas.openxmlformats.org/officeDocument/2006/relationships/chart" Target="../charts/chart145.xml"/><Relationship Id="rId2" Type="http://schemas.openxmlformats.org/officeDocument/2006/relationships/notesSlide" Target="../notesSlides/notesSlide55.xml"/><Relationship Id="rId1" Type="http://schemas.openxmlformats.org/officeDocument/2006/relationships/slideLayout" Target="../slideLayouts/slideLayout10.xml"/><Relationship Id="rId6" Type="http://schemas.openxmlformats.org/officeDocument/2006/relationships/chart" Target="../charts/chart144.xml"/><Relationship Id="rId5" Type="http://schemas.openxmlformats.org/officeDocument/2006/relationships/chart" Target="../charts/chart143.xml"/><Relationship Id="rId4" Type="http://schemas.openxmlformats.org/officeDocument/2006/relationships/chart" Target="../charts/chart142.xml"/></Relationships>
</file>

<file path=ppt/slides/_rels/slide56.xml.rels><?xml version="1.0" encoding="UTF-8" standalone="yes"?>
<Relationships xmlns="http://schemas.openxmlformats.org/package/2006/relationships"><Relationship Id="rId3" Type="http://schemas.openxmlformats.org/officeDocument/2006/relationships/chart" Target="../charts/chart146.xml"/><Relationship Id="rId7" Type="http://schemas.openxmlformats.org/officeDocument/2006/relationships/chart" Target="../charts/chart150.xml"/><Relationship Id="rId2" Type="http://schemas.openxmlformats.org/officeDocument/2006/relationships/notesSlide" Target="../notesSlides/notesSlide56.xml"/><Relationship Id="rId1" Type="http://schemas.openxmlformats.org/officeDocument/2006/relationships/slideLayout" Target="../slideLayouts/slideLayout10.xml"/><Relationship Id="rId6" Type="http://schemas.openxmlformats.org/officeDocument/2006/relationships/chart" Target="../charts/chart149.xml"/><Relationship Id="rId5" Type="http://schemas.openxmlformats.org/officeDocument/2006/relationships/chart" Target="../charts/chart148.xml"/><Relationship Id="rId4" Type="http://schemas.openxmlformats.org/officeDocument/2006/relationships/chart" Target="../charts/chart14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9.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9.xml"/></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6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6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6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EAST LONDON HEALTH &amp; CARE PARTNERSHIP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49</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585871"/>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EAST LONDON HEALTH &amp; CARE PARTNERSHIP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EAST LONDON HEALTH &amp; CARE PARTNERSHIP ICS, 126,465</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32,480</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26%</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2590343794"/>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NORTH EAST LONDON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292021129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EAST LONDON HEALTH &amp; CARE PARTNERSHIP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7"/>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8"/>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9"/>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738664"/>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EAST LONDON HEALTH &amp; CARE PARTNERSHIP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240879843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2403664042"/>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1012351124"/>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456868077"/>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8361205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4116237409"/>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776330128"/>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(31,862); ICS 2020 (26,880); PCN bases range from 237 to 2,021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21063872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2473278577"/>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237047451"/>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1006674947"/>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971396513"/>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399403057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119688985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4028489942"/>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34063235"/>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77%</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85%</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3235516829"/>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1646220020"/>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22,554 to 41,834</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2120600782"/>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1766563660"/>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(31,862); PCN bases range from 237 to 2,021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162977375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1618751430"/>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497799506"/>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(31,862); PCN bases range from 237 to 2,021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187727523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3329009259"/>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318111989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3628140030"/>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400148179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2348579911"/>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1567261699"/>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224756173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508605211"/>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(30,970); ICS 2020 (26,492); PCN bases range from 230 to 1,976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45987868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1834688471"/>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3402867401"/>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893453731"/>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2208388889"/>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29%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351616495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54800927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96653711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63283742"/>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3287368821"/>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3402338352"/>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(30,970); PCN bases range from 230 to 1,976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211639527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849033914"/>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2068692254"/>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(30,970); PCN bases range from 230 to 1,976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279865101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2170408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4095265771"/>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366283327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3683705932"/>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35963856"/>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402165195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320170281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(31,263); ICS 2020 (27,187); PCN bases range from 232 to 1,996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2170300528"/>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3633119490"/>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1011577297"/>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409198042"/>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3953247381"/>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32975307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982300054"/>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66367838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757662443"/>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2296481204"/>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2087124503"/>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(31,263); PCN bases range from 232 to 1,996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422190845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2688614196"/>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2994107620"/>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(31,263); PCN bases range from 232 to 1,996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45283341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42657163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2134264808"/>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1787757210"/>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160109332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2238275349"/>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(31,740); PCN bases range from 235 to 2,005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372923144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111378131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2661223991"/>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4141304730"/>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404824461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232059444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(16,040); ICS 2020 (10,923); PCN bases range from 104 to 722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834882156"/>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3722493946"/>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1175529012"/>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2960518238"/>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4191044716"/>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3064249819"/>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191209563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34579956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362209504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2457420971"/>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(43%)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1764436909"/>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196780712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258159637"/>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(16,040); PCN bases range from 104 to 722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4058858130"/>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92279495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176697261"/>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(16,040); PCN bases range from 104 to 722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88911631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153900505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2039618802"/>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(22,906); PCN bases range from 173 to 1,432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1381142095"/>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319999768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3816546597"/>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4012544847"/>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4099222264"/>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32%</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3538146497"/>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1622398009"/>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68%</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1379100358"/>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2612064498"/>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3912972696"/>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1187412547"/>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267517185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2144785919"/>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(22,906); PCN bases range from 173 to 1,432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3200524177"/>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107366633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2948176686"/>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(22,906); PCN bases range from 173 to 1,432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6432262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308935222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406129258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(27,003); PCN bases range from 196 to 1,777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28342929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2267638893"/>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76%</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438276131"/>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3793847130"/>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2594607291"/>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4191673357"/>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1972708968"/>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3040805793"/>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20%</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2138438760"/>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4%</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373355183"/>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3873402909"/>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739527178"/>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(8%)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1606832162"/>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355302676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3976513494"/>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(27,003); PCN bases range from 196 to 1,777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2705601900"/>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52817779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1061449078"/>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(27,003); PCN bases range from 196 to 1,777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407607127"/>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77641311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(3,025)</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3400438668"/>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1041606702"/>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1617906358"/>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3331889113"/>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1042055394"/>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47160425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3393653454"/>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3826897621"/>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2066317524"/>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2050970085"/>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1637970617"/>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(29,425); ICS 2020 (25,348); PCN bases range from 224 to 1,870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1981504792"/>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408041460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21558637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32730754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753938310"/>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3241469839"/>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(29,425); PCN bases range from 224 to 1,870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1479261146"/>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44626870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1377077894"/>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(29,425); PCN bases range from 224 to 1,870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2310093972"/>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105078032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9716415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3148853440"/>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2261498241"/>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355882824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709797199"/>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(29,161); PCN bases range from 217 to 1,863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59451935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291994811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1507210096"/>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2265168786"/>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(27,592); PCN bases range from 202 to 1,782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414769630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708419124"/>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187136132"/>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3687576243"/>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482272785"/>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1136867370"/>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1462048132"/>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939343522"/>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91%</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406689569"/>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1814189481"/>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105701812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322972338"/>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(27,592); PCN bases range from 202 to 1,782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336723368"/>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17235315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4267898938"/>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(27,592); PCN bases range from 202 to 1,782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163273187"/>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(29,167; 28,517; 28,769)</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142641657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893522205"/>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3844541828"/>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877158144"/>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(25,580; 28,211; 28,316)</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203424998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3070626311"/>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2978095035"/>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1856832100"/>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11%</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9%</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2102516950"/>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405938557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2308858644"/>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692882599"/>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316385267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707335724"/>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(14,359); ICS 2020 (11,357); PCN bases range from 104 to 802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1420184653"/>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2905984426"/>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32820900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8656879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71242822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649916840"/>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3118211043"/>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1841461580"/>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1375727662"/>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1663170704"/>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212345437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1234695665"/>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275021198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213830457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35731358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(10,230); ICS 2020 (9,322); PCN bases range from 70 to 661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2057371708"/>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1231916639"/>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336217769"/>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2157027728"/>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1442117421"/>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40189155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208906940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8789272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3620390097"/>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1832069824"/>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185535901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1205178003"/>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(10,230); PCN bases range from 70 to 661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1283194326"/>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370861829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2486281820"/>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(10,230); PCN bases range from 70 to 661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156264902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4280575190"/>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166597988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1693244917"/>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3656688892"/>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234561417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1384234328"/>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(28,660); ICS 2020 (25,404); PCN bases range from 209 to 1,769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582167020"/>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246611725"/>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965662313"/>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2166589602"/>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4178919062"/>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137871197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111415271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144158910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727225052"/>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(6%)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3374869562"/>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(28,660); 
PCN bases range from 209 to 1,769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2170919471"/>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236217193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410391139"/>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(28,660); 
PCN bases range from 209 to 1,769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1575108884"/>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295834405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6123157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(7,436)</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4110989920"/>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18921421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1114467385"/>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1803927165"/>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41%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2157910828"/>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113758851"/>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4146719566"/>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(6,471); ICS 2020 (5,585)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128673677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3602265262"/>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59%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3443167850"/>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345376406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278027433"/>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295649983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989075968"/>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3029426303"/>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1593179336"/>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788478230"/>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22104818"/>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(6,992); ICS 2020 (5,886)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391577478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408409311"/>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58%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796672823"/>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230042657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3869617268"/>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3.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49885</TotalTime>
  <Words>7211</Words>
  <Application>Microsoft Office PowerPoint</Application>
  <PresentationFormat>A4 Paper (210x297 mm)</PresentationFormat>
  <Paragraphs>795</Paragraphs>
  <Slides>62</Slides>
  <Notes>62</Notes>
  <HiddenSlides>0</HiddenSlides>
  <MMClips>0</MMClips>
  <ScaleCrop>false</ScaleCrop>
  <HeadingPairs>
    <vt:vector size="4" baseType="variant">
      <vt:variant>
        <vt:lpstr>Theme</vt:lpstr>
      </vt:variant>
      <vt:variant>
        <vt:i4>2</vt:i4>
      </vt:variant>
      <vt:variant>
        <vt:lpstr>Slide Titles</vt:lpstr>
      </vt:variant>
      <vt:variant>
        <vt:i4>62</vt:i4>
      </vt:variant>
    </vt:vector>
  </HeadingPairs>
  <TitlesOfParts>
    <vt:vector size="64" baseType="lpstr">
      <vt:lpstr>UK - Ipsos SRI</vt:lpstr>
      <vt:lpstr>1_UK - Ipsos SRI</vt:lpstr>
      <vt:lpstr>EAST LONDON HEALTH &amp; CARE PARTNERSHIP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Ease of getting through to GP practice on the phone: how the PCNs within the ICS compare</vt:lpstr>
      <vt:lpstr>Helpfulness of receptionists at GP practice </vt:lpstr>
      <vt:lpstr>Helpfulness of receptionists at GP practice: how the PCNs within the ICS compare</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Ease of use of online services:  how the PCNs within the ICS compare</vt:lpstr>
      <vt:lpstr>PowerPoint Presentation</vt:lpstr>
      <vt:lpstr>Choice of appointment</vt:lpstr>
      <vt:lpstr>Choice of appointment:  how the PCNs within the ICS compare</vt:lpstr>
      <vt:lpstr>Choice of appointment:  how the PCNs within the ICS compare</vt:lpstr>
      <vt:lpstr>Satisfaction with appointment offered</vt:lpstr>
      <vt:lpstr>Satisfaction with appointment offered:  how the PCNs within the ICS compare</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Overall experience of making an appointment: how the PCNs within the ICS compare</vt:lpstr>
      <vt:lpstr>Type of appointment</vt:lpstr>
      <vt:lpstr>Given a time for appointment</vt:lpstr>
      <vt:lpstr>Given a time for appointment: how the PCNs within the ICS compare</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2021-11-15T20:37:35Z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