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4249"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81</c:v>
                </c:pt>
                <c:pt idx="2">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7</c:v>
                </c:pt>
                <c:pt idx="2">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5.2209319956075521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13145385286764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35</c:v>
                </c:pt>
                <c:pt idx="2">
                  <c:v>15</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0.59</c:v>
                </c:pt>
                <c:pt idx="1">
                  <c:v>0.6</c:v>
                </c:pt>
                <c:pt idx="2">
                  <c:v>0.62</c:v>
                </c:pt>
                <c:pt idx="3">
                  <c:v>0.63</c:v>
                </c:pt>
                <c:pt idx="4">
                  <c:v>0.64</c:v>
                </c:pt>
                <c:pt idx="5">
                  <c:v>0.64</c:v>
                </c:pt>
                <c:pt idx="6">
                  <c:v>0.65</c:v>
                </c:pt>
                <c:pt idx="7">
                  <c:v>0.65</c:v>
                </c:pt>
                <c:pt idx="8">
                  <c:v>0.65</c:v>
                </c:pt>
                <c:pt idx="9">
                  <c:v>0.66</c:v>
                </c:pt>
                <c:pt idx="10">
                  <c:v>0.66</c:v>
                </c:pt>
                <c:pt idx="11">
                  <c:v>0.67</c:v>
                </c:pt>
                <c:pt idx="12">
                  <c:v>0.68</c:v>
                </c:pt>
                <c:pt idx="13">
                  <c:v>0.68</c:v>
                </c:pt>
                <c:pt idx="14">
                  <c:v>0.68</c:v>
                </c:pt>
                <c:pt idx="15">
                  <c:v>0.69</c:v>
                </c:pt>
                <c:pt idx="16">
                  <c:v>0.69</c:v>
                </c:pt>
                <c:pt idx="17">
                  <c:v>0.69</c:v>
                </c:pt>
                <c:pt idx="18">
                  <c:v>0.69</c:v>
                </c:pt>
                <c:pt idx="19">
                  <c:v>0.69</c:v>
                </c:pt>
                <c:pt idx="20">
                  <c:v>0.69</c:v>
                </c:pt>
                <c:pt idx="21">
                  <c:v>0.69</c:v>
                </c:pt>
                <c:pt idx="22">
                  <c:v>0.7</c:v>
                </c:pt>
                <c:pt idx="23">
                  <c:v>0.7</c:v>
                </c:pt>
                <c:pt idx="24">
                  <c:v>0.71</c:v>
                </c:pt>
                <c:pt idx="25">
                  <c:v>0.72</c:v>
                </c:pt>
                <c:pt idx="26">
                  <c:v>0.72</c:v>
                </c:pt>
                <c:pt idx="27">
                  <c:v>0.72</c:v>
                </c:pt>
                <c:pt idx="28">
                  <c:v>0.72</c:v>
                </c:pt>
                <c:pt idx="29">
                  <c:v>0.72</c:v>
                </c:pt>
                <c:pt idx="30">
                  <c:v>0.73</c:v>
                </c:pt>
                <c:pt idx="31">
                  <c:v>0.73</c:v>
                </c:pt>
                <c:pt idx="32">
                  <c:v>0.74</c:v>
                </c:pt>
                <c:pt idx="33">
                  <c:v>0.74</c:v>
                </c:pt>
                <c:pt idx="34">
                  <c:v>0.75</c:v>
                </c:pt>
                <c:pt idx="35">
                  <c:v>0.75</c:v>
                </c:pt>
                <c:pt idx="36">
                  <c:v>0.75</c:v>
                </c:pt>
                <c:pt idx="37">
                  <c:v>0.76</c:v>
                </c:pt>
                <c:pt idx="38">
                  <c:v>0.76</c:v>
                </c:pt>
                <c:pt idx="39">
                  <c:v>0.77</c:v>
                </c:pt>
                <c:pt idx="40">
                  <c:v>0.78</c:v>
                </c:pt>
                <c:pt idx="41">
                  <c:v>0.79</c:v>
                </c:pt>
                <c:pt idx="42">
                  <c:v>0.82</c:v>
                </c:pt>
                <c:pt idx="43">
                  <c:v>0.82</c:v>
                </c:pt>
                <c:pt idx="44">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pt idx="4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73</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30</c:v>
                </c:pt>
                <c:pt idx="1">
                  <c:v>27</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40</c:v>
                </c:pt>
                <c:pt idx="2">
                  <c:v>23</c:v>
                </c:pt>
                <c:pt idx="3">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0.39</c:v>
                </c:pt>
                <c:pt idx="1">
                  <c:v>0.4</c:v>
                </c:pt>
                <c:pt idx="2">
                  <c:v>0.42</c:v>
                </c:pt>
                <c:pt idx="3">
                  <c:v>0.42</c:v>
                </c:pt>
                <c:pt idx="4">
                  <c:v>0.47</c:v>
                </c:pt>
                <c:pt idx="5">
                  <c:v>0.49</c:v>
                </c:pt>
                <c:pt idx="6">
                  <c:v>0.5</c:v>
                </c:pt>
                <c:pt idx="7">
                  <c:v>0.5</c:v>
                </c:pt>
                <c:pt idx="8">
                  <c:v>0.51</c:v>
                </c:pt>
                <c:pt idx="9">
                  <c:v>0.54</c:v>
                </c:pt>
                <c:pt idx="10">
                  <c:v>0.54</c:v>
                </c:pt>
                <c:pt idx="11">
                  <c:v>0.55000000000000004</c:v>
                </c:pt>
                <c:pt idx="12">
                  <c:v>0.56000000000000005</c:v>
                </c:pt>
                <c:pt idx="13">
                  <c:v>0.56000000000000005</c:v>
                </c:pt>
                <c:pt idx="14">
                  <c:v>0.56000000000000005</c:v>
                </c:pt>
                <c:pt idx="15">
                  <c:v>0.56999999999999995</c:v>
                </c:pt>
                <c:pt idx="16">
                  <c:v>0.56999999999999995</c:v>
                </c:pt>
                <c:pt idx="17">
                  <c:v>0.57999999999999996</c:v>
                </c:pt>
                <c:pt idx="18">
                  <c:v>0.57999999999999996</c:v>
                </c:pt>
                <c:pt idx="19">
                  <c:v>0.57999999999999996</c:v>
                </c:pt>
                <c:pt idx="20">
                  <c:v>0.57999999999999996</c:v>
                </c:pt>
                <c:pt idx="21">
                  <c:v>0.57999999999999996</c:v>
                </c:pt>
                <c:pt idx="22">
                  <c:v>0.59</c:v>
                </c:pt>
                <c:pt idx="23">
                  <c:v>0.59</c:v>
                </c:pt>
                <c:pt idx="24">
                  <c:v>0.6</c:v>
                </c:pt>
                <c:pt idx="25">
                  <c:v>0.6</c:v>
                </c:pt>
                <c:pt idx="26">
                  <c:v>0.63</c:v>
                </c:pt>
                <c:pt idx="27">
                  <c:v>0.63</c:v>
                </c:pt>
                <c:pt idx="28">
                  <c:v>0.63</c:v>
                </c:pt>
                <c:pt idx="29">
                  <c:v>0.63</c:v>
                </c:pt>
                <c:pt idx="30">
                  <c:v>0.64</c:v>
                </c:pt>
                <c:pt idx="31">
                  <c:v>0.64</c:v>
                </c:pt>
                <c:pt idx="32">
                  <c:v>0.64</c:v>
                </c:pt>
                <c:pt idx="33">
                  <c:v>0.66</c:v>
                </c:pt>
                <c:pt idx="34">
                  <c:v>0.67</c:v>
                </c:pt>
                <c:pt idx="35">
                  <c:v>0.68</c:v>
                </c:pt>
                <c:pt idx="36">
                  <c:v>0.69</c:v>
                </c:pt>
                <c:pt idx="37">
                  <c:v>0.69</c:v>
                </c:pt>
                <c:pt idx="38">
                  <c:v>0.7</c:v>
                </c:pt>
                <c:pt idx="39">
                  <c:v>0.73</c:v>
                </c:pt>
                <c:pt idx="40">
                  <c:v>0.73</c:v>
                </c:pt>
                <c:pt idx="41">
                  <c:v>0.73</c:v>
                </c:pt>
                <c:pt idx="42">
                  <c:v>0.75</c:v>
                </c:pt>
                <c:pt idx="43">
                  <c:v>0.76</c:v>
                </c:pt>
                <c:pt idx="44">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pt idx="39">
                  <c:v>0.6</c:v>
                </c:pt>
                <c:pt idx="40">
                  <c:v>0.6</c:v>
                </c:pt>
                <c:pt idx="41">
                  <c:v>0.6</c:v>
                </c:pt>
                <c:pt idx="42">
                  <c:v>0.6</c:v>
                </c:pt>
                <c:pt idx="43">
                  <c:v>0.6</c:v>
                </c:pt>
                <c:pt idx="44">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87</c:v>
                </c:pt>
                <c:pt idx="2">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13</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4.046797549233875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36</c:v>
                </c:pt>
                <c:pt idx="1">
                  <c:v>43</c:v>
                </c:pt>
                <c:pt idx="2">
                  <c:v>14</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0.67</c:v>
                </c:pt>
                <c:pt idx="1">
                  <c:v>0.7</c:v>
                </c:pt>
                <c:pt idx="2">
                  <c:v>0.71</c:v>
                </c:pt>
                <c:pt idx="3">
                  <c:v>0.71</c:v>
                </c:pt>
                <c:pt idx="4">
                  <c:v>0.72</c:v>
                </c:pt>
                <c:pt idx="5">
                  <c:v>0.73</c:v>
                </c:pt>
                <c:pt idx="6">
                  <c:v>0.74</c:v>
                </c:pt>
                <c:pt idx="7">
                  <c:v>0.74</c:v>
                </c:pt>
                <c:pt idx="8">
                  <c:v>0.75</c:v>
                </c:pt>
                <c:pt idx="9">
                  <c:v>0.75</c:v>
                </c:pt>
                <c:pt idx="10">
                  <c:v>0.76</c:v>
                </c:pt>
                <c:pt idx="11">
                  <c:v>0.76</c:v>
                </c:pt>
                <c:pt idx="12">
                  <c:v>0.77</c:v>
                </c:pt>
                <c:pt idx="13">
                  <c:v>0.77</c:v>
                </c:pt>
                <c:pt idx="14">
                  <c:v>0.77</c:v>
                </c:pt>
                <c:pt idx="15">
                  <c:v>0.78</c:v>
                </c:pt>
                <c:pt idx="16">
                  <c:v>0.78</c:v>
                </c:pt>
                <c:pt idx="17">
                  <c:v>0.78</c:v>
                </c:pt>
                <c:pt idx="18">
                  <c:v>0.78</c:v>
                </c:pt>
                <c:pt idx="19">
                  <c:v>0.79</c:v>
                </c:pt>
                <c:pt idx="20">
                  <c:v>0.79</c:v>
                </c:pt>
                <c:pt idx="21">
                  <c:v>0.8</c:v>
                </c:pt>
                <c:pt idx="22">
                  <c:v>0.8</c:v>
                </c:pt>
                <c:pt idx="23">
                  <c:v>0.8</c:v>
                </c:pt>
                <c:pt idx="24">
                  <c:v>0.8</c:v>
                </c:pt>
                <c:pt idx="25">
                  <c:v>0.8</c:v>
                </c:pt>
                <c:pt idx="26">
                  <c:v>0.8</c:v>
                </c:pt>
                <c:pt idx="27">
                  <c:v>0.8</c:v>
                </c:pt>
                <c:pt idx="28">
                  <c:v>0.81</c:v>
                </c:pt>
                <c:pt idx="29">
                  <c:v>0.81</c:v>
                </c:pt>
                <c:pt idx="30">
                  <c:v>0.81</c:v>
                </c:pt>
                <c:pt idx="31">
                  <c:v>0.82</c:v>
                </c:pt>
                <c:pt idx="32">
                  <c:v>0.82</c:v>
                </c:pt>
                <c:pt idx="33">
                  <c:v>0.82</c:v>
                </c:pt>
                <c:pt idx="34">
                  <c:v>0.82</c:v>
                </c:pt>
                <c:pt idx="35">
                  <c:v>0.82</c:v>
                </c:pt>
                <c:pt idx="36">
                  <c:v>0.83</c:v>
                </c:pt>
                <c:pt idx="37">
                  <c:v>0.84</c:v>
                </c:pt>
                <c:pt idx="38">
                  <c:v>0.85</c:v>
                </c:pt>
                <c:pt idx="39">
                  <c:v>0.85</c:v>
                </c:pt>
                <c:pt idx="40">
                  <c:v>0.85</c:v>
                </c:pt>
                <c:pt idx="41">
                  <c:v>0.85</c:v>
                </c:pt>
                <c:pt idx="42">
                  <c:v>0.85</c:v>
                </c:pt>
                <c:pt idx="43">
                  <c:v>0.86</c:v>
                </c:pt>
                <c:pt idx="44">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pt idx="16">
                  <c:v>0.79</c:v>
                </c:pt>
                <c:pt idx="17">
                  <c:v>0.79</c:v>
                </c:pt>
                <c:pt idx="18">
                  <c:v>0.79</c:v>
                </c:pt>
                <c:pt idx="19">
                  <c:v>0.79</c:v>
                </c:pt>
                <c:pt idx="20">
                  <c:v>0.79</c:v>
                </c:pt>
                <c:pt idx="21">
                  <c:v>0.79</c:v>
                </c:pt>
                <c:pt idx="22">
                  <c:v>0.79</c:v>
                </c:pt>
                <c:pt idx="23">
                  <c:v>0.79</c:v>
                </c:pt>
                <c:pt idx="24">
                  <c:v>0.79</c:v>
                </c:pt>
                <c:pt idx="25">
                  <c:v>0.79</c:v>
                </c:pt>
                <c:pt idx="26">
                  <c:v>0.79</c:v>
                </c:pt>
                <c:pt idx="27">
                  <c:v>0.79</c:v>
                </c:pt>
                <c:pt idx="28">
                  <c:v>0.79</c:v>
                </c:pt>
                <c:pt idx="29">
                  <c:v>0.79</c:v>
                </c:pt>
                <c:pt idx="30">
                  <c:v>0.79</c:v>
                </c:pt>
                <c:pt idx="31">
                  <c:v>0.79</c:v>
                </c:pt>
                <c:pt idx="32">
                  <c:v>0.79</c:v>
                </c:pt>
                <c:pt idx="33">
                  <c:v>0.79</c:v>
                </c:pt>
                <c:pt idx="34">
                  <c:v>0.79</c:v>
                </c:pt>
                <c:pt idx="35">
                  <c:v>0.79</c:v>
                </c:pt>
                <c:pt idx="36">
                  <c:v>0.79</c:v>
                </c:pt>
                <c:pt idx="37">
                  <c:v>0.79</c:v>
                </c:pt>
                <c:pt idx="38">
                  <c:v>0.79</c:v>
                </c:pt>
                <c:pt idx="39">
                  <c:v>0.79</c:v>
                </c:pt>
                <c:pt idx="40">
                  <c:v>0.79</c:v>
                </c:pt>
                <c:pt idx="41">
                  <c:v>0.79</c:v>
                </c:pt>
                <c:pt idx="42">
                  <c:v>0.79</c:v>
                </c:pt>
                <c:pt idx="43">
                  <c:v>0.79</c:v>
                </c:pt>
                <c:pt idx="44">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pt idx="4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0.31</c:v>
                </c:pt>
                <c:pt idx="1">
                  <c:v>0.28999999999999998</c:v>
                </c:pt>
                <c:pt idx="2">
                  <c:v>0.21</c:v>
                </c:pt>
                <c:pt idx="3">
                  <c:v>0.28000000000000003</c:v>
                </c:pt>
                <c:pt idx="4">
                  <c:v>0.37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67</c:v>
                </c:pt>
                <c:pt idx="1">
                  <c:v>41</c:v>
                </c:pt>
                <c:pt idx="2">
                  <c:v>36</c:v>
                </c:pt>
                <c:pt idx="3">
                  <c:v>62</c:v>
                </c:pt>
                <c:pt idx="4">
                  <c:v>49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20</c:v>
                </c:pt>
                <c:pt idx="2">
                  <c:v>10</c:v>
                </c:pt>
                <c:pt idx="3">
                  <c:v>17</c:v>
                </c:pt>
                <c:pt idx="4">
                  <c:v>19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75</c:v>
                </c:pt>
                <c:pt idx="1">
                  <c:v>76</c:v>
                </c:pt>
                <c:pt idx="2">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25</c:v>
                </c:pt>
                <c:pt idx="1">
                  <c:v>24</c:v>
                </c:pt>
                <c:pt idx="2">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44</c:v>
                </c:pt>
                <c:pt idx="2">
                  <c:v>22</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0.56000000000000005</c:v>
                </c:pt>
                <c:pt idx="1">
                  <c:v>0.56999999999999995</c:v>
                </c:pt>
                <c:pt idx="2">
                  <c:v>0.57999999999999996</c:v>
                </c:pt>
                <c:pt idx="3">
                  <c:v>0.59</c:v>
                </c:pt>
                <c:pt idx="4">
                  <c:v>0.59</c:v>
                </c:pt>
                <c:pt idx="5">
                  <c:v>0.59</c:v>
                </c:pt>
                <c:pt idx="6">
                  <c:v>0.59</c:v>
                </c:pt>
                <c:pt idx="7">
                  <c:v>0.6</c:v>
                </c:pt>
                <c:pt idx="8">
                  <c:v>0.6</c:v>
                </c:pt>
                <c:pt idx="9">
                  <c:v>0.6</c:v>
                </c:pt>
                <c:pt idx="10">
                  <c:v>0.6</c:v>
                </c:pt>
                <c:pt idx="11">
                  <c:v>0.62</c:v>
                </c:pt>
                <c:pt idx="12">
                  <c:v>0.63</c:v>
                </c:pt>
                <c:pt idx="13">
                  <c:v>0.64</c:v>
                </c:pt>
                <c:pt idx="14">
                  <c:v>0.64</c:v>
                </c:pt>
                <c:pt idx="15">
                  <c:v>0.64</c:v>
                </c:pt>
                <c:pt idx="16">
                  <c:v>0.65</c:v>
                </c:pt>
                <c:pt idx="17">
                  <c:v>0.65</c:v>
                </c:pt>
                <c:pt idx="18">
                  <c:v>0.65</c:v>
                </c:pt>
                <c:pt idx="19">
                  <c:v>0.66</c:v>
                </c:pt>
                <c:pt idx="20">
                  <c:v>0.66</c:v>
                </c:pt>
                <c:pt idx="21">
                  <c:v>0.67</c:v>
                </c:pt>
                <c:pt idx="22">
                  <c:v>0.67</c:v>
                </c:pt>
                <c:pt idx="23">
                  <c:v>0.68</c:v>
                </c:pt>
                <c:pt idx="24">
                  <c:v>0.68</c:v>
                </c:pt>
                <c:pt idx="25">
                  <c:v>0.68</c:v>
                </c:pt>
                <c:pt idx="26">
                  <c:v>0.68</c:v>
                </c:pt>
                <c:pt idx="27">
                  <c:v>0.69</c:v>
                </c:pt>
                <c:pt idx="28">
                  <c:v>0.69</c:v>
                </c:pt>
                <c:pt idx="29">
                  <c:v>0.69</c:v>
                </c:pt>
                <c:pt idx="30">
                  <c:v>0.7</c:v>
                </c:pt>
                <c:pt idx="31">
                  <c:v>0.7</c:v>
                </c:pt>
                <c:pt idx="32">
                  <c:v>0.71</c:v>
                </c:pt>
                <c:pt idx="33">
                  <c:v>0.71</c:v>
                </c:pt>
                <c:pt idx="34">
                  <c:v>0.71</c:v>
                </c:pt>
                <c:pt idx="35">
                  <c:v>0.71</c:v>
                </c:pt>
                <c:pt idx="36">
                  <c:v>0.71</c:v>
                </c:pt>
                <c:pt idx="37">
                  <c:v>0.71</c:v>
                </c:pt>
                <c:pt idx="38">
                  <c:v>0.71</c:v>
                </c:pt>
                <c:pt idx="39">
                  <c:v>0.72</c:v>
                </c:pt>
                <c:pt idx="40">
                  <c:v>0.77</c:v>
                </c:pt>
                <c:pt idx="41">
                  <c:v>0.78</c:v>
                </c:pt>
                <c:pt idx="42">
                  <c:v>0.78</c:v>
                </c:pt>
                <c:pt idx="43">
                  <c:v>0.78</c:v>
                </c:pt>
                <c:pt idx="44">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39</c:v>
                </c:pt>
                <c:pt idx="2">
                  <c:v>10</c:v>
                </c:pt>
                <c:pt idx="3">
                  <c:v>21</c:v>
                </c:pt>
                <c:pt idx="4">
                  <c:v>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c:v>
                </c:pt>
                <c:pt idx="1">
                  <c:v>0.53</c:v>
                </c:pt>
                <c:pt idx="2">
                  <c:v>0.53</c:v>
                </c:pt>
                <c:pt idx="3">
                  <c:v>0.53</c:v>
                </c:pt>
                <c:pt idx="4">
                  <c:v>0.55000000000000004</c:v>
                </c:pt>
                <c:pt idx="5">
                  <c:v>0.55000000000000004</c:v>
                </c:pt>
                <c:pt idx="6">
                  <c:v>0.56000000000000005</c:v>
                </c:pt>
                <c:pt idx="7">
                  <c:v>0.56000000000000005</c:v>
                </c:pt>
                <c:pt idx="8">
                  <c:v>0.56000000000000005</c:v>
                </c:pt>
                <c:pt idx="9">
                  <c:v>0.56000000000000005</c:v>
                </c:pt>
                <c:pt idx="10">
                  <c:v>0.56999999999999995</c:v>
                </c:pt>
                <c:pt idx="11">
                  <c:v>0.57999999999999996</c:v>
                </c:pt>
                <c:pt idx="12">
                  <c:v>0.57999999999999996</c:v>
                </c:pt>
                <c:pt idx="13">
                  <c:v>0.59</c:v>
                </c:pt>
                <c:pt idx="14">
                  <c:v>0.6</c:v>
                </c:pt>
                <c:pt idx="15">
                  <c:v>0.61</c:v>
                </c:pt>
                <c:pt idx="16">
                  <c:v>0.61</c:v>
                </c:pt>
                <c:pt idx="17">
                  <c:v>0.61</c:v>
                </c:pt>
                <c:pt idx="18">
                  <c:v>0.61</c:v>
                </c:pt>
                <c:pt idx="19">
                  <c:v>0.62</c:v>
                </c:pt>
                <c:pt idx="20">
                  <c:v>0.62</c:v>
                </c:pt>
                <c:pt idx="21">
                  <c:v>0.62</c:v>
                </c:pt>
                <c:pt idx="22">
                  <c:v>0.63</c:v>
                </c:pt>
                <c:pt idx="23">
                  <c:v>0.63</c:v>
                </c:pt>
                <c:pt idx="24">
                  <c:v>0.63</c:v>
                </c:pt>
                <c:pt idx="25">
                  <c:v>0.63</c:v>
                </c:pt>
                <c:pt idx="26">
                  <c:v>0.63</c:v>
                </c:pt>
                <c:pt idx="27">
                  <c:v>0.63</c:v>
                </c:pt>
                <c:pt idx="28">
                  <c:v>0.63</c:v>
                </c:pt>
                <c:pt idx="29">
                  <c:v>0.63</c:v>
                </c:pt>
                <c:pt idx="30">
                  <c:v>0.64</c:v>
                </c:pt>
                <c:pt idx="31">
                  <c:v>0.64</c:v>
                </c:pt>
                <c:pt idx="32">
                  <c:v>0.64</c:v>
                </c:pt>
                <c:pt idx="33">
                  <c:v>0.64</c:v>
                </c:pt>
                <c:pt idx="34">
                  <c:v>0.64</c:v>
                </c:pt>
                <c:pt idx="35">
                  <c:v>0.64</c:v>
                </c:pt>
                <c:pt idx="36">
                  <c:v>0.65</c:v>
                </c:pt>
                <c:pt idx="37">
                  <c:v>0.66</c:v>
                </c:pt>
                <c:pt idx="38">
                  <c:v>0.66</c:v>
                </c:pt>
                <c:pt idx="39">
                  <c:v>0.67</c:v>
                </c:pt>
                <c:pt idx="40">
                  <c:v>0.68</c:v>
                </c:pt>
                <c:pt idx="41">
                  <c:v>0.69</c:v>
                </c:pt>
                <c:pt idx="42">
                  <c:v>0.74</c:v>
                </c:pt>
                <c:pt idx="43">
                  <c:v>0.75</c:v>
                </c:pt>
                <c:pt idx="44">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pt idx="33">
                  <c:v>0.63</c:v>
                </c:pt>
                <c:pt idx="34">
                  <c:v>0.63</c:v>
                </c:pt>
                <c:pt idx="35">
                  <c:v>0.63</c:v>
                </c:pt>
                <c:pt idx="36">
                  <c:v>0.63</c:v>
                </c:pt>
                <c:pt idx="37">
                  <c:v>0.63</c:v>
                </c:pt>
                <c:pt idx="38">
                  <c:v>0.63</c:v>
                </c:pt>
                <c:pt idx="39">
                  <c:v>0.63</c:v>
                </c:pt>
                <c:pt idx="40">
                  <c:v>0.63</c:v>
                </c:pt>
                <c:pt idx="41">
                  <c:v>0.63</c:v>
                </c:pt>
                <c:pt idx="42">
                  <c:v>0.63</c:v>
                </c:pt>
                <c:pt idx="43">
                  <c:v>0.63</c:v>
                </c:pt>
                <c:pt idx="4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27</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0.57999999999999996</c:v>
                </c:pt>
                <c:pt idx="1">
                  <c:v>0.59</c:v>
                </c:pt>
                <c:pt idx="2">
                  <c:v>0.59</c:v>
                </c:pt>
                <c:pt idx="3">
                  <c:v>0.59</c:v>
                </c:pt>
                <c:pt idx="4">
                  <c:v>0.61</c:v>
                </c:pt>
                <c:pt idx="5">
                  <c:v>0.62</c:v>
                </c:pt>
                <c:pt idx="6">
                  <c:v>0.64</c:v>
                </c:pt>
                <c:pt idx="7">
                  <c:v>0.64</c:v>
                </c:pt>
                <c:pt idx="8">
                  <c:v>0.64</c:v>
                </c:pt>
                <c:pt idx="9">
                  <c:v>0.64</c:v>
                </c:pt>
                <c:pt idx="10">
                  <c:v>0.65</c:v>
                </c:pt>
                <c:pt idx="11">
                  <c:v>0.65</c:v>
                </c:pt>
                <c:pt idx="12">
                  <c:v>0.65</c:v>
                </c:pt>
                <c:pt idx="13">
                  <c:v>0.65</c:v>
                </c:pt>
                <c:pt idx="14">
                  <c:v>0.66</c:v>
                </c:pt>
                <c:pt idx="15">
                  <c:v>0.66</c:v>
                </c:pt>
                <c:pt idx="16">
                  <c:v>0.67</c:v>
                </c:pt>
                <c:pt idx="17">
                  <c:v>0.68</c:v>
                </c:pt>
                <c:pt idx="18">
                  <c:v>0.68</c:v>
                </c:pt>
                <c:pt idx="19">
                  <c:v>0.68</c:v>
                </c:pt>
                <c:pt idx="20">
                  <c:v>0.68</c:v>
                </c:pt>
                <c:pt idx="21">
                  <c:v>0.69</c:v>
                </c:pt>
                <c:pt idx="22">
                  <c:v>0.69</c:v>
                </c:pt>
                <c:pt idx="23">
                  <c:v>0.69</c:v>
                </c:pt>
                <c:pt idx="24">
                  <c:v>0.69</c:v>
                </c:pt>
                <c:pt idx="25">
                  <c:v>0.69</c:v>
                </c:pt>
                <c:pt idx="26">
                  <c:v>0.69</c:v>
                </c:pt>
                <c:pt idx="27">
                  <c:v>0.69</c:v>
                </c:pt>
                <c:pt idx="28">
                  <c:v>0.69</c:v>
                </c:pt>
                <c:pt idx="29">
                  <c:v>0.7</c:v>
                </c:pt>
                <c:pt idx="30">
                  <c:v>0.7</c:v>
                </c:pt>
                <c:pt idx="31">
                  <c:v>0.7</c:v>
                </c:pt>
                <c:pt idx="32">
                  <c:v>0.7</c:v>
                </c:pt>
                <c:pt idx="33">
                  <c:v>0.7</c:v>
                </c:pt>
                <c:pt idx="34">
                  <c:v>0.71</c:v>
                </c:pt>
                <c:pt idx="35">
                  <c:v>0.71</c:v>
                </c:pt>
                <c:pt idx="36">
                  <c:v>0.71</c:v>
                </c:pt>
                <c:pt idx="37">
                  <c:v>0.72</c:v>
                </c:pt>
                <c:pt idx="38">
                  <c:v>0.72</c:v>
                </c:pt>
                <c:pt idx="39">
                  <c:v>0.72</c:v>
                </c:pt>
                <c:pt idx="40">
                  <c:v>0.75</c:v>
                </c:pt>
                <c:pt idx="41">
                  <c:v>0.75</c:v>
                </c:pt>
                <c:pt idx="42">
                  <c:v>0.77</c:v>
                </c:pt>
                <c:pt idx="43">
                  <c:v>0.78</c:v>
                </c:pt>
                <c:pt idx="4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0.11</c:v>
                </c:pt>
                <c:pt idx="2">
                  <c:v>0.04</c:v>
                </c:pt>
                <c:pt idx="3">
                  <c:v>7.0000000000000007E-2</c:v>
                </c:pt>
                <c:pt idx="4">
                  <c:v>0.15</c:v>
                </c:pt>
                <c:pt idx="5">
                  <c:v>0.12</c:v>
                </c:pt>
                <c:pt idx="6">
                  <c:v>0.05</c:v>
                </c:pt>
                <c:pt idx="7">
                  <c:v>0.08</c:v>
                </c:pt>
                <c:pt idx="8">
                  <c:v>0.11</c:v>
                </c:pt>
                <c:pt idx="9">
                  <c:v>0.12</c:v>
                </c:pt>
                <c:pt idx="10">
                  <c:v>0.09</c:v>
                </c:pt>
                <c:pt idx="11">
                  <c:v>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65</c:v>
                </c:pt>
                <c:pt idx="1">
                  <c:v>71</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12</c:v>
                </c:pt>
                <c:pt idx="2">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0"/>
                  <c:y val="-3.7715128428922077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3.7192188092841181E-4"/>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34</c:v>
                </c:pt>
                <c:pt idx="2">
                  <c:v>19</c:v>
                </c:pt>
                <c:pt idx="3">
                  <c:v>12</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0.45</c:v>
                </c:pt>
                <c:pt idx="1">
                  <c:v>0.47</c:v>
                </c:pt>
                <c:pt idx="2">
                  <c:v>0.49</c:v>
                </c:pt>
                <c:pt idx="3">
                  <c:v>0.5</c:v>
                </c:pt>
                <c:pt idx="4">
                  <c:v>0.5</c:v>
                </c:pt>
                <c:pt idx="5">
                  <c:v>0.5</c:v>
                </c:pt>
                <c:pt idx="6">
                  <c:v>0.5</c:v>
                </c:pt>
                <c:pt idx="7">
                  <c:v>0.51</c:v>
                </c:pt>
                <c:pt idx="8">
                  <c:v>0.51</c:v>
                </c:pt>
                <c:pt idx="9">
                  <c:v>0.51</c:v>
                </c:pt>
                <c:pt idx="10">
                  <c:v>0.53</c:v>
                </c:pt>
                <c:pt idx="11">
                  <c:v>0.53</c:v>
                </c:pt>
                <c:pt idx="12">
                  <c:v>0.54</c:v>
                </c:pt>
                <c:pt idx="13">
                  <c:v>0.55000000000000004</c:v>
                </c:pt>
                <c:pt idx="14">
                  <c:v>0.55000000000000004</c:v>
                </c:pt>
                <c:pt idx="15">
                  <c:v>0.56000000000000005</c:v>
                </c:pt>
                <c:pt idx="16">
                  <c:v>0.56000000000000005</c:v>
                </c:pt>
                <c:pt idx="17">
                  <c:v>0.56000000000000005</c:v>
                </c:pt>
                <c:pt idx="18">
                  <c:v>0.56000000000000005</c:v>
                </c:pt>
                <c:pt idx="19">
                  <c:v>0.56000000000000005</c:v>
                </c:pt>
                <c:pt idx="20">
                  <c:v>0.56000000000000005</c:v>
                </c:pt>
                <c:pt idx="21">
                  <c:v>0.56999999999999995</c:v>
                </c:pt>
                <c:pt idx="22">
                  <c:v>0.56999999999999995</c:v>
                </c:pt>
                <c:pt idx="23">
                  <c:v>0.56999999999999995</c:v>
                </c:pt>
                <c:pt idx="24">
                  <c:v>0.57999999999999996</c:v>
                </c:pt>
                <c:pt idx="25">
                  <c:v>0.59</c:v>
                </c:pt>
                <c:pt idx="26">
                  <c:v>0.59</c:v>
                </c:pt>
                <c:pt idx="27">
                  <c:v>0.59</c:v>
                </c:pt>
                <c:pt idx="28">
                  <c:v>0.59</c:v>
                </c:pt>
                <c:pt idx="29">
                  <c:v>0.6</c:v>
                </c:pt>
                <c:pt idx="30">
                  <c:v>0.6</c:v>
                </c:pt>
                <c:pt idx="31">
                  <c:v>0.61</c:v>
                </c:pt>
                <c:pt idx="32">
                  <c:v>0.61</c:v>
                </c:pt>
                <c:pt idx="33">
                  <c:v>0.61</c:v>
                </c:pt>
                <c:pt idx="34">
                  <c:v>0.62</c:v>
                </c:pt>
                <c:pt idx="35">
                  <c:v>0.62</c:v>
                </c:pt>
                <c:pt idx="36">
                  <c:v>0.62</c:v>
                </c:pt>
                <c:pt idx="37">
                  <c:v>0.63</c:v>
                </c:pt>
                <c:pt idx="38">
                  <c:v>0.63</c:v>
                </c:pt>
                <c:pt idx="39">
                  <c:v>0.63</c:v>
                </c:pt>
                <c:pt idx="40">
                  <c:v>0.65</c:v>
                </c:pt>
                <c:pt idx="41">
                  <c:v>0.66</c:v>
                </c:pt>
                <c:pt idx="42">
                  <c:v>0.72</c:v>
                </c:pt>
                <c:pt idx="43">
                  <c:v>0.73</c:v>
                </c:pt>
                <c:pt idx="4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pt idx="38">
                  <c:v>0.57999999999999996</c:v>
                </c:pt>
                <c:pt idx="39">
                  <c:v>0.57999999999999996</c:v>
                </c:pt>
                <c:pt idx="40">
                  <c:v>0.57999999999999996</c:v>
                </c:pt>
                <c:pt idx="41">
                  <c:v>0.57999999999999996</c:v>
                </c:pt>
                <c:pt idx="42">
                  <c:v>0.57999999999999996</c:v>
                </c:pt>
                <c:pt idx="43">
                  <c:v>0.57999999999999996</c:v>
                </c:pt>
                <c:pt idx="4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pt idx="38">
                  <c:v>0.56000000000000005</c:v>
                </c:pt>
                <c:pt idx="39">
                  <c:v>0.56000000000000005</c:v>
                </c:pt>
                <c:pt idx="40">
                  <c:v>0.56000000000000005</c:v>
                </c:pt>
                <c:pt idx="41">
                  <c:v>0.56000000000000005</c:v>
                </c:pt>
                <c:pt idx="42">
                  <c:v>0.56000000000000005</c:v>
                </c:pt>
                <c:pt idx="43">
                  <c:v>0.56000000000000005</c:v>
                </c:pt>
                <c:pt idx="4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0.39</c:v>
                </c:pt>
                <c:pt idx="1">
                  <c:v>0.53</c:v>
                </c:pt>
                <c:pt idx="2">
                  <c:v>0.03</c:v>
                </c:pt>
                <c:pt idx="3">
                  <c:v>0.04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54</c:v>
                </c:pt>
                <c:pt idx="1">
                  <c:v>68</c:v>
                </c:pt>
                <c:pt idx="2">
                  <c:v>6</c:v>
                </c:pt>
                <c:pt idx="3">
                  <c:v>48</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22</c:v>
                </c:pt>
                <c:pt idx="1">
                  <c:v>26</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69</c:v>
                </c:pt>
                <c:pt idx="1">
                  <c:v>22</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0.82</c:v>
                </c:pt>
                <c:pt idx="1">
                  <c:v>0.83</c:v>
                </c:pt>
                <c:pt idx="2">
                  <c:v>0.86</c:v>
                </c:pt>
                <c:pt idx="3">
                  <c:v>0.87</c:v>
                </c:pt>
                <c:pt idx="4">
                  <c:v>0.87</c:v>
                </c:pt>
                <c:pt idx="5">
                  <c:v>0.88</c:v>
                </c:pt>
                <c:pt idx="6">
                  <c:v>0.88</c:v>
                </c:pt>
                <c:pt idx="7">
                  <c:v>0.88</c:v>
                </c:pt>
                <c:pt idx="8">
                  <c:v>0.88</c:v>
                </c:pt>
                <c:pt idx="9">
                  <c:v>0.88</c:v>
                </c:pt>
                <c:pt idx="10">
                  <c:v>0.89</c:v>
                </c:pt>
                <c:pt idx="11">
                  <c:v>0.89</c:v>
                </c:pt>
                <c:pt idx="12">
                  <c:v>0.89</c:v>
                </c:pt>
                <c:pt idx="13">
                  <c:v>0.89</c:v>
                </c:pt>
                <c:pt idx="14">
                  <c:v>0.9</c:v>
                </c:pt>
                <c:pt idx="15">
                  <c:v>0.9</c:v>
                </c:pt>
                <c:pt idx="16">
                  <c:v>0.91</c:v>
                </c:pt>
                <c:pt idx="17">
                  <c:v>0.91</c:v>
                </c:pt>
                <c:pt idx="18">
                  <c:v>0.91</c:v>
                </c:pt>
                <c:pt idx="19">
                  <c:v>0.91</c:v>
                </c:pt>
                <c:pt idx="20">
                  <c:v>0.91</c:v>
                </c:pt>
                <c:pt idx="21">
                  <c:v>0.91</c:v>
                </c:pt>
                <c:pt idx="22">
                  <c:v>0.91</c:v>
                </c:pt>
                <c:pt idx="23">
                  <c:v>0.92</c:v>
                </c:pt>
                <c:pt idx="24">
                  <c:v>0.92</c:v>
                </c:pt>
                <c:pt idx="25">
                  <c:v>0.92</c:v>
                </c:pt>
                <c:pt idx="26">
                  <c:v>0.92</c:v>
                </c:pt>
                <c:pt idx="27">
                  <c:v>0.92</c:v>
                </c:pt>
                <c:pt idx="28">
                  <c:v>0.92</c:v>
                </c:pt>
                <c:pt idx="29">
                  <c:v>0.92</c:v>
                </c:pt>
                <c:pt idx="30">
                  <c:v>0.92</c:v>
                </c:pt>
                <c:pt idx="31">
                  <c:v>0.92</c:v>
                </c:pt>
                <c:pt idx="32">
                  <c:v>0.92</c:v>
                </c:pt>
                <c:pt idx="33">
                  <c:v>0.93</c:v>
                </c:pt>
                <c:pt idx="34">
                  <c:v>0.93</c:v>
                </c:pt>
                <c:pt idx="35">
                  <c:v>0.93</c:v>
                </c:pt>
                <c:pt idx="36">
                  <c:v>0.93</c:v>
                </c:pt>
                <c:pt idx="37">
                  <c:v>0.93</c:v>
                </c:pt>
                <c:pt idx="38">
                  <c:v>0.93</c:v>
                </c:pt>
                <c:pt idx="39">
                  <c:v>0.94</c:v>
                </c:pt>
                <c:pt idx="40">
                  <c:v>0.94</c:v>
                </c:pt>
                <c:pt idx="41">
                  <c:v>0.95</c:v>
                </c:pt>
                <c:pt idx="42">
                  <c:v>0.95</c:v>
                </c:pt>
                <c:pt idx="43">
                  <c:v>0.96</c:v>
                </c:pt>
                <c:pt idx="44">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pt idx="4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pt idx="39">
                  <c:v>0.9</c:v>
                </c:pt>
                <c:pt idx="40">
                  <c:v>0.9</c:v>
                </c:pt>
                <c:pt idx="41">
                  <c:v>0.9</c:v>
                </c:pt>
                <c:pt idx="42">
                  <c:v>0.9</c:v>
                </c:pt>
                <c:pt idx="43">
                  <c:v>0.9</c:v>
                </c:pt>
                <c:pt idx="44">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68</c:v>
                </c:pt>
                <c:pt idx="2">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13</c:v>
                </c:pt>
                <c:pt idx="2">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581E-3"/>
                  <c:y val="4.0467975492339122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35</c:v>
                </c:pt>
                <c:pt idx="2">
                  <c:v>19</c:v>
                </c:pt>
                <c:pt idx="3">
                  <c:v>10</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0.44</c:v>
                </c:pt>
                <c:pt idx="1">
                  <c:v>0.49</c:v>
                </c:pt>
                <c:pt idx="2">
                  <c:v>0.5</c:v>
                </c:pt>
                <c:pt idx="3">
                  <c:v>0.51</c:v>
                </c:pt>
                <c:pt idx="4">
                  <c:v>0.51</c:v>
                </c:pt>
                <c:pt idx="5">
                  <c:v>0.51</c:v>
                </c:pt>
                <c:pt idx="6">
                  <c:v>0.51</c:v>
                </c:pt>
                <c:pt idx="7">
                  <c:v>0.52</c:v>
                </c:pt>
                <c:pt idx="8">
                  <c:v>0.53</c:v>
                </c:pt>
                <c:pt idx="9">
                  <c:v>0.53</c:v>
                </c:pt>
                <c:pt idx="10">
                  <c:v>0.54</c:v>
                </c:pt>
                <c:pt idx="11">
                  <c:v>0.54</c:v>
                </c:pt>
                <c:pt idx="12">
                  <c:v>0.55000000000000004</c:v>
                </c:pt>
                <c:pt idx="13">
                  <c:v>0.56000000000000005</c:v>
                </c:pt>
                <c:pt idx="14">
                  <c:v>0.56000000000000005</c:v>
                </c:pt>
                <c:pt idx="15">
                  <c:v>0.56999999999999995</c:v>
                </c:pt>
                <c:pt idx="16">
                  <c:v>0.56999999999999995</c:v>
                </c:pt>
                <c:pt idx="17">
                  <c:v>0.56999999999999995</c:v>
                </c:pt>
                <c:pt idx="18">
                  <c:v>0.57999999999999996</c:v>
                </c:pt>
                <c:pt idx="19">
                  <c:v>0.57999999999999996</c:v>
                </c:pt>
                <c:pt idx="20">
                  <c:v>0.57999999999999996</c:v>
                </c:pt>
                <c:pt idx="21">
                  <c:v>0.57999999999999996</c:v>
                </c:pt>
                <c:pt idx="22">
                  <c:v>0.57999999999999996</c:v>
                </c:pt>
                <c:pt idx="23">
                  <c:v>0.59</c:v>
                </c:pt>
                <c:pt idx="24">
                  <c:v>0.59</c:v>
                </c:pt>
                <c:pt idx="25">
                  <c:v>0.59</c:v>
                </c:pt>
                <c:pt idx="26">
                  <c:v>0.6</c:v>
                </c:pt>
                <c:pt idx="27">
                  <c:v>0.6</c:v>
                </c:pt>
                <c:pt idx="28">
                  <c:v>0.6</c:v>
                </c:pt>
                <c:pt idx="29">
                  <c:v>0.6</c:v>
                </c:pt>
                <c:pt idx="30">
                  <c:v>0.6</c:v>
                </c:pt>
                <c:pt idx="31">
                  <c:v>0.61</c:v>
                </c:pt>
                <c:pt idx="32">
                  <c:v>0.61</c:v>
                </c:pt>
                <c:pt idx="33">
                  <c:v>0.61</c:v>
                </c:pt>
                <c:pt idx="34">
                  <c:v>0.62</c:v>
                </c:pt>
                <c:pt idx="35">
                  <c:v>0.62</c:v>
                </c:pt>
                <c:pt idx="36">
                  <c:v>0.62</c:v>
                </c:pt>
                <c:pt idx="37">
                  <c:v>0.63</c:v>
                </c:pt>
                <c:pt idx="38">
                  <c:v>0.64</c:v>
                </c:pt>
                <c:pt idx="39">
                  <c:v>0.64</c:v>
                </c:pt>
                <c:pt idx="40">
                  <c:v>0.65</c:v>
                </c:pt>
                <c:pt idx="41">
                  <c:v>0.66</c:v>
                </c:pt>
                <c:pt idx="42">
                  <c:v>0.71</c:v>
                </c:pt>
                <c:pt idx="43">
                  <c:v>0.72</c:v>
                </c:pt>
                <c:pt idx="4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pt idx="39">
                  <c:v>0.55000000000000004</c:v>
                </c:pt>
                <c:pt idx="40">
                  <c:v>0.55000000000000004</c:v>
                </c:pt>
                <c:pt idx="41">
                  <c:v>0.55000000000000004</c:v>
                </c:pt>
                <c:pt idx="42">
                  <c:v>0.55000000000000004</c:v>
                </c:pt>
                <c:pt idx="43">
                  <c:v>0.55000000000000004</c:v>
                </c:pt>
                <c:pt idx="44">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86</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42</c:v>
                </c:pt>
                <c:pt idx="1">
                  <c:v>39</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88</c:v>
                </c:pt>
                <c:pt idx="2">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38</c:v>
                </c:pt>
                <c:pt idx="2">
                  <c:v>11</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86</c:v>
                </c:pt>
                <c:pt idx="2">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36</c:v>
                </c:pt>
                <c:pt idx="2">
                  <c:v>12</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82</c:v>
                </c:pt>
                <c:pt idx="2">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18</c:v>
                </c:pt>
                <c:pt idx="2">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46</c:v>
                </c:pt>
                <c:pt idx="1">
                  <c:v>32</c:v>
                </c:pt>
                <c:pt idx="2">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90</c:v>
                </c:pt>
                <c:pt idx="2">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10</c:v>
                </c:pt>
                <c:pt idx="2">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37</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32</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92</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8</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36</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1E9F0381-9A1C-48D5-8B74-6AA6611690A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F4F79FE-557D-4C0D-823B-46D24AE790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342C6644-CA9C-442F-9C85-A09B3D3B567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810C3CFE-7565-4D28-A162-49C0E1A2B9C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CF76E0B9-4DA0-40BF-865D-3078580C0A2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ED2F8561-F288-4C15-9155-27C829D901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786B6DD9-BC4E-4091-BAE2-8B63CB6E86A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c:v>
                </c:pt>
                <c:pt idx="3">
                  <c:v>0</c:v>
                </c:pt>
                <c:pt idx="4">
                  <c:v>0.8</c:v>
                </c:pt>
                <c:pt idx="5">
                  <c:v>0.81</c:v>
                </c:pt>
                <c:pt idx="6">
                  <c:v>0.78</c:v>
                </c:pt>
                <c:pt idx="7">
                  <c:v>0.63</c:v>
                </c:pt>
                <c:pt idx="8">
                  <c:v>0.69</c:v>
                </c:pt>
                <c:pt idx="9">
                  <c:v>0</c:v>
                </c:pt>
                <c:pt idx="11">
                  <c:v>0.81</c:v>
                </c:pt>
                <c:pt idx="12">
                  <c:v>0.77</c:v>
                </c:pt>
                <c:pt idx="13">
                  <c:v>0.69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443303BE-3F55-4C7B-A4E3-121757FCC06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CDEA8BD-1995-4116-B1A7-0E1C987AB2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49737CC-D8E1-4D52-AC48-DD0E17947B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29744CAF-4DCD-4953-90D0-5EED4B4A8F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FE7CD217-BCC9-4961-8881-FC4304847C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E36F2D92-FE29-4D42-B5CF-141829FFC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F975A60-C0B8-4203-BB1C-E3C6FF5E71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1A17FB47-942B-42E7-8C27-3A8F375456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0.19999999999999996</c:v>
                </c:pt>
                <c:pt idx="2">
                  <c:v>1</c:v>
                </c:pt>
                <c:pt idx="3">
                  <c:v>1</c:v>
                </c:pt>
                <c:pt idx="4">
                  <c:v>0.19999999999999996</c:v>
                </c:pt>
                <c:pt idx="5">
                  <c:v>0.18999999999999995</c:v>
                </c:pt>
                <c:pt idx="6">
                  <c:v>0.21999999999999997</c:v>
                </c:pt>
                <c:pt idx="7">
                  <c:v>0.37</c:v>
                </c:pt>
                <c:pt idx="8">
                  <c:v>0.31000000000000005</c:v>
                </c:pt>
                <c:pt idx="9">
                  <c:v>1</c:v>
                </c:pt>
                <c:pt idx="10">
                  <c:v>1</c:v>
                </c:pt>
                <c:pt idx="11">
                  <c:v>0.18999999999999995</c:v>
                </c:pt>
                <c:pt idx="12">
                  <c:v>0.22999999999999998</c:v>
                </c:pt>
                <c:pt idx="13">
                  <c:v>0.31000000000000005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80%</c:v>
                  </c:pt>
                  <c:pt idx="4">
                    <c:v>80%</c:v>
                  </c:pt>
                  <c:pt idx="5">
                    <c:v>81%</c:v>
                  </c:pt>
                  <c:pt idx="6">
                    <c:v>78%</c:v>
                  </c:pt>
                  <c:pt idx="7">
                    <c:v>63%</c:v>
                  </c:pt>
                  <c:pt idx="8">
                    <c:v>69%</c:v>
                  </c:pt>
                  <c:pt idx="11">
                    <c:v>81%</c:v>
                  </c:pt>
                  <c:pt idx="12">
                    <c:v>77%</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68C5832D-21A8-47DA-9C09-088DB5BBE0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D9CA6305-F4C1-44D3-B509-FC27930A86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E47E103-82B2-4084-883D-9CBCD54A74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093F2E7-3BDD-448F-AE7F-576404D83D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B682E408-9FC7-4579-B00A-3F5B2822AF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36972FE-6BF6-4CCA-90B7-9AF0E01F411F}"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B5079A2F-7889-46C4-8C65-3415862E20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6A832EE-99CA-49E4-BCA4-C2E5F9016D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EAD8A6F5-B2B0-4743-9F14-9B9639F0E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33E7BE2-E9A9-48EA-B7ED-CB54F11CBE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68E86F02-0DBB-43E2-82AA-AF3BBD75E7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AB378A58-B5AC-4246-B6CC-1471F8EC7D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4A3C58D9-3672-49B9-95BC-69F737B7C0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38522200-2A86-4A04-9644-D81EF1F766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0.81</c:v>
                </c:pt>
                <c:pt idx="2">
                  <c:v>0.79</c:v>
                </c:pt>
                <c:pt idx="3">
                  <c:v>0.82</c:v>
                </c:pt>
                <c:pt idx="4">
                  <c:v>0.81</c:v>
                </c:pt>
                <c:pt idx="5">
                  <c:v>0.75</c:v>
                </c:pt>
                <c:pt idx="7">
                  <c:v>0</c:v>
                </c:pt>
                <c:pt idx="8">
                  <c:v>0.73</c:v>
                </c:pt>
                <c:pt idx="9">
                  <c:v>0.77</c:v>
                </c:pt>
                <c:pt idx="10">
                  <c:v>0.78</c:v>
                </c:pt>
                <c:pt idx="11">
                  <c:v>0.82</c:v>
                </c:pt>
                <c:pt idx="12">
                  <c:v>0.84</c:v>
                </c:pt>
                <c:pt idx="13">
                  <c:v>0.86</c:v>
                </c:pt>
                <c:pt idx="14">
                  <c:v>0.89</c:v>
                </c:pt>
                <c:pt idx="15">
                  <c:v>0.89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B2C15413-1648-4309-B8EC-27881CE5DA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793B2FB-3138-42F5-A484-8C5885FFB6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2EE10F3-F5F0-4B29-A04A-819B45E105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4A824888-596D-4C68-8C17-33C0FC7716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C780BAD-46F3-4495-B8B1-CC1E0807B8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BED5AC89-F9D1-44E4-98A4-8616A5507E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BF1803A-49D9-42AD-970D-1048376257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4AC2925-C8BF-490B-A526-A1FCC960F4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6EDF1DD8-32A1-4E2A-9869-931D691CB7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E1915BC7-8CAA-4606-A1A0-15AA3EF237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800CC34-EC75-4064-AD20-0E069DCD6B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8F853D19-F1DD-47A8-9C5B-5698D52E95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393A0D9-F123-49C4-8E07-AAABA3EBD2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0.18999999999999995</c:v>
                </c:pt>
                <c:pt idx="2">
                  <c:v>0.20999999999999996</c:v>
                </c:pt>
                <c:pt idx="3">
                  <c:v>0.18000000000000005</c:v>
                </c:pt>
                <c:pt idx="4">
                  <c:v>0.18999999999999995</c:v>
                </c:pt>
                <c:pt idx="5">
                  <c:v>0.25</c:v>
                </c:pt>
                <c:pt idx="6" formatCode="0%;;">
                  <c:v>1</c:v>
                </c:pt>
                <c:pt idx="7" formatCode="0%;;">
                  <c:v>1</c:v>
                </c:pt>
                <c:pt idx="8">
                  <c:v>0.27</c:v>
                </c:pt>
                <c:pt idx="9">
                  <c:v>0.22999999999999998</c:v>
                </c:pt>
                <c:pt idx="10">
                  <c:v>0.21999999999999997</c:v>
                </c:pt>
                <c:pt idx="11">
                  <c:v>0.18000000000000005</c:v>
                </c:pt>
                <c:pt idx="12">
                  <c:v>0.16000000000000003</c:v>
                </c:pt>
                <c:pt idx="13">
                  <c:v>0.14000000000000001</c:v>
                </c:pt>
                <c:pt idx="14">
                  <c:v>0.10999999999999999</c:v>
                </c:pt>
                <c:pt idx="15">
                  <c:v>0.10999999999999999</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81%</c:v>
                  </c:pt>
                  <c:pt idx="2">
                    <c:v>79%</c:v>
                  </c:pt>
                  <c:pt idx="3">
                    <c:v>82%</c:v>
                  </c:pt>
                  <c:pt idx="4">
                    <c:v>81%</c:v>
                  </c:pt>
                  <c:pt idx="5">
                    <c:v>75%</c:v>
                  </c:pt>
                  <c:pt idx="8">
                    <c:v>73%</c:v>
                  </c:pt>
                  <c:pt idx="9">
                    <c:v>77%</c:v>
                  </c:pt>
                  <c:pt idx="10">
                    <c:v>78%</c:v>
                  </c:pt>
                  <c:pt idx="11">
                    <c:v>82%</c:v>
                  </c:pt>
                  <c:pt idx="12">
                    <c:v>84%</c:v>
                  </c:pt>
                  <c:pt idx="13">
                    <c:v>86%</c:v>
                  </c:pt>
                  <c:pt idx="14">
                    <c:v>89%</c:v>
                  </c:pt>
                  <c:pt idx="15">
                    <c:v>89%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974ADB-1EA7-4FDE-BBCE-6CD1CE0C75FF}"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A63EF01-8935-4536-8A09-02359500F89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2B82BB09-8A79-4F59-B246-0C349575B1C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F117A4B-91E3-49B4-A851-50D5B20F8A2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E818A2B-CCBD-4CC6-8C33-B6A51F7112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62557A6-6EF7-4546-B5E1-DEA3E3F7CCD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9F8B5B9B-C653-4B2D-93B7-A879D575BEB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4133628-61FF-46A0-BCEC-D6B1D6EE62A0}"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FC7CE74A-5FCC-4061-B4C7-7A106FD662B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A705DFA9-30C1-4DED-89D9-2D01638ADE8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c:v>
                </c:pt>
                <c:pt idx="3">
                  <c:v>0</c:v>
                </c:pt>
                <c:pt idx="5">
                  <c:v>0.78</c:v>
                </c:pt>
                <c:pt idx="6">
                  <c:v>0.79</c:v>
                </c:pt>
                <c:pt idx="7">
                  <c:v>0.81</c:v>
                </c:pt>
                <c:pt idx="8">
                  <c:v>0.82</c:v>
                </c:pt>
                <c:pt idx="9">
                  <c:v>0.81</c:v>
                </c:pt>
                <c:pt idx="13">
                  <c:v>0.78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6E0C873-87EA-43FE-B930-9C954B2274B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509715F6-13D6-4BB4-B838-4EA5319A3E0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9C4E7439-A08B-4415-855E-E82C4DAAFC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0470ACB-CED1-4A55-BC74-83A12EAA99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7290766C-39DD-4A26-8771-A59BBEC93F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4434512-B92C-4E70-B6D0-C12C4B1ECC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3479B68-2F66-4FA4-9156-B10C2775C1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E813B3EA-8CF3-4B99-BCE9-BB4F68D5FD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0.19999999999999996</c:v>
                </c:pt>
                <c:pt idx="2">
                  <c:v>1</c:v>
                </c:pt>
                <c:pt idx="3">
                  <c:v>1</c:v>
                </c:pt>
                <c:pt idx="4">
                  <c:v>1</c:v>
                </c:pt>
                <c:pt idx="5">
                  <c:v>0.21999999999999997</c:v>
                </c:pt>
                <c:pt idx="6">
                  <c:v>0.20999999999999996</c:v>
                </c:pt>
                <c:pt idx="7">
                  <c:v>0.18999999999999995</c:v>
                </c:pt>
                <c:pt idx="8">
                  <c:v>0.18000000000000005</c:v>
                </c:pt>
                <c:pt idx="9">
                  <c:v>0.18999999999999995</c:v>
                </c:pt>
                <c:pt idx="10">
                  <c:v>1</c:v>
                </c:pt>
                <c:pt idx="11">
                  <c:v>1</c:v>
                </c:pt>
                <c:pt idx="12">
                  <c:v>1</c:v>
                </c:pt>
                <c:pt idx="13">
                  <c:v>0.21999999999999997</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80%</c:v>
                  </c:pt>
                  <c:pt idx="5">
                    <c:v>78%</c:v>
                  </c:pt>
                  <c:pt idx="6">
                    <c:v>79%</c:v>
                  </c:pt>
                  <c:pt idx="7">
                    <c:v>81%</c:v>
                  </c:pt>
                  <c:pt idx="8">
                    <c:v>82%</c:v>
                  </c:pt>
                  <c:pt idx="9">
                    <c:v>81%</c:v>
                  </c:pt>
                  <c:pt idx="13">
                    <c:v>78%</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32ED4BED-B7FE-47B6-9715-3914CBF6D09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AF8C0D2C-5B2F-4A4A-8A2A-4DB5CB9B8A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D2F32396-7CC9-4C43-8395-FA6D4DD73B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6DD58BB-950F-4399-97F7-6D3ED983FE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8529989-115C-4FBF-989D-42DC7D02BA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EE5357BE-A7E0-4B91-BB5B-F7FEE30E3A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3B49D5A-34F7-44EB-95F4-71F0E8BE1D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E735D79A-0D21-4E5F-84E3-18D085B359C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F6C44D0E-7D62-4EC7-BF2A-92182C279D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00A6CF4-FB89-4158-8C1E-A017B6BA29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CB59026B-545B-477B-8AB9-FAB8AA166A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97687D8B-3CB5-44ED-983E-61CDCAD7AA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E37B5ED5-C90A-4F2B-9275-4896D8056D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0344E7E-415D-461D-B506-8FB1652360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8DDD1B7-DEDF-4493-BE85-132AF476C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B09DC48F-07CF-463C-9CD6-B1F9479FC9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D2137D1D-BAFD-4A6F-84DA-B0E785E34D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EF01648-3602-40EB-B73C-50FCC27C26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0.79</c:v>
                </c:pt>
                <c:pt idx="3">
                  <c:v>0.78</c:v>
                </c:pt>
                <c:pt idx="4">
                  <c:v>0.87</c:v>
                </c:pt>
                <c:pt idx="5">
                  <c:v>0.81</c:v>
                </c:pt>
                <c:pt idx="6">
                  <c:v>0.85</c:v>
                </c:pt>
                <c:pt idx="7">
                  <c:v>0.8</c:v>
                </c:pt>
                <c:pt idx="8">
                  <c:v>0.84</c:v>
                </c:pt>
                <c:pt idx="9">
                  <c:v>0.83</c:v>
                </c:pt>
                <c:pt idx="10">
                  <c:v>0.83</c:v>
                </c:pt>
                <c:pt idx="11">
                  <c:v>0.77</c:v>
                </c:pt>
                <c:pt idx="12">
                  <c:v>0.73</c:v>
                </c:pt>
                <c:pt idx="13">
                  <c:v>0.78</c:v>
                </c:pt>
                <c:pt idx="14">
                  <c:v>0.76</c:v>
                </c:pt>
                <c:pt idx="15">
                  <c:v>0.8</c:v>
                </c:pt>
                <c:pt idx="16">
                  <c:v>0.78</c:v>
                </c:pt>
                <c:pt idx="17">
                  <c:v>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53FEF40C-3EC9-432E-A4D5-59A3F8BFB19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FD8F4A5-575B-42DB-B021-A44C2B7210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27375EB9-AA0B-4544-BD99-2952ECE589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96C2A1FB-3A77-4607-A79D-ED991DA636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410294B-95C8-4D44-BFCC-9CF093C88E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D286866-E358-4207-A3FB-4A416E21A7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2279987-45F5-43B1-A9D4-3D1B0F144C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0DC3C70-B782-4C38-8558-376B39FB34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6BD63CF9-CF99-4507-96EE-51205098C0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00379843-7A52-419E-A358-19714F754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27C35F62-7D98-496B-80DF-8BEF190565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B5A6A267-191A-49D6-B3A4-613A9A380A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02A9DF7-C91F-4D9F-8D8F-3120172F3C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2B815A2-1840-4FEB-A02E-A232111D63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B02348F-865F-4DB2-961F-179822D9A7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457CE37-8D64-4773-A48D-B40CBC83E4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62DB1A9-1090-4112-A070-E25ADA5AAC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6FC6634-98FB-4ED8-9240-7D53875701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0.20999999999999996</c:v>
                </c:pt>
                <c:pt idx="3">
                  <c:v>0.21999999999999997</c:v>
                </c:pt>
                <c:pt idx="4">
                  <c:v>0.13</c:v>
                </c:pt>
                <c:pt idx="5">
                  <c:v>0.18999999999999995</c:v>
                </c:pt>
                <c:pt idx="6">
                  <c:v>0.15000000000000002</c:v>
                </c:pt>
                <c:pt idx="7">
                  <c:v>0.19999999999999996</c:v>
                </c:pt>
                <c:pt idx="8">
                  <c:v>0.16000000000000003</c:v>
                </c:pt>
                <c:pt idx="9">
                  <c:v>0.17000000000000004</c:v>
                </c:pt>
                <c:pt idx="10">
                  <c:v>0.17000000000000004</c:v>
                </c:pt>
                <c:pt idx="11">
                  <c:v>0.22999999999999998</c:v>
                </c:pt>
                <c:pt idx="12">
                  <c:v>0.27</c:v>
                </c:pt>
                <c:pt idx="13">
                  <c:v>0.21999999999999997</c:v>
                </c:pt>
                <c:pt idx="14">
                  <c:v>0.24</c:v>
                </c:pt>
                <c:pt idx="15">
                  <c:v>0.19999999999999996</c:v>
                </c:pt>
                <c:pt idx="16">
                  <c:v>0.21999999999999997</c:v>
                </c:pt>
                <c:pt idx="17">
                  <c:v>0.19999999999999996</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79%</c:v>
                  </c:pt>
                  <c:pt idx="3">
                    <c:v>78%</c:v>
                  </c:pt>
                  <c:pt idx="4">
                    <c:v>87%</c:v>
                  </c:pt>
                  <c:pt idx="5">
                    <c:v>81%</c:v>
                  </c:pt>
                  <c:pt idx="6">
                    <c:v>85%</c:v>
                  </c:pt>
                  <c:pt idx="7">
                    <c:v>80%</c:v>
                  </c:pt>
                  <c:pt idx="8">
                    <c:v>84%</c:v>
                  </c:pt>
                  <c:pt idx="9">
                    <c:v>83%</c:v>
                  </c:pt>
                  <c:pt idx="10">
                    <c:v>83%</c:v>
                  </c:pt>
                  <c:pt idx="11">
                    <c:v>77%</c:v>
                  </c:pt>
                  <c:pt idx="12">
                    <c:v>73%</c:v>
                  </c:pt>
                  <c:pt idx="13">
                    <c:v>78%</c:v>
                  </c:pt>
                  <c:pt idx="14">
                    <c:v>76%</c:v>
                  </c:pt>
                  <c:pt idx="15">
                    <c:v>80%</c:v>
                  </c:pt>
                  <c:pt idx="16">
                    <c:v>78%</c:v>
                  </c:pt>
                  <c:pt idx="17">
                    <c:v>80%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340F1EF2-0A68-4CF1-8A80-6EEC3AE0CF6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B76CB8FD-1795-4F62-915D-0A9B5D0BFF7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56EDC5B-70E1-4A78-A387-8034E2ECA22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AC8DC584-9F6B-4AD7-B616-131871653D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BD5B59F5-1B25-45A4-A082-B64732BD2FF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DE5BBB4-1561-4FAC-88C6-2E9198C13E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0AF95967-E50D-48EB-A082-C3B5E01CA2B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6CD82954-E62A-4CE4-8FF7-51FDE3DA1DFE}"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23CE3FAA-0E8E-44C4-9E08-43E4B0E8A8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DFDC78BC-88FC-4914-B884-C86C8FAEC6D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30D03F6E-97F1-40AE-A1FE-A9992248A2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c:v>
                </c:pt>
                <c:pt idx="3">
                  <c:v>0</c:v>
                </c:pt>
                <c:pt idx="4" formatCode="0%">
                  <c:v>0.81</c:v>
                </c:pt>
                <c:pt idx="5" formatCode="0%">
                  <c:v>0.76</c:v>
                </c:pt>
                <c:pt idx="6" formatCode="0%">
                  <c:v>0.83</c:v>
                </c:pt>
                <c:pt idx="7" formatCode="0%">
                  <c:v>0.79</c:v>
                </c:pt>
                <c:pt idx="8" formatCode="0%">
                  <c:v>0.9</c:v>
                </c:pt>
                <c:pt idx="9" formatCode="0%">
                  <c:v>0.77</c:v>
                </c:pt>
                <c:pt idx="10" formatCode="0%">
                  <c:v>0.78</c:v>
                </c:pt>
                <c:pt idx="11" formatCode="0%">
                  <c:v>0.8</c:v>
                </c:pt>
                <c:pt idx="12" formatCode="0%">
                  <c:v>0.68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5C366007-B37A-42E1-B3C8-D02D533B4D1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5A5B5948-CACB-4DDF-875B-1932DE4B560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D964B3A1-8153-4063-A206-B851661749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EFA66245-65B6-4A1B-B68C-5FCCEACC4F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ACB7939D-C62D-4036-A875-DC4692E48A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4F7C5193-218D-4664-AB71-7C1CFE3ECA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D31869D8-37F7-4DE7-A6D7-917D573888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FD297AFD-D27A-4AEB-9075-403CF047F2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418FDFA6-0914-4574-B966-6F108CA91D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20D074CC-34D1-4A46-A6E4-455F40CE2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9C204BAE-535F-481A-A8B8-F7B1E910F3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0.19999999999999996</c:v>
                </c:pt>
                <c:pt idx="2">
                  <c:v>1</c:v>
                </c:pt>
                <c:pt idx="3">
                  <c:v>1</c:v>
                </c:pt>
                <c:pt idx="4">
                  <c:v>0.18999999999999995</c:v>
                </c:pt>
                <c:pt idx="5">
                  <c:v>0.24</c:v>
                </c:pt>
                <c:pt idx="6">
                  <c:v>0.17000000000000004</c:v>
                </c:pt>
                <c:pt idx="7">
                  <c:v>0.20999999999999996</c:v>
                </c:pt>
                <c:pt idx="8">
                  <c:v>9.9999999999999978E-2</c:v>
                </c:pt>
                <c:pt idx="9">
                  <c:v>0.22999999999999998</c:v>
                </c:pt>
                <c:pt idx="10">
                  <c:v>0.21999999999999997</c:v>
                </c:pt>
                <c:pt idx="11">
                  <c:v>0.19999999999999996</c:v>
                </c:pt>
                <c:pt idx="12">
                  <c:v>0.31999999999999995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80%</c:v>
                  </c:pt>
                  <c:pt idx="4">
                    <c:v>81%</c:v>
                  </c:pt>
                  <c:pt idx="5">
                    <c:v>76%</c:v>
                  </c:pt>
                  <c:pt idx="6">
                    <c:v>83%</c:v>
                  </c:pt>
                  <c:pt idx="7">
                    <c:v>79%</c:v>
                  </c:pt>
                  <c:pt idx="8">
                    <c:v>90%</c:v>
                  </c:pt>
                  <c:pt idx="9">
                    <c:v>77%</c:v>
                  </c:pt>
                  <c:pt idx="10">
                    <c:v>78%</c:v>
                  </c:pt>
                  <c:pt idx="11">
                    <c:v>80%</c:v>
                  </c:pt>
                  <c:pt idx="12">
                    <c:v>68%</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FE6AE75F-3FA6-4355-A6DE-99E400F46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97D51E2-1A58-40DF-9F28-21B0E52907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0399F627-5D13-49BA-827F-DA3B86F5DF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A79145AE-9372-4386-B5BC-9D3A817BEF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958088E9-8A6C-461E-87D4-C0F393BB2A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C0AE7173-E4CC-4758-9678-76215016B7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EC47BA34-453F-42C4-8059-4307951684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0.81</c:v>
                </c:pt>
                <c:pt idx="3">
                  <c:v>0.78</c:v>
                </c:pt>
                <c:pt idx="4">
                  <c:v>0.82</c:v>
                </c:pt>
                <c:pt idx="5">
                  <c:v>0.77</c:v>
                </c:pt>
                <c:pt idx="7" formatCode="0%;;">
                  <c:v>0</c:v>
                </c:pt>
                <c:pt idx="8" formatCode="0%;;">
                  <c:v>0.77</c:v>
                </c:pt>
                <c:pt idx="9"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511BA93D-B8EB-44D3-AEA5-55BE3DFF1C7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77855EC3-F521-4993-8892-645ADC516C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33642257-FCFD-4382-B0A0-9D4CBB10F2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0F0A4530-8E81-4722-AF8D-115E7F026E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A278BA1-89D4-458B-9884-AF6D84F1A6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DFC22A6-B7AF-40F5-BAA2-E4334DFD43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A87EE9E-4F77-4733-80F9-7F034BCE36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317EDD0-E608-4B9A-BD50-B9DD63DAFB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0.18999999999999995</c:v>
                </c:pt>
                <c:pt idx="3">
                  <c:v>0.21999999999999997</c:v>
                </c:pt>
                <c:pt idx="4">
                  <c:v>0.18000000000000005</c:v>
                </c:pt>
                <c:pt idx="5">
                  <c:v>0.22999999999999998</c:v>
                </c:pt>
                <c:pt idx="6">
                  <c:v>1</c:v>
                </c:pt>
                <c:pt idx="7">
                  <c:v>1</c:v>
                </c:pt>
                <c:pt idx="8">
                  <c:v>0.22999999999999998</c:v>
                </c:pt>
                <c:pt idx="9">
                  <c:v>0.18999999999999995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81%</c:v>
                  </c:pt>
                  <c:pt idx="3">
                    <c:v>78%</c:v>
                  </c:pt>
                  <c:pt idx="4">
                    <c:v>82%</c:v>
                  </c:pt>
                  <c:pt idx="5">
                    <c:v>77%</c:v>
                  </c:pt>
                  <c:pt idx="8">
                    <c:v>77%</c:v>
                  </c:pt>
                  <c:pt idx="9">
                    <c:v>81%</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70</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30</c:v>
                </c:pt>
                <c:pt idx="2">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35</c:v>
                </c:pt>
                <c:pt idx="2">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0.51</c:v>
                </c:pt>
                <c:pt idx="1">
                  <c:v>0.52</c:v>
                </c:pt>
                <c:pt idx="2">
                  <c:v>0.52</c:v>
                </c:pt>
                <c:pt idx="3">
                  <c:v>0.53</c:v>
                </c:pt>
                <c:pt idx="4">
                  <c:v>0.53</c:v>
                </c:pt>
                <c:pt idx="5">
                  <c:v>0.53</c:v>
                </c:pt>
                <c:pt idx="6">
                  <c:v>0.54</c:v>
                </c:pt>
                <c:pt idx="7">
                  <c:v>0.54</c:v>
                </c:pt>
                <c:pt idx="8">
                  <c:v>0.54</c:v>
                </c:pt>
                <c:pt idx="9">
                  <c:v>0.56000000000000005</c:v>
                </c:pt>
                <c:pt idx="10">
                  <c:v>0.56000000000000005</c:v>
                </c:pt>
                <c:pt idx="11">
                  <c:v>0.56000000000000005</c:v>
                </c:pt>
                <c:pt idx="12">
                  <c:v>0.56999999999999995</c:v>
                </c:pt>
                <c:pt idx="13">
                  <c:v>0.56999999999999995</c:v>
                </c:pt>
                <c:pt idx="14">
                  <c:v>0.57999999999999996</c:v>
                </c:pt>
                <c:pt idx="15">
                  <c:v>0.59</c:v>
                </c:pt>
                <c:pt idx="16">
                  <c:v>0.6</c:v>
                </c:pt>
                <c:pt idx="17">
                  <c:v>0.6</c:v>
                </c:pt>
                <c:pt idx="18">
                  <c:v>0.6</c:v>
                </c:pt>
                <c:pt idx="19">
                  <c:v>0.6</c:v>
                </c:pt>
                <c:pt idx="20">
                  <c:v>0.61</c:v>
                </c:pt>
                <c:pt idx="21">
                  <c:v>0.61</c:v>
                </c:pt>
                <c:pt idx="22">
                  <c:v>0.61</c:v>
                </c:pt>
                <c:pt idx="23">
                  <c:v>0.62</c:v>
                </c:pt>
                <c:pt idx="24">
                  <c:v>0.62</c:v>
                </c:pt>
                <c:pt idx="25">
                  <c:v>0.63</c:v>
                </c:pt>
                <c:pt idx="26">
                  <c:v>0.63</c:v>
                </c:pt>
                <c:pt idx="27">
                  <c:v>0.64</c:v>
                </c:pt>
                <c:pt idx="28">
                  <c:v>0.64</c:v>
                </c:pt>
                <c:pt idx="29">
                  <c:v>0.64</c:v>
                </c:pt>
                <c:pt idx="30">
                  <c:v>0.65</c:v>
                </c:pt>
                <c:pt idx="31">
                  <c:v>0.65</c:v>
                </c:pt>
                <c:pt idx="32">
                  <c:v>0.66</c:v>
                </c:pt>
                <c:pt idx="33">
                  <c:v>0.66</c:v>
                </c:pt>
                <c:pt idx="34">
                  <c:v>0.66</c:v>
                </c:pt>
                <c:pt idx="35">
                  <c:v>0.66</c:v>
                </c:pt>
                <c:pt idx="36">
                  <c:v>0.67</c:v>
                </c:pt>
                <c:pt idx="37">
                  <c:v>0.69</c:v>
                </c:pt>
                <c:pt idx="38">
                  <c:v>0.69</c:v>
                </c:pt>
                <c:pt idx="39">
                  <c:v>0.69</c:v>
                </c:pt>
                <c:pt idx="40">
                  <c:v>0.69</c:v>
                </c:pt>
                <c:pt idx="41">
                  <c:v>0.7</c:v>
                </c:pt>
                <c:pt idx="42">
                  <c:v>0.7</c:v>
                </c:pt>
                <c:pt idx="43">
                  <c:v>0.72</c:v>
                </c:pt>
                <c:pt idx="44">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pt idx="42">
                  <c:v>0.61</c:v>
                </c:pt>
                <c:pt idx="43">
                  <c:v>0.61</c:v>
                </c:pt>
                <c:pt idx="44">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c:v>
                </c:pt>
                <c:pt idx="1">
                  <c:v>0.18</c:v>
                </c:pt>
                <c:pt idx="2">
                  <c:v>0.11</c:v>
                </c:pt>
                <c:pt idx="3">
                  <c:v>0.16</c:v>
                </c:pt>
                <c:pt idx="4">
                  <c:v>0.02</c:v>
                </c:pt>
                <c:pt idx="5">
                  <c:v>0.33</c:v>
                </c:pt>
                <c:pt idx="6">
                  <c:v>0.18</c:v>
                </c:pt>
                <c:pt idx="7">
                  <c:v>0.04</c:v>
                </c:pt>
                <c:pt idx="8">
                  <c:v>0.05</c:v>
                </c:pt>
                <c:pt idx="9">
                  <c:v>0.05</c:v>
                </c:pt>
                <c:pt idx="10">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54</c:v>
                </c:pt>
                <c:pt idx="1">
                  <c:v>65</c:v>
                </c:pt>
                <c:pt idx="2">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46</c:v>
                </c:pt>
                <c:pt idx="1">
                  <c:v>35</c:v>
                </c:pt>
                <c:pt idx="2">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52</c:v>
                </c:pt>
                <c:pt idx="1">
                  <c:v>48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61</c:v>
                </c:pt>
                <c:pt idx="2">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19</c:v>
                </c:pt>
                <c:pt idx="2">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703654697649471"/>
          <c:h val="0.6334355683987518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28</c:v>
                </c:pt>
                <c:pt idx="2">
                  <c:v>20</c:v>
                </c:pt>
                <c:pt idx="3">
                  <c:v>14</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8081" y="1851547"/>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West London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A155CFEB-D417-D667-384E-822B951AFCC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North West London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North West London Integrated Care System, 173,996</a:t>
            </a:r>
            <a:r>
              <a:rPr lang="en-GB" sz="1600" dirty="0"/>
              <a:t> questionnaires were sent out, and </a:t>
            </a:r>
            <a:r>
              <a:rPr lang="en-GB" sz="1600" b="1" dirty="0">
                <a:solidFill>
                  <a:srgbClr val="005EB8"/>
                </a:solidFill>
              </a:rPr>
              <a:t>36,556</a:t>
            </a:r>
            <a:r>
              <a:rPr lang="en-GB" sz="1600" dirty="0"/>
              <a:t> were returned completed. This represents a response rate of </a:t>
            </a:r>
            <a:r>
              <a:rPr lang="en-GB" sz="1600" b="1" dirty="0">
                <a:solidFill>
                  <a:srgbClr val="005EB8"/>
                </a:solidFill>
              </a:rPr>
              <a:t>21%</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16002A75-FBC4-43A0-1746-8021BF01957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1068428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354720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8148836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83772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071655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006457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623623687"/>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(36,003); ICS 2021 (41,834); ICS 2020 (33,479);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198 to 1,579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5974610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8550022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1421767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55359992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11556178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555355985"/>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77%</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83201754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285925884"/>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3590445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2483315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657301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BRENT CENTRAL KWH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GREAT WEST ROAD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WESTMINSTER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err="1">
                          <a:solidFill>
                            <a:schemeClr val="tx1"/>
                          </a:solidFill>
                          <a:effectLst/>
                          <a:latin typeface="+mn-lt"/>
                        </a:rPr>
                        <a:t>NEOHEALTH</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851057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0450962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(36,003); </a:t>
                      </a:r>
                      <a:r>
                        <a:rPr lang="en-GB" sz="700" b="0" dirty="0" err="1">
                          <a:solidFill>
                            <a:schemeClr val="tx1"/>
                          </a:solidFill>
                        </a:rPr>
                        <a:t>PCN</a:t>
                      </a:r>
                      <a:r>
                        <a:rPr lang="en-GB" sz="700" b="0" dirty="0">
                          <a:solidFill>
                            <a:schemeClr val="tx1"/>
                          </a:solidFill>
                        </a:rPr>
                        <a:t> bases range from 198 to 1,579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8634263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4534812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09760B4-E74B-CD91-3372-C7C6BCF712A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050295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3123900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61660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397809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879195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701333067"/>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(34,944); ICS 2021 (40,496); ICS 2020 (32,969);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175 to 1,523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41157513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5176439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6884628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348400481"/>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917806646"/>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27794008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803964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8284044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7364542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SOUTHALL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NORTHOLT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WEST-HILL HEALTH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444752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472702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5686087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(34,944); </a:t>
                      </a:r>
                      <a:r>
                        <a:rPr lang="en-GB" sz="700" b="0" dirty="0" err="1">
                          <a:solidFill>
                            <a:schemeClr val="tx1"/>
                          </a:solidFill>
                        </a:rPr>
                        <a:t>PCN</a:t>
                      </a:r>
                      <a:r>
                        <a:rPr lang="en-GB" sz="700" b="0" dirty="0">
                          <a:solidFill>
                            <a:schemeClr val="tx1"/>
                          </a:solidFill>
                        </a:rPr>
                        <a:t> bases range from 175 to 1,523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14282"/>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0037919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315237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472749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220556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251099463"/>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(34,805); ICS 2021 (40,904); ICS 2020 (33,877);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153 to 1,528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2603063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5029449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3001556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52973660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02883886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4002811225"/>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315544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4303477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HOUNSLOW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 AND C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err="1">
                          <a:solidFill>
                            <a:schemeClr val="tx1"/>
                          </a:solidFill>
                          <a:effectLst/>
                          <a:latin typeface="+mn-lt"/>
                        </a:rPr>
                        <a:t>NEOHEALTH</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555964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879125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40299327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B6E69B82-DA20-AA78-8848-6481BBB2952E}"/>
              </a:ext>
            </a:extLst>
          </p:cNvPr>
          <p:cNvGraphicFramePr>
            <a:graphicFrameLocks noGrp="1"/>
          </p:cNvGraphicFramePr>
          <p:nvPr>
            <p:extLst>
              <p:ext uri="{D42A27DB-BD31-4B8C-83A1-F6EECF244321}">
                <p14:modId xmlns:p14="http://schemas.microsoft.com/office/powerpoint/2010/main" val="4017228247"/>
              </p:ext>
            </p:extLst>
          </p:nvPr>
        </p:nvGraphicFramePr>
        <p:xfrm>
          <a:off x="545473" y="5704150"/>
          <a:ext cx="8129295" cy="198120"/>
        </p:xfrm>
        <a:graphic>
          <a:graphicData uri="http://schemas.openxmlformats.org/drawingml/2006/table">
            <a:tbl>
              <a:tblPr firstRow="1" bandRow="1">
                <a:tableStyleId>{5C22544A-7EE6-4342-B048-85BDC9FD1C3A}</a:tableStyleId>
              </a:tblPr>
              <a:tblGrid>
                <a:gridCol w="812929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(34,805);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153 to 1,528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B2B7401A-A6E4-E308-6A77-D6B488F3E88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3332395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80863576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(35,843);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201 to 1,572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25389897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68927389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4142153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0287237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338807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068212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02267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69913139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(21,976); ICS 2021 (22,697); ICS 2020 (14,645);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897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266256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996625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616165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9123477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73992798"/>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59745769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(32%).</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357914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950504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SYNERGY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BABYLON GP AT HAND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1502175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864000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2352952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(21,976); </a:t>
                      </a:r>
                      <a:r>
                        <a:rPr lang="en-GB" sz="700" b="0" dirty="0" err="1">
                          <a:solidFill>
                            <a:schemeClr val="tx1"/>
                          </a:solidFill>
                        </a:rPr>
                        <a:t>PCN</a:t>
                      </a:r>
                      <a:r>
                        <a:rPr lang="en-GB" sz="700" b="0" dirty="0">
                          <a:solidFill>
                            <a:schemeClr val="tx1"/>
                          </a:solidFill>
                        </a:rPr>
                        <a:t> bases range from 116 to 897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0022236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26D03EC-6AB6-B574-2E00-9665AA30D8C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406411674"/>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786116036"/>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255068197"/>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456299458"/>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024992514"/>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(27,156);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153 to 1,176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034103199"/>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6729775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771253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491588812"/>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2701105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39175708"/>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3276721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BRENT WEST KWH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BROMPTON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BABYLON GP AT HAND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775060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956703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71929329"/>
              </p:ext>
            </p:extLst>
          </p:nvPr>
        </p:nvGraphicFramePr>
        <p:xfrm>
          <a:off x="545472" y="5696420"/>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(27,156); </a:t>
                      </a:r>
                      <a:r>
                        <a:rPr lang="en-GB" sz="700" b="0" dirty="0" err="1">
                          <a:solidFill>
                            <a:schemeClr val="tx1"/>
                          </a:solidFill>
                        </a:rPr>
                        <a:t>PCN</a:t>
                      </a:r>
                      <a:r>
                        <a:rPr lang="en-GB" sz="700" b="0" dirty="0">
                          <a:solidFill>
                            <a:schemeClr val="tx1"/>
                          </a:solidFill>
                        </a:rPr>
                        <a:t> bases range from 153 to 1,176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405047184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045836225"/>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113661989"/>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267157396"/>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(30,767);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174 to 1,376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375778616"/>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11757010"/>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3895207073"/>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40591763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19231277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9707874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4141846999"/>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(9%)</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537273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4136436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SYNERGY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FULHAM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GREAT WEST ROAD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err="1">
                          <a:solidFill>
                            <a:schemeClr val="tx1"/>
                          </a:solidFill>
                          <a:effectLst/>
                          <a:latin typeface="+mn-lt"/>
                        </a:rPr>
                        <a:t>NEOHEALTH</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946458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92715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80242503"/>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(30,767); </a:t>
                      </a:r>
                      <a:r>
                        <a:rPr lang="en-GB" sz="700" b="0" dirty="0" err="1">
                          <a:solidFill>
                            <a:schemeClr val="tx1"/>
                          </a:solidFill>
                        </a:rPr>
                        <a:t>PCN</a:t>
                      </a:r>
                      <a:r>
                        <a:rPr lang="en-GB" sz="700" b="0" dirty="0">
                          <a:solidFill>
                            <a:schemeClr val="tx1"/>
                          </a:solidFill>
                        </a:rPr>
                        <a:t> bases range from 174 to 1,376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704510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1226841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(3,889)</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734230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3601527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17374192"/>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4716404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8221105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536991061"/>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(33,702); ICS 2021 (38,338); ICS 2020 (31,395);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186 to 1,477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9573106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8303050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2208819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82696317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62629810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54091662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1187279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68813104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8383115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BRENTWORTH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SOUTHALL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GREAT WEST ROAD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REGENT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err="1">
                          <a:solidFill>
                            <a:schemeClr val="tx1"/>
                          </a:solidFill>
                          <a:effectLst/>
                          <a:latin typeface="+mn-lt"/>
                        </a:rPr>
                        <a:t>NEOHEALTH</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221124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492634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49820352"/>
              </p:ext>
            </p:extLst>
          </p:nvPr>
        </p:nvGraphicFramePr>
        <p:xfrm>
          <a:off x="532734" y="569256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(33,702); </a:t>
                      </a:r>
                      <a:r>
                        <a:rPr lang="en-GB" sz="700" b="0" dirty="0" err="1">
                          <a:solidFill>
                            <a:schemeClr val="tx1"/>
                          </a:solidFill>
                        </a:rPr>
                        <a:t>PCN</a:t>
                      </a:r>
                      <a:r>
                        <a:rPr lang="en-GB" sz="700" b="0" dirty="0">
                          <a:solidFill>
                            <a:schemeClr val="tx1"/>
                          </a:solidFill>
                        </a:rPr>
                        <a:t> bases range from 186 to 1,477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19753643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2289464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727749957"/>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674118927"/>
              </p:ext>
            </p:extLst>
          </p:nvPr>
        </p:nvGraphicFramePr>
        <p:xfrm>
          <a:off x="800599" y="5584407"/>
          <a:ext cx="8357049" cy="273543"/>
        </p:xfrm>
        <a:graphic>
          <a:graphicData uri="http://schemas.openxmlformats.org/drawingml/2006/table">
            <a:tbl>
              <a:tblPr firstRow="1" bandRow="1">
                <a:tableStyleId>{5C22544A-7EE6-4342-B048-85BDC9FD1C3A}</a:tableStyleId>
              </a:tblPr>
              <a:tblGrid>
                <a:gridCol w="8357049">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(33,223); </a:t>
                      </a:r>
                      <a:r>
                        <a:rPr lang="en-GB" sz="800" b="0" dirty="0" err="1">
                          <a:solidFill>
                            <a:schemeClr val="tx1"/>
                          </a:solidFill>
                        </a:rPr>
                        <a:t>PCN</a:t>
                      </a:r>
                      <a:r>
                        <a:rPr lang="en-GB" sz="800" b="0" dirty="0">
                          <a:solidFill>
                            <a:schemeClr val="tx1"/>
                          </a:solidFill>
                        </a:rPr>
                        <a:t> bases range from 181 to 1,450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11389938"/>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40332072"/>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9643426"/>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622374"/>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97678207"/>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79099592"/>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767310046"/>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(31,669);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177 to 1,407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6892144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4971234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1052515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507150726"/>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599043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7159255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HARNESS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HH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BROMPTON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BABYLON GP AT HAND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53063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521941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44666570"/>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(31,669); </a:t>
                      </a:r>
                      <a:r>
                        <a:rPr lang="en-GB" sz="700" b="0" dirty="0" err="1">
                          <a:solidFill>
                            <a:schemeClr val="tx1"/>
                          </a:solidFill>
                        </a:rPr>
                        <a:t>PCN</a:t>
                      </a:r>
                      <a:r>
                        <a:rPr lang="en-GB" sz="700" b="0" dirty="0">
                          <a:solidFill>
                            <a:schemeClr val="tx1"/>
                          </a:solidFill>
                        </a:rPr>
                        <a:t> bases range from 177 to 1,407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64034123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0F545B9-98DF-D462-71F8-BBBEA81DE01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68056239"/>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833573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675347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761636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318260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576218683"/>
              </p:ext>
            </p:extLst>
          </p:nvPr>
        </p:nvGraphicFramePr>
        <p:xfrm>
          <a:off x="444347" y="5699188"/>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(32,001); ICS 2021 (38,145); ICS 2020 (31,808);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169 to 1,425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7061756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2099126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73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317886095"/>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754520812"/>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401281268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45473" y="5313182"/>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702514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929557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9738869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HH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GREAT WEST ROAD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BABYLON GP AT HAND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7261206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494834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82542178"/>
              </p:ext>
            </p:extLst>
          </p:nvPr>
        </p:nvGraphicFramePr>
        <p:xfrm>
          <a:off x="622466" y="5696358"/>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(32,001); </a:t>
                      </a:r>
                      <a:r>
                        <a:rPr lang="en-GB" sz="700" b="0" dirty="0" err="1">
                          <a:solidFill>
                            <a:schemeClr val="tx1"/>
                          </a:solidFill>
                        </a:rPr>
                        <a:t>PCN</a:t>
                      </a:r>
                      <a:r>
                        <a:rPr lang="en-GB" sz="700" b="0" dirty="0">
                          <a:solidFill>
                            <a:schemeClr val="tx1"/>
                          </a:solidFill>
                        </a:rPr>
                        <a:t> bases range from 169 to 1,425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54013443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F89C4D8-206C-EFE4-2D4D-B9980046B21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642402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07300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72940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123753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73657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7720750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(33,144); ICS 2021 (38,187); ICS 2020 (31,414);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181 to 1,444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9787170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4139331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2521640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911729734"/>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944303174"/>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43738297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10251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3700181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39008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703766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496577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88374819"/>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(32,607); ICS 2021 (37,372); ICS 2020 (31,365);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175 to 1,426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0546661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4593492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0237420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50254954"/>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985719365"/>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6678431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870284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2992854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768212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69944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513983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6586864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(31,999); ICS 2021 (37,648); ICS 2020 (31,285);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175 to 1,398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658484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940129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5070177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799248780"/>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32671380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4981717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49394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734902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863027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026536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893902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63058391"/>
              </p:ext>
            </p:extLst>
          </p:nvPr>
        </p:nvGraphicFramePr>
        <p:xfrm>
          <a:off x="555547" y="5608098"/>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(16,453); ICS 2021 (18,639); ICS 2020 (14,242);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81 to 685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6581151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6490535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3232980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00729352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4043913"/>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400652231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044828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303006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854186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19318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27644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0671635"/>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(29,046); ICS 2021 (33,266); ICS 2020 (27,645);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154 to 1,245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0776137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9920734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40879118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457229359"/>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67451958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94676047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039563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052845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84232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120171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802868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51398720"/>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(32,113); ICS 2021 (37,026); ICS 2020 (30,471);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171 to 1,395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7009619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9819041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3482040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99429834"/>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80264295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23004564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891748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780458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79245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45998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532408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26752414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95604393"/>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(32,053); ICS 2021 (37,017); ICS 2020 (30,157);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175 to 1,409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830506745"/>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41689925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8035935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521745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60603824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2F2DF19-E49D-B112-FFA6-BF3D9435ED9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102 to 17870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462 to 26090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285 to 30437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913 to 6597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925490654"/>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72C52471-B527-9BDF-F369-BAC0F331713C}"/>
              </a:ext>
            </a:extLst>
          </p:cNvPr>
          <p:cNvSpPr txBox="1">
            <a:spLocks/>
          </p:cNvSpPr>
          <p:nvPr/>
        </p:nvSpPr>
        <p:spPr>
          <a:xfrm>
            <a:off x="446455" y="5716118"/>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a:t>
            </a:r>
            <a:r>
              <a:rPr lang="en-GB" sz="1200" baseline="30000" dirty="0">
                <a:solidFill>
                  <a:prstClr val="black"/>
                </a:solidFill>
                <a:latin typeface="Arial"/>
              </a:rPr>
              <a:t>Good %
Base: asked of patients who had an appointment since being registered with current GP practice. Patients who selected 'doesn't apply’ have been excluded: ICS 2022 (31,999).</a:t>
            </a:r>
          </a:p>
        </p:txBody>
      </p:sp>
    </p:spTree>
    <p:extLst>
      <p:ext uri="{BB962C8B-B14F-4D97-AF65-F5344CB8AC3E}">
        <p14:creationId xmlns:p14="http://schemas.microsoft.com/office/powerpoint/2010/main" val="3960997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8,694</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435750"/>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a:t>
            </a:r>
            <a:r>
              <a:rPr lang="en-GB" sz="1200" baseline="30000" dirty="0">
                <a:solidFill>
                  <a:prstClr val="black"/>
                </a:solidFill>
                <a:latin typeface="Arial"/>
              </a:rPr>
              <a:t> for patients identified as having a long-term condition, disability or, illness expected to last 12 months or more.
Base: asked of patients who had an appointment since being registered with current GP practice. Patients who selected 'doesn't apply’ have been excluded: ICS 2022 (31,999).</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647804795"/>
              </p:ext>
            </p:extLst>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2,673 to 10,127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241198277"/>
              </p:ext>
            </p:extLst>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207 to 12,431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998099066"/>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488688"/>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a:t>
            </a:r>
            <a:r>
              <a:rPr lang="en-GB" sz="1200" baseline="30000" dirty="0">
                <a:solidFill>
                  <a:prstClr val="black"/>
                </a:solidFill>
                <a:latin typeface="Arial"/>
              </a:rPr>
              <a:t>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(31,999).</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84470430"/>
              </p:ext>
            </p:extLst>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354 to 13,735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440271067"/>
              </p:ext>
            </p:extLst>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1,016 to 15,584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483524730"/>
              </p:ext>
            </p:extLst>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5,602 to 25,462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4C15C92-F6C7-04B2-F75D-51B128624CE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6178606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8025936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8150240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2197982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9975370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221790030"/>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(12,184); ICS 2021 (13,071); ICS 2020 (11,543);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66 to 505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554873803"/>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60998145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4004846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8731933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4722169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35991212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3216411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4663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BRENT NORTH KWH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NORTHOLT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SYNERGY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28281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39207453"/>
              </p:ext>
            </p:extLst>
          </p:nvPr>
        </p:nvGraphicFramePr>
        <p:xfrm>
          <a:off x="589415"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(12,184); </a:t>
                      </a:r>
                      <a:r>
                        <a:rPr lang="en-GB" sz="700" b="0" dirty="0" err="1">
                          <a:solidFill>
                            <a:schemeClr val="tx1"/>
                          </a:solidFill>
                        </a:rPr>
                        <a:t>PCN</a:t>
                      </a:r>
                      <a:r>
                        <a:rPr lang="en-GB" sz="700" b="0" dirty="0">
                          <a:solidFill>
                            <a:schemeClr val="tx1"/>
                          </a:solidFill>
                        </a:rPr>
                        <a:t> bases range from 66 to 505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002110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842370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C5747B34-A980-3FC1-C208-78D87391DAC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3082094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(7,888)</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11744175"/>
              </p:ext>
            </p:extLst>
          </p:nvPr>
        </p:nvGraphicFramePr>
        <p:xfrm>
          <a:off x="511585" y="561722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(6,997); ICS 2021 (7,199); ICS 2020 (5,924)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88252985"/>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13328912"/>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1134870859"/>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(7,401); ICS 2021 (7,714); ICS 2020 (6,189)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482678418"/>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0424443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9961726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999747981"/>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4226576131"/>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CC0CA61-4821-8D74-991B-18585EF74DA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3952314314"/>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0229B5A0-1093-7319-9A48-58777CED766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61dfb2a6-5cf0-400f-ad02-d2879b51ae2e"/>
    <ds:schemaRef ds:uri="fce9de61-abdc-4b30-97a0-6291e75662e2"/>
    <ds:schemaRef ds:uri="http://purl.org/dc/dcmitype/"/>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18326</TotalTime>
  <Words>9608</Words>
  <Application>Microsoft Office PowerPoint</Application>
  <PresentationFormat>Widescreen</PresentationFormat>
  <Paragraphs>1958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705</cp:revision>
  <dcterms:created xsi:type="dcterms:W3CDTF">2020-01-09T15:19:38Z</dcterms:created>
  <dcterms:modified xsi:type="dcterms:W3CDTF">2022-10-07T12:00:49Z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