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9.xml" ContentType="application/vnd.openxmlformats-officedocument.drawingml.chart+xml"/>
  <Override PartName="/ppt/charts/style3.xml" ContentType="application/vnd.ms-office.chartstyle+xml"/>
  <Override PartName="/ppt/charts/colors3.xml" ContentType="application/vnd.ms-office.chartcolorstyle+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style4.xml" ContentType="application/vnd.ms-office.chartstyle+xml"/>
  <Override PartName="/ppt/charts/colors4.xml" ContentType="application/vnd.ms-office.chartcolorstyle+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charts/chart34.xml" ContentType="application/vnd.openxmlformats-officedocument.drawingml.chart+xml"/>
  <Override PartName="/ppt/charts/style5.xml" ContentType="application/vnd.ms-office.chartstyle+xml"/>
  <Override PartName="/ppt/charts/colors5.xml" ContentType="application/vnd.ms-office.chartcolorstyl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9.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0.xml" ContentType="application/vnd.openxmlformats-officedocument.presentationml.notesSlide+xml"/>
  <Override PartName="/ppt/charts/chart46.xml" ContentType="application/vnd.openxmlformats-officedocument.drawingml.chart+xml"/>
  <Override PartName="/ppt/charts/style6.xml" ContentType="application/vnd.ms-office.chartstyle+xml"/>
  <Override PartName="/ppt/charts/colors6.xml" ContentType="application/vnd.ms-office.chartcolorstyle+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1.xml" ContentType="application/vnd.openxmlformats-officedocument.presentationml.notesSlide+xml"/>
  <Override PartName="/ppt/charts/chart50.xml" ContentType="application/vnd.openxmlformats-officedocument.drawingml.chart+xml"/>
  <Override PartName="/ppt/charts/style7.xml" ContentType="application/vnd.ms-office.chartstyle+xml"/>
  <Override PartName="/ppt/charts/colors7.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2.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3.xml" ContentType="application/vnd.openxmlformats-officedocument.presentationml.notesSlide+xml"/>
  <Override PartName="/ppt/charts/chart62.xml" ContentType="application/vnd.openxmlformats-officedocument.drawingml.chart+xml"/>
  <Override PartName="/ppt/charts/style8.xml" ContentType="application/vnd.ms-office.chartstyle+xml"/>
  <Override PartName="/ppt/charts/colors8.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4.xml" ContentType="application/vnd.openxmlformats-officedocument.presentationml.notesSlide+xml"/>
  <Override PartName="/ppt/charts/chart66.xml" ContentType="application/vnd.openxmlformats-officedocument.drawingml.chart+xml"/>
  <Override PartName="/ppt/charts/style9.xml" ContentType="application/vnd.ms-office.chartstyle+xml"/>
  <Override PartName="/ppt/charts/colors9.xml" ContentType="application/vnd.ms-office.chartcolorstyl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notesSlides/notesSlide25.xml" ContentType="application/vnd.openxmlformats-officedocument.presentationml.notesSlide+xml"/>
  <Override PartName="/ppt/charts/chart7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notesSlides/notesSlide26.xml" ContentType="application/vnd.openxmlformats-officedocument.presentationml.notesSlide+xml"/>
  <Override PartName="/ppt/charts/chart7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74.xml" ContentType="application/vnd.openxmlformats-officedocument.drawingml.chart+xml"/>
  <Override PartName="/ppt/charts/chart75.xml" ContentType="application/vnd.openxmlformats-officedocument.drawingml.chart+xml"/>
  <Override PartName="/ppt/notesSlides/notesSlide27.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8.xml" ContentType="application/vnd.openxmlformats-officedocument.presentationml.notesSlide+xml"/>
  <Override PartName="/ppt/charts/chart84.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9.xml" ContentType="application/vnd.openxmlformats-officedocument.presentationml.notesSlide+xml"/>
  <Override PartName="/ppt/charts/chart88.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30.xml" ContentType="application/vnd.openxmlformats-officedocument.presentationml.notesSlide+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1.xml" ContentType="application/vnd.openxmlformats-officedocument.presentationml.notesSlide+xml"/>
  <Override PartName="/ppt/charts/chart100.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2.xml" ContentType="application/vnd.openxmlformats-officedocument.presentationml.notesSlide+xml"/>
  <Override PartName="/ppt/charts/chart10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3.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theme/themeOverride2.xml" ContentType="application/vnd.openxmlformats-officedocument.themeOverride+xml"/>
  <Override PartName="/ppt/notesSlides/notesSlide34.xml" ContentType="application/vnd.openxmlformats-officedocument.presentationml.notesSlide+xml"/>
  <Override PartName="/ppt/charts/chart116.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5.xml" ContentType="application/vnd.openxmlformats-officedocument.presentationml.notesSlide+xml"/>
  <Override PartName="/ppt/charts/chart120.xml" ContentType="application/vnd.openxmlformats-officedocument.drawingml.chart+xml"/>
  <Override PartName="/ppt/charts/style17.xml" ContentType="application/vnd.ms-office.chartstyle+xml"/>
  <Override PartName="/ppt/charts/colors17.xml" ContentType="application/vnd.ms-office.chartcolorstyle+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notesSlides/notesSlide38.xml" ContentType="application/vnd.openxmlformats-officedocument.presentationml.notesSlide+xml"/>
  <Override PartName="/ppt/charts/chart132.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notesSlides/notesSlide39.xml" ContentType="application/vnd.openxmlformats-officedocument.presentationml.notesSlide+xml"/>
  <Override PartName="/ppt/charts/chart136.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notesSlides/notesSlide40.xml" ContentType="application/vnd.openxmlformats-officedocument.presentationml.notesSlide+xml"/>
  <Override PartName="/ppt/charts/chart140.xml" ContentType="application/vnd.openxmlformats-officedocument.drawingml.chart+xml"/>
  <Override PartName="/ppt/charts/style20.xml" ContentType="application/vnd.ms-office.chartstyle+xml"/>
  <Override PartName="/ppt/charts/colors20.xml" ContentType="application/vnd.ms-office.chartcolorstyle+xml"/>
  <Override PartName="/ppt/charts/chart141.xml" ContentType="application/vnd.openxmlformats-officedocument.drawingml.chart+xml"/>
  <Override PartName="/ppt/charts/chart142.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theme/themeOverride3.xml" ContentType="application/vnd.openxmlformats-officedocument.themeOverride+xml"/>
  <Override PartName="/ppt/notesSlides/notesSlide43.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4.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4.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5.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5.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theme/themeOverride6.xml" ContentType="application/vnd.openxmlformats-officedocument.themeOverride+xml"/>
  <Override PartName="/ppt/charts/chart173.xml" ContentType="application/vnd.openxmlformats-officedocument.drawingml.chart+xml"/>
  <Override PartName="/ppt/charts/chart174.xml" ContentType="application/vnd.openxmlformats-officedocument.drawingml.chart+xml"/>
  <Override PartName="/ppt/notesSlides/notesSlide46.xml" ContentType="application/vnd.openxmlformats-officedocument.presentationml.notesSlide+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theme/themeOverride7.xml" ContentType="application/vnd.openxmlformats-officedocument.themeOverride+xml"/>
  <Override PartName="/ppt/charts/chart181.xml" ContentType="application/vnd.openxmlformats-officedocument.drawingml.chart+xml"/>
  <Override PartName="/ppt/charts/chart182.xml" ContentType="application/vnd.openxmlformats-officedocument.drawingml.chart+xml"/>
  <Override PartName="/ppt/notesSlides/notesSlide47.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theme/themeOverride8.xml" ContentType="application/vnd.openxmlformats-officedocument.themeOverride+xml"/>
  <Override PartName="/ppt/charts/chart189.xml" ContentType="application/vnd.openxmlformats-officedocument.drawingml.chart+xml"/>
  <Override PartName="/ppt/charts/chart190.xml" ContentType="application/vnd.openxmlformats-officedocument.drawingml.chart+xml"/>
  <Override PartName="/ppt/notesSlides/notesSlide48.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theme/themeOverride9.xml" ContentType="application/vnd.openxmlformats-officedocument.themeOverride+xml"/>
  <Override PartName="/ppt/charts/chart197.xml" ContentType="application/vnd.openxmlformats-officedocument.drawingml.chart+xml"/>
  <Override PartName="/ppt/charts/chart198.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52.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notesSlides/notesSlide53.xml" ContentType="application/vnd.openxmlformats-officedocument.presentationml.notesSlide+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17.xml" ContentType="application/vnd.openxmlformats-officedocument.drawingml.chart+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10.xml" ContentType="application/vnd.openxmlformats-officedocument.themeOverr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charts/chart223.xml" ContentType="application/vnd.openxmlformats-officedocument.drawingml.chart+xml"/>
  <Override PartName="/ppt/charts/chart224.xml" ContentType="application/vnd.openxmlformats-officedocument.drawingml.chart+xml"/>
  <Override PartName="/ppt/charts/chart225.xml" ContentType="application/vnd.openxmlformats-officedocument.drawingml.chart+xml"/>
  <Override PartName="/ppt/charts/chart226.xml" ContentType="application/vnd.openxmlformats-officedocument.drawingml.chart+xml"/>
  <Override PartName="/ppt/charts/chart227.xml" ContentType="application/vnd.openxmlformats-officedocument.drawingml.chart+xml"/>
  <Override PartName="/ppt/charts/chart228.xml" ContentType="application/vnd.openxmlformats-officedocument.drawingml.chart+xml"/>
  <Override PartName="/ppt/charts/chart229.xml" ContentType="application/vnd.openxmlformats-officedocument.drawingml.chart+xml"/>
  <Override PartName="/ppt/charts/chart230.xml" ContentType="application/vnd.openxmlformats-officedocument.drawingml.chart+xml"/>
  <Override PartName="/ppt/theme/themeOverride11.xml" ContentType="application/vnd.openxmlformats-officedocument.themeOverride+xml"/>
  <Override PartName="/ppt/notesSlides/notesSlide58.xml" ContentType="application/vnd.openxmlformats-officedocument.presentationml.notesSlide+xml"/>
  <Override PartName="/ppt/charts/chart231.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232.xml" ContentType="application/vnd.openxmlformats-officedocument.drawingml.chart+xml"/>
  <Override PartName="/ppt/charts/chart233.xml" ContentType="application/vnd.openxmlformats-officedocument.drawingml.chart+xml"/>
  <Override PartName="/ppt/charts/chart234.xml" ContentType="application/vnd.openxmlformats-officedocument.drawingml.chart+xml"/>
  <Override PartName="/ppt/notesSlides/notesSlide59.xml" ContentType="application/vnd.openxmlformats-officedocument.presentationml.notesSlide+xml"/>
  <Override PartName="/ppt/charts/chart235.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236.xml" ContentType="application/vnd.openxmlformats-officedocument.drawingml.chart+xml"/>
  <Override PartName="/ppt/charts/chart237.xml" ContentType="application/vnd.openxmlformats-officedocument.drawingml.chart+xml"/>
  <Override PartName="/ppt/charts/chart238.xml" ContentType="application/vnd.openxmlformats-officedocument.drawingml.chart+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charts/chart239.xml" ContentType="application/vnd.openxmlformats-officedocument.drawingml.chart+xml"/>
  <Override PartName="/ppt/charts/style23.xml" ContentType="application/vnd.ms-office.chartstyle+xml"/>
  <Override PartName="/ppt/charts/colors23.xml" ContentType="application/vnd.ms-office.chartcolorstyle+xml"/>
  <Override PartName="/ppt/charts/chart240.xml" ContentType="application/vnd.openxmlformats-officedocument.drawingml.chart+xml"/>
  <Override PartName="/ppt/charts/chart241.xml" ContentType="application/vnd.openxmlformats-officedocument.drawingml.chart+xml"/>
  <Override PartName="/ppt/notesSlides/notesSlide62.xml" ContentType="application/vnd.openxmlformats-officedocument.presentationml.notesSlide+xml"/>
  <Override PartName="/ppt/charts/chart242.xml" ContentType="application/vnd.openxmlformats-officedocument.drawingml.chart+xml"/>
  <Override PartName="/ppt/charts/chart243.xml" ContentType="application/vnd.openxmlformats-officedocument.drawingml.chart+xml"/>
  <Override PartName="/ppt/charts/chart244.xml" ContentType="application/vnd.openxmlformats-officedocument.drawingml.chart+xml"/>
  <Override PartName="/ppt/charts/chart245.xml" ContentType="application/vnd.openxmlformats-officedocument.drawingml.chart+xml"/>
  <Override PartName="/ppt/charts/chart246.xml" ContentType="application/vnd.openxmlformats-officedocument.drawingml.chart+xml"/>
  <Override PartName="/ppt/charts/chart247.xml" ContentType="application/vnd.openxmlformats-officedocument.drawingml.chart+xml"/>
  <Override PartName="/ppt/charts/chart248.xml" ContentType="application/vnd.openxmlformats-officedocument.drawingml.chart+xml"/>
  <Override PartName="/ppt/charts/chart249.xml" ContentType="application/vnd.openxmlformats-officedocument.drawingml.chart+xml"/>
  <Override PartName="/ppt/theme/themeOverride12.xml" ContentType="application/vnd.openxmlformats-officedocument.themeOverride+xml"/>
  <Override PartName="/ppt/notesSlides/notesSlide63.xml" ContentType="application/vnd.openxmlformats-officedocument.presentationml.notesSlide+xml"/>
  <Override PartName="/ppt/charts/chart250.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251.xml" ContentType="application/vnd.openxmlformats-officedocument.drawingml.chart+xml"/>
  <Override PartName="/ppt/charts/chart252.xml" ContentType="application/vnd.openxmlformats-officedocument.drawingml.chart+xml"/>
  <Override PartName="/ppt/charts/chart253.xml" ContentType="application/vnd.openxmlformats-officedocument.drawingml.chart+xml"/>
  <Override PartName="/ppt/notesSlides/notesSlide64.xml" ContentType="application/vnd.openxmlformats-officedocument.presentationml.notesSlide+xml"/>
  <Override PartName="/ppt/charts/chart254.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255.xml" ContentType="application/vnd.openxmlformats-officedocument.drawingml.chart+xml"/>
  <Override PartName="/ppt/charts/chart256.xml" ContentType="application/vnd.openxmlformats-officedocument.drawingml.chart+xml"/>
  <Override PartName="/ppt/charts/chart257.xml" ContentType="application/vnd.openxmlformats-officedocument.drawingml.chart+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charts/chart258.xml" ContentType="application/vnd.openxmlformats-officedocument.drawingml.chart+xml"/>
  <Override PartName="/ppt/charts/chart259.xml" ContentType="application/vnd.openxmlformats-officedocument.drawingml.chart+xml"/>
  <Override PartName="/ppt/charts/chart260.xml" ContentType="application/vnd.openxmlformats-officedocument.drawingml.chart+xml"/>
  <Override PartName="/ppt/charts/chart261.xml" ContentType="application/vnd.openxmlformats-officedocument.drawingml.chart+xml"/>
  <Override PartName="/ppt/charts/chart262.xml" ContentType="application/vnd.openxmlformats-officedocument.drawingml.chart+xml"/>
  <Override PartName="/ppt/charts/chart263.xml" ContentType="application/vnd.openxmlformats-officedocument.drawingml.chart+xml"/>
  <Override PartName="/ppt/theme/themeOverride13.xml" ContentType="application/vnd.openxmlformats-officedocument.themeOverr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76"/>
  </p:notesMasterIdLst>
  <p:handoutMasterIdLst>
    <p:handoutMasterId r:id="rId7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632" r:id="rId16"/>
    <p:sldId id="1572" r:id="rId17"/>
    <p:sldId id="1651" r:id="rId18"/>
    <p:sldId id="1650" r:id="rId19"/>
    <p:sldId id="1646" r:id="rId20"/>
    <p:sldId id="1647" r:id="rId21"/>
    <p:sldId id="1681" r:id="rId22"/>
    <p:sldId id="1648" r:id="rId23"/>
    <p:sldId id="1649" r:id="rId24"/>
    <p:sldId id="1682" r:id="rId25"/>
    <p:sldId id="1731" r:id="rId26"/>
    <p:sldId id="1732" r:id="rId27"/>
    <p:sldId id="1733" r:id="rId28"/>
    <p:sldId id="1770" r:id="rId29"/>
    <p:sldId id="1771" r:id="rId30"/>
    <p:sldId id="1737" r:id="rId31"/>
    <p:sldId id="1738" r:id="rId32"/>
    <p:sldId id="1739" r:id="rId33"/>
    <p:sldId id="1740" r:id="rId34"/>
    <p:sldId id="1741" r:id="rId35"/>
    <p:sldId id="1742" r:id="rId36"/>
    <p:sldId id="1743" r:id="rId37"/>
    <p:sldId id="1744" r:id="rId38"/>
    <p:sldId id="1745" r:id="rId39"/>
    <p:sldId id="1645" r:id="rId40"/>
    <p:sldId id="1756" r:id="rId41"/>
    <p:sldId id="1757" r:id="rId42"/>
    <p:sldId id="1758" r:id="rId43"/>
    <p:sldId id="1773" r:id="rId44"/>
    <p:sldId id="1580" r:id="rId45"/>
    <p:sldId id="1718" r:id="rId46"/>
    <p:sldId id="1719" r:id="rId47"/>
    <p:sldId id="1720" r:id="rId48"/>
    <p:sldId id="1766" r:id="rId49"/>
    <p:sldId id="1767" r:id="rId50"/>
    <p:sldId id="1768" r:id="rId51"/>
    <p:sldId id="1769" r:id="rId52"/>
    <p:sldId id="1550" r:id="rId53"/>
    <p:sldId id="1725" r:id="rId54"/>
    <p:sldId id="1680" r:id="rId55"/>
    <p:sldId id="1710" r:id="rId56"/>
    <p:sldId id="1707" r:id="rId57"/>
    <p:sldId id="1671" r:id="rId58"/>
    <p:sldId id="1762" r:id="rId59"/>
    <p:sldId id="1665" r:id="rId60"/>
    <p:sldId id="1666" r:id="rId61"/>
    <p:sldId id="1667" r:id="rId62"/>
    <p:sldId id="1699" r:id="rId63"/>
    <p:sldId id="1748" r:id="rId64"/>
    <p:sldId id="1772" r:id="rId65"/>
    <p:sldId id="1763" r:id="rId66"/>
    <p:sldId id="1750" r:id="rId67"/>
    <p:sldId id="1751" r:id="rId68"/>
    <p:sldId id="1752" r:id="rId69"/>
    <p:sldId id="1764" r:id="rId70"/>
    <p:sldId id="1675" r:id="rId71"/>
    <p:sldId id="1712" r:id="rId72"/>
    <p:sldId id="1569" r:id="rId73"/>
    <p:sldId id="1713" r:id="rId74"/>
    <p:sldId id="1714" r:id="rId75"/>
  </p:sldIdLst>
  <p:sldSz cx="12192000" cy="6858000"/>
  <p:notesSz cx="6858000" cy="9144000"/>
  <p:custDataLst>
    <p:tags r:id="rId7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5" d="100"/>
          <a:sy n="105" d="100"/>
        </p:scale>
        <p:origin x="114" y="138"/>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microsoft.com/office/2006/relationships/vbaProject" Target="vbaProject.bin"/><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commentAuthors" Target="commentAuthors.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presProps" Target="presProps.xml"/><Relationship Id="rId85"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ags" Target="tags/tag1.xml"/><Relationship Id="rId8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61" Type="http://schemas.openxmlformats.org/officeDocument/2006/relationships/slide" Target="slides/slide57.xml"/><Relationship Id="rId82"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3" Type="http://schemas.openxmlformats.org/officeDocument/2006/relationships/package" Target="../embeddings/Microsoft_Excel_Worksheet18.xlsx"/><Relationship Id="rId2" Type="http://schemas.microsoft.com/office/2011/relationships/chartColorStyle" Target="colors3.xml"/><Relationship Id="rId1" Type="http://schemas.microsoft.com/office/2011/relationships/chartStyle" Target="style3.xml"/></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3" Type="http://schemas.openxmlformats.org/officeDocument/2006/relationships/package" Target="../embeddings/Microsoft_Excel_Worksheet29.xlsx"/><Relationship Id="rId2" Type="http://schemas.microsoft.com/office/2011/relationships/chartColorStyle" Target="colors4.xml"/><Relationship Id="rId1" Type="http://schemas.microsoft.com/office/2011/relationships/chartStyle" Target="style4.xml"/></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5.xml"/><Relationship Id="rId1" Type="http://schemas.microsoft.com/office/2011/relationships/chartStyle" Target="style5.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6.xml"/><Relationship Id="rId1" Type="http://schemas.microsoft.com/office/2011/relationships/chartStyle" Target="style6.xml"/></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7.xml"/><Relationship Id="rId1" Type="http://schemas.microsoft.com/office/2011/relationships/chartStyle" Target="style7.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8.xml"/><Relationship Id="rId1" Type="http://schemas.microsoft.com/office/2011/relationships/chartStyle" Target="style8.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9.xml"/><Relationship Id="rId1" Type="http://schemas.microsoft.com/office/2011/relationships/chartStyle" Target="style9.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10.xml"/><Relationship Id="rId1" Type="http://schemas.microsoft.com/office/2011/relationships/chartStyle" Target="style10.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3" Type="http://schemas.openxmlformats.org/officeDocument/2006/relationships/package" Target="../embeddings/Microsoft_Excel_Worksheet72.xlsx"/><Relationship Id="rId2" Type="http://schemas.microsoft.com/office/2011/relationships/chartColorStyle" Target="colors11.xml"/><Relationship Id="rId1" Type="http://schemas.microsoft.com/office/2011/relationships/chartStyle" Target="style11.xml"/></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3" Type="http://schemas.openxmlformats.org/officeDocument/2006/relationships/package" Target="../embeddings/Microsoft_Excel_Worksheet83.xlsx"/><Relationship Id="rId2" Type="http://schemas.microsoft.com/office/2011/relationships/chartColorStyle" Target="colors12.xml"/><Relationship Id="rId1" Type="http://schemas.microsoft.com/office/2011/relationships/chartStyle" Target="style12.xml"/></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3.xml"/><Relationship Id="rId1" Type="http://schemas.microsoft.com/office/2011/relationships/chartStyle" Target="style13.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14.xml"/><Relationship Id="rId1" Type="http://schemas.microsoft.com/office/2011/relationships/chartStyle" Target="style14.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5.xml"/><Relationship Id="rId1" Type="http://schemas.microsoft.com/office/2011/relationships/chartStyle" Target="style15.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2" Type="http://schemas.openxmlformats.org/officeDocument/2006/relationships/package" Target="../embeddings/Microsoft_Excel_Worksheet114.xlsx"/><Relationship Id="rId1" Type="http://schemas.openxmlformats.org/officeDocument/2006/relationships/themeOverride" Target="../theme/themeOverride2.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16.xml"/><Relationship Id="rId1" Type="http://schemas.microsoft.com/office/2011/relationships/chartStyle" Target="style16.xml"/></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17.xml"/><Relationship Id="rId1" Type="http://schemas.microsoft.com/office/2011/relationships/chartStyle" Target="style17.xml"/></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18.xml"/><Relationship Id="rId1" Type="http://schemas.microsoft.com/office/2011/relationships/chartStyle" Target="style18.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19.xml"/><Relationship Id="rId1" Type="http://schemas.microsoft.com/office/2011/relationships/chartStyle" Target="style19.xml"/></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20.xml"/><Relationship Id="rId1" Type="http://schemas.microsoft.com/office/2011/relationships/chartStyle" Target="style20.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3.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4.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5.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2" Type="http://schemas.openxmlformats.org/officeDocument/2006/relationships/package" Target="../embeddings/Microsoft_Excel_Worksheet171.xlsx"/><Relationship Id="rId1" Type="http://schemas.openxmlformats.org/officeDocument/2006/relationships/themeOverride" Target="../theme/themeOverride6.xml"/></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2" Type="http://schemas.openxmlformats.org/officeDocument/2006/relationships/package" Target="../embeddings/Microsoft_Excel_Worksheet179.xlsx"/><Relationship Id="rId1" Type="http://schemas.openxmlformats.org/officeDocument/2006/relationships/themeOverride" Target="../theme/themeOverride7.xml"/></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2" Type="http://schemas.openxmlformats.org/officeDocument/2006/relationships/package" Target="../embeddings/Microsoft_Excel_Worksheet187.xlsx"/><Relationship Id="rId1" Type="http://schemas.openxmlformats.org/officeDocument/2006/relationships/themeOverride" Target="../theme/themeOverride8.xml"/></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2" Type="http://schemas.openxmlformats.org/officeDocument/2006/relationships/package" Target="../embeddings/Microsoft_Excel_Worksheet195.xlsx"/><Relationship Id="rId1" Type="http://schemas.openxmlformats.org/officeDocument/2006/relationships/themeOverride" Target="../theme/themeOverride9.xml"/></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10.xml"/></Relationships>
</file>

<file path=ppt/charts/_rels/chart223.xml.rels><?xml version="1.0" encoding="UTF-8" standalone="yes"?>
<Relationships xmlns="http://schemas.openxmlformats.org/package/2006/relationships"><Relationship Id="rId1" Type="http://schemas.openxmlformats.org/officeDocument/2006/relationships/package" Target="../embeddings/Microsoft_Excel_Worksheet222.xlsx"/></Relationships>
</file>

<file path=ppt/charts/_rels/chart224.xml.rels><?xml version="1.0" encoding="UTF-8" standalone="yes"?>
<Relationships xmlns="http://schemas.openxmlformats.org/package/2006/relationships"><Relationship Id="rId1" Type="http://schemas.openxmlformats.org/officeDocument/2006/relationships/package" Target="../embeddings/Microsoft_Excel_Worksheet223.xlsx"/></Relationships>
</file>

<file path=ppt/charts/_rels/chart225.xml.rels><?xml version="1.0" encoding="UTF-8" standalone="yes"?>
<Relationships xmlns="http://schemas.openxmlformats.org/package/2006/relationships"><Relationship Id="rId1" Type="http://schemas.openxmlformats.org/officeDocument/2006/relationships/package" Target="../embeddings/Microsoft_Excel_Worksheet224.xlsx"/></Relationships>
</file>

<file path=ppt/charts/_rels/chart226.xml.rels><?xml version="1.0" encoding="UTF-8" standalone="yes"?>
<Relationships xmlns="http://schemas.openxmlformats.org/package/2006/relationships"><Relationship Id="rId1" Type="http://schemas.openxmlformats.org/officeDocument/2006/relationships/package" Target="../embeddings/Microsoft_Excel_Worksheet225.xlsx"/></Relationships>
</file>

<file path=ppt/charts/_rels/chart227.xml.rels><?xml version="1.0" encoding="UTF-8" standalone="yes"?>
<Relationships xmlns="http://schemas.openxmlformats.org/package/2006/relationships"><Relationship Id="rId1" Type="http://schemas.openxmlformats.org/officeDocument/2006/relationships/package" Target="../embeddings/Microsoft_Excel_Worksheet226.xlsx"/></Relationships>
</file>

<file path=ppt/charts/_rels/chart228.xml.rels><?xml version="1.0" encoding="UTF-8" standalone="yes"?>
<Relationships xmlns="http://schemas.openxmlformats.org/package/2006/relationships"><Relationship Id="rId1" Type="http://schemas.openxmlformats.org/officeDocument/2006/relationships/package" Target="../embeddings/Microsoft_Excel_Worksheet227.xlsx"/></Relationships>
</file>

<file path=ppt/charts/_rels/chart229.xml.rels><?xml version="1.0" encoding="UTF-8" standalone="yes"?>
<Relationships xmlns="http://schemas.openxmlformats.org/package/2006/relationships"><Relationship Id="rId1" Type="http://schemas.openxmlformats.org/officeDocument/2006/relationships/package" Target="../embeddings/Microsoft_Excel_Worksheet228.xlsx"/></Relationships>
</file>

<file path=ppt/charts/_rels/chart230.xml.rels><?xml version="1.0" encoding="UTF-8" standalone="yes"?>
<Relationships xmlns="http://schemas.openxmlformats.org/package/2006/relationships"><Relationship Id="rId2" Type="http://schemas.openxmlformats.org/officeDocument/2006/relationships/package" Target="../embeddings/Microsoft_Excel_Worksheet229.xlsx"/><Relationship Id="rId1" Type="http://schemas.openxmlformats.org/officeDocument/2006/relationships/themeOverride" Target="../theme/themeOverride11.xml"/></Relationships>
</file>

<file path=ppt/charts/_rels/chart231.xml.rels><?xml version="1.0" encoding="UTF-8" standalone="yes"?>
<Relationships xmlns="http://schemas.openxmlformats.org/package/2006/relationships"><Relationship Id="rId3" Type="http://schemas.openxmlformats.org/officeDocument/2006/relationships/package" Target="../embeddings/Microsoft_Excel_Worksheet230.xlsx"/><Relationship Id="rId2" Type="http://schemas.microsoft.com/office/2011/relationships/chartColorStyle" Target="colors21.xml"/><Relationship Id="rId1" Type="http://schemas.microsoft.com/office/2011/relationships/chartStyle" Target="style21.xml"/></Relationships>
</file>

<file path=ppt/charts/_rels/chart232.xml.rels><?xml version="1.0" encoding="UTF-8" standalone="yes"?>
<Relationships xmlns="http://schemas.openxmlformats.org/package/2006/relationships"><Relationship Id="rId1" Type="http://schemas.openxmlformats.org/officeDocument/2006/relationships/package" Target="../embeddings/Microsoft_Excel_Worksheet231.xlsx"/></Relationships>
</file>

<file path=ppt/charts/_rels/chart233.xml.rels><?xml version="1.0" encoding="UTF-8" standalone="yes"?>
<Relationships xmlns="http://schemas.openxmlformats.org/package/2006/relationships"><Relationship Id="rId1" Type="http://schemas.openxmlformats.org/officeDocument/2006/relationships/package" Target="../embeddings/Microsoft_Excel_Worksheet232.xlsx"/></Relationships>
</file>

<file path=ppt/charts/_rels/chart234.xml.rels><?xml version="1.0" encoding="UTF-8" standalone="yes"?>
<Relationships xmlns="http://schemas.openxmlformats.org/package/2006/relationships"><Relationship Id="rId1" Type="http://schemas.openxmlformats.org/officeDocument/2006/relationships/package" Target="../embeddings/Microsoft_Excel_Worksheet233.xlsx"/></Relationships>
</file>

<file path=ppt/charts/_rels/chart235.xml.rels><?xml version="1.0" encoding="UTF-8" standalone="yes"?>
<Relationships xmlns="http://schemas.openxmlformats.org/package/2006/relationships"><Relationship Id="rId3" Type="http://schemas.openxmlformats.org/officeDocument/2006/relationships/package" Target="../embeddings/Microsoft_Excel_Worksheet234.xlsx"/><Relationship Id="rId2" Type="http://schemas.microsoft.com/office/2011/relationships/chartColorStyle" Target="colors22.xml"/><Relationship Id="rId1" Type="http://schemas.microsoft.com/office/2011/relationships/chartStyle" Target="style22.xml"/></Relationships>
</file>

<file path=ppt/charts/_rels/chart236.xml.rels><?xml version="1.0" encoding="UTF-8" standalone="yes"?>
<Relationships xmlns="http://schemas.openxmlformats.org/package/2006/relationships"><Relationship Id="rId1" Type="http://schemas.openxmlformats.org/officeDocument/2006/relationships/package" Target="../embeddings/Microsoft_Excel_Worksheet235.xlsx"/></Relationships>
</file>

<file path=ppt/charts/_rels/chart237.xml.rels><?xml version="1.0" encoding="UTF-8" standalone="yes"?>
<Relationships xmlns="http://schemas.openxmlformats.org/package/2006/relationships"><Relationship Id="rId1" Type="http://schemas.openxmlformats.org/officeDocument/2006/relationships/package" Target="../embeddings/Microsoft_Excel_Worksheet236.xlsx"/></Relationships>
</file>

<file path=ppt/charts/_rels/chart238.xml.rels><?xml version="1.0" encoding="UTF-8" standalone="yes"?>
<Relationships xmlns="http://schemas.openxmlformats.org/package/2006/relationships"><Relationship Id="rId1" Type="http://schemas.openxmlformats.org/officeDocument/2006/relationships/package" Target="../embeddings/Microsoft_Excel_Worksheet237.xlsx"/></Relationships>
</file>

<file path=ppt/charts/_rels/chart239.xml.rels><?xml version="1.0" encoding="UTF-8" standalone="yes"?>
<Relationships xmlns="http://schemas.openxmlformats.org/package/2006/relationships"><Relationship Id="rId3" Type="http://schemas.openxmlformats.org/officeDocument/2006/relationships/package" Target="../embeddings/Microsoft_Excel_Worksheet238.xlsx"/><Relationship Id="rId2" Type="http://schemas.microsoft.com/office/2011/relationships/chartColorStyle" Target="colors23.xml"/><Relationship Id="rId1" Type="http://schemas.microsoft.com/office/2011/relationships/chartStyle" Target="style23.xml"/></Relationships>
</file>

<file path=ppt/charts/_rels/chart240.xml.rels><?xml version="1.0" encoding="UTF-8" standalone="yes"?>
<Relationships xmlns="http://schemas.openxmlformats.org/package/2006/relationships"><Relationship Id="rId1" Type="http://schemas.openxmlformats.org/officeDocument/2006/relationships/package" Target="../embeddings/Microsoft_Excel_Worksheet239.xlsx"/></Relationships>
</file>

<file path=ppt/charts/_rels/chart241.xml.rels><?xml version="1.0" encoding="UTF-8" standalone="yes"?>
<Relationships xmlns="http://schemas.openxmlformats.org/package/2006/relationships"><Relationship Id="rId1" Type="http://schemas.openxmlformats.org/officeDocument/2006/relationships/package" Target="../embeddings/Microsoft_Excel_Worksheet240.xlsx"/></Relationships>
</file>

<file path=ppt/charts/_rels/chart242.xml.rels><?xml version="1.0" encoding="UTF-8" standalone="yes"?>
<Relationships xmlns="http://schemas.openxmlformats.org/package/2006/relationships"><Relationship Id="rId1" Type="http://schemas.openxmlformats.org/officeDocument/2006/relationships/package" Target="../embeddings/Microsoft_Excel_Worksheet241.xlsx"/></Relationships>
</file>

<file path=ppt/charts/_rels/chart243.xml.rels><?xml version="1.0" encoding="UTF-8" standalone="yes"?>
<Relationships xmlns="http://schemas.openxmlformats.org/package/2006/relationships"><Relationship Id="rId1" Type="http://schemas.openxmlformats.org/officeDocument/2006/relationships/package" Target="../embeddings/Microsoft_Excel_Worksheet242.xlsx"/></Relationships>
</file>

<file path=ppt/charts/_rels/chart244.xml.rels><?xml version="1.0" encoding="UTF-8" standalone="yes"?>
<Relationships xmlns="http://schemas.openxmlformats.org/package/2006/relationships"><Relationship Id="rId1" Type="http://schemas.openxmlformats.org/officeDocument/2006/relationships/package" Target="../embeddings/Microsoft_Excel_Worksheet243.xlsx"/></Relationships>
</file>

<file path=ppt/charts/_rels/chart245.xml.rels><?xml version="1.0" encoding="UTF-8" standalone="yes"?>
<Relationships xmlns="http://schemas.openxmlformats.org/package/2006/relationships"><Relationship Id="rId1" Type="http://schemas.openxmlformats.org/officeDocument/2006/relationships/package" Target="../embeddings/Microsoft_Excel_Worksheet244.xlsx"/></Relationships>
</file>

<file path=ppt/charts/_rels/chart246.xml.rels><?xml version="1.0" encoding="UTF-8" standalone="yes"?>
<Relationships xmlns="http://schemas.openxmlformats.org/package/2006/relationships"><Relationship Id="rId1" Type="http://schemas.openxmlformats.org/officeDocument/2006/relationships/package" Target="../embeddings/Microsoft_Excel_Worksheet245.xlsx"/></Relationships>
</file>

<file path=ppt/charts/_rels/chart247.xml.rels><?xml version="1.0" encoding="UTF-8" standalone="yes"?>
<Relationships xmlns="http://schemas.openxmlformats.org/package/2006/relationships"><Relationship Id="rId1" Type="http://schemas.openxmlformats.org/officeDocument/2006/relationships/package" Target="../embeddings/Microsoft_Excel_Worksheet246.xlsx"/></Relationships>
</file>

<file path=ppt/charts/_rels/chart248.xml.rels><?xml version="1.0" encoding="UTF-8" standalone="yes"?>
<Relationships xmlns="http://schemas.openxmlformats.org/package/2006/relationships"><Relationship Id="rId1" Type="http://schemas.openxmlformats.org/officeDocument/2006/relationships/package" Target="../embeddings/Microsoft_Excel_Worksheet247.xlsx"/></Relationships>
</file>

<file path=ppt/charts/_rels/chart249.xml.rels><?xml version="1.0" encoding="UTF-8" standalone="yes"?>
<Relationships xmlns="http://schemas.openxmlformats.org/package/2006/relationships"><Relationship Id="rId2" Type="http://schemas.openxmlformats.org/officeDocument/2006/relationships/package" Target="../embeddings/Microsoft_Excel_Worksheet248.xlsx"/><Relationship Id="rId1" Type="http://schemas.openxmlformats.org/officeDocument/2006/relationships/themeOverride" Target="../theme/themeOverride12.xml"/></Relationships>
</file>

<file path=ppt/charts/_rels/chart250.xml.rels><?xml version="1.0" encoding="UTF-8" standalone="yes"?>
<Relationships xmlns="http://schemas.openxmlformats.org/package/2006/relationships"><Relationship Id="rId3" Type="http://schemas.openxmlformats.org/officeDocument/2006/relationships/package" Target="../embeddings/Microsoft_Excel_Worksheet249.xlsx"/><Relationship Id="rId2" Type="http://schemas.microsoft.com/office/2011/relationships/chartColorStyle" Target="colors24.xml"/><Relationship Id="rId1" Type="http://schemas.microsoft.com/office/2011/relationships/chartStyle" Target="style24.xml"/></Relationships>
</file>

<file path=ppt/charts/_rels/chart251.xml.rels><?xml version="1.0" encoding="UTF-8" standalone="yes"?>
<Relationships xmlns="http://schemas.openxmlformats.org/package/2006/relationships"><Relationship Id="rId1" Type="http://schemas.openxmlformats.org/officeDocument/2006/relationships/package" Target="../embeddings/Microsoft_Excel_Worksheet250.xlsx"/></Relationships>
</file>

<file path=ppt/charts/_rels/chart252.xml.rels><?xml version="1.0" encoding="UTF-8" standalone="yes"?>
<Relationships xmlns="http://schemas.openxmlformats.org/package/2006/relationships"><Relationship Id="rId1" Type="http://schemas.openxmlformats.org/officeDocument/2006/relationships/package" Target="../embeddings/Microsoft_Excel_Worksheet251.xlsx"/></Relationships>
</file>

<file path=ppt/charts/_rels/chart253.xml.rels><?xml version="1.0" encoding="UTF-8" standalone="yes"?>
<Relationships xmlns="http://schemas.openxmlformats.org/package/2006/relationships"><Relationship Id="rId1" Type="http://schemas.openxmlformats.org/officeDocument/2006/relationships/package" Target="../embeddings/Microsoft_Excel_Worksheet252.xlsx"/></Relationships>
</file>

<file path=ppt/charts/_rels/chart254.xml.rels><?xml version="1.0" encoding="UTF-8" standalone="yes"?>
<Relationships xmlns="http://schemas.openxmlformats.org/package/2006/relationships"><Relationship Id="rId3" Type="http://schemas.openxmlformats.org/officeDocument/2006/relationships/package" Target="../embeddings/Microsoft_Excel_Worksheet253.xlsx"/><Relationship Id="rId2" Type="http://schemas.microsoft.com/office/2011/relationships/chartColorStyle" Target="colors25.xml"/><Relationship Id="rId1" Type="http://schemas.microsoft.com/office/2011/relationships/chartStyle" Target="style25.xml"/></Relationships>
</file>

<file path=ppt/charts/_rels/chart255.xml.rels><?xml version="1.0" encoding="UTF-8" standalone="yes"?>
<Relationships xmlns="http://schemas.openxmlformats.org/package/2006/relationships"><Relationship Id="rId1" Type="http://schemas.openxmlformats.org/officeDocument/2006/relationships/package" Target="../embeddings/Microsoft_Excel_Worksheet254.xlsx"/></Relationships>
</file>

<file path=ppt/charts/_rels/chart256.xml.rels><?xml version="1.0" encoding="UTF-8" standalone="yes"?>
<Relationships xmlns="http://schemas.openxmlformats.org/package/2006/relationships"><Relationship Id="rId1" Type="http://schemas.openxmlformats.org/officeDocument/2006/relationships/package" Target="../embeddings/Microsoft_Excel_Worksheet255.xlsx"/></Relationships>
</file>

<file path=ppt/charts/_rels/chart257.xml.rels><?xml version="1.0" encoding="UTF-8" standalone="yes"?>
<Relationships xmlns="http://schemas.openxmlformats.org/package/2006/relationships"><Relationship Id="rId1" Type="http://schemas.openxmlformats.org/officeDocument/2006/relationships/package" Target="../embeddings/Microsoft_Excel_Worksheet256.xlsx"/></Relationships>
</file>

<file path=ppt/charts/_rels/chart258.xml.rels><?xml version="1.0" encoding="UTF-8" standalone="yes"?>
<Relationships xmlns="http://schemas.openxmlformats.org/package/2006/relationships"><Relationship Id="rId1" Type="http://schemas.openxmlformats.org/officeDocument/2006/relationships/package" Target="../embeddings/Microsoft_Excel_Worksheet257.xlsx"/></Relationships>
</file>

<file path=ppt/charts/_rels/chart259.xml.rels><?xml version="1.0" encoding="UTF-8" standalone="yes"?>
<Relationships xmlns="http://schemas.openxmlformats.org/package/2006/relationships"><Relationship Id="rId1" Type="http://schemas.openxmlformats.org/officeDocument/2006/relationships/package" Target="../embeddings/Microsoft_Excel_Worksheet258.xlsx"/></Relationships>
</file>

<file path=ppt/charts/_rels/chart260.xml.rels><?xml version="1.0" encoding="UTF-8" standalone="yes"?>
<Relationships xmlns="http://schemas.openxmlformats.org/package/2006/relationships"><Relationship Id="rId1" Type="http://schemas.openxmlformats.org/officeDocument/2006/relationships/package" Target="../embeddings/Microsoft_Excel_Worksheet259.xlsx"/></Relationships>
</file>

<file path=ppt/charts/_rels/chart261.xml.rels><?xml version="1.0" encoding="UTF-8" standalone="yes"?>
<Relationships xmlns="http://schemas.openxmlformats.org/package/2006/relationships"><Relationship Id="rId1" Type="http://schemas.openxmlformats.org/officeDocument/2006/relationships/package" Target="../embeddings/Microsoft_Excel_Worksheet260.xlsx"/></Relationships>
</file>

<file path=ppt/charts/_rels/chart262.xml.rels><?xml version="1.0" encoding="UTF-8" standalone="yes"?>
<Relationships xmlns="http://schemas.openxmlformats.org/package/2006/relationships"><Relationship Id="rId1" Type="http://schemas.openxmlformats.org/officeDocument/2006/relationships/package" Target="../embeddings/Microsoft_Excel_Worksheet261.xlsx"/></Relationships>
</file>

<file path=ppt/charts/_rels/chart263.xml.rels><?xml version="1.0" encoding="UTF-8" standalone="yes"?>
<Relationships xmlns="http://schemas.openxmlformats.org/package/2006/relationships"><Relationship Id="rId2" Type="http://schemas.openxmlformats.org/officeDocument/2006/relationships/package" Target="../embeddings/Microsoft_Excel_Worksheet26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5.8351592892084407E-2"/>
                  <c:y val="-8.6744795386519219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2.1126033395102675E-2"/>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37</c:v>
                </c:pt>
                <c:pt idx="1">
                  <c:v>32</c:v>
                </c:pt>
                <c:pt idx="2">
                  <c:v>16</c:v>
                </c:pt>
                <c:pt idx="3">
                  <c:v>9</c:v>
                </c:pt>
                <c:pt idx="4">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0.56000000000000005</c:v>
                </c:pt>
                <c:pt idx="1">
                  <c:v>0.56000000000000005</c:v>
                </c:pt>
                <c:pt idx="2">
                  <c:v>0.56000000000000005</c:v>
                </c:pt>
                <c:pt idx="3">
                  <c:v>0.56999999999999995</c:v>
                </c:pt>
                <c:pt idx="4">
                  <c:v>0.57999999999999996</c:v>
                </c:pt>
                <c:pt idx="5">
                  <c:v>0.57999999999999996</c:v>
                </c:pt>
                <c:pt idx="6">
                  <c:v>0.6</c:v>
                </c:pt>
                <c:pt idx="7">
                  <c:v>0.6</c:v>
                </c:pt>
                <c:pt idx="8">
                  <c:v>0.61</c:v>
                </c:pt>
                <c:pt idx="9">
                  <c:v>0.61</c:v>
                </c:pt>
                <c:pt idx="10">
                  <c:v>0.62</c:v>
                </c:pt>
                <c:pt idx="11">
                  <c:v>0.62</c:v>
                </c:pt>
                <c:pt idx="12">
                  <c:v>0.62</c:v>
                </c:pt>
                <c:pt idx="13">
                  <c:v>0.62</c:v>
                </c:pt>
                <c:pt idx="14">
                  <c:v>0.63</c:v>
                </c:pt>
                <c:pt idx="15">
                  <c:v>0.64</c:v>
                </c:pt>
                <c:pt idx="16">
                  <c:v>0.65</c:v>
                </c:pt>
                <c:pt idx="17">
                  <c:v>0.66</c:v>
                </c:pt>
                <c:pt idx="18">
                  <c:v>0.66</c:v>
                </c:pt>
                <c:pt idx="19">
                  <c:v>0.66</c:v>
                </c:pt>
                <c:pt idx="20">
                  <c:v>0.66</c:v>
                </c:pt>
                <c:pt idx="21">
                  <c:v>0.67</c:v>
                </c:pt>
                <c:pt idx="22">
                  <c:v>0.67</c:v>
                </c:pt>
                <c:pt idx="23">
                  <c:v>0.67</c:v>
                </c:pt>
                <c:pt idx="24">
                  <c:v>0.68</c:v>
                </c:pt>
                <c:pt idx="25">
                  <c:v>0.68</c:v>
                </c:pt>
                <c:pt idx="26">
                  <c:v>0.69</c:v>
                </c:pt>
                <c:pt idx="27">
                  <c:v>0.7</c:v>
                </c:pt>
                <c:pt idx="28">
                  <c:v>0.71</c:v>
                </c:pt>
                <c:pt idx="29">
                  <c:v>0.72</c:v>
                </c:pt>
                <c:pt idx="30">
                  <c:v>0.73</c:v>
                </c:pt>
                <c:pt idx="31">
                  <c:v>0.73</c:v>
                </c:pt>
                <c:pt idx="32">
                  <c:v>0.74</c:v>
                </c:pt>
                <c:pt idx="33">
                  <c:v>0.74</c:v>
                </c:pt>
                <c:pt idx="34">
                  <c:v>0.74</c:v>
                </c:pt>
                <c:pt idx="35">
                  <c:v>0.75</c:v>
                </c:pt>
                <c:pt idx="36">
                  <c:v>0.75</c:v>
                </c:pt>
                <c:pt idx="37">
                  <c:v>0.75</c:v>
                </c:pt>
                <c:pt idx="38">
                  <c:v>0.76</c:v>
                </c:pt>
                <c:pt idx="39">
                  <c:v>0.76</c:v>
                </c:pt>
                <c:pt idx="40">
                  <c:v>0.77</c:v>
                </c:pt>
                <c:pt idx="41">
                  <c:v>0.79</c:v>
                </c:pt>
                <c:pt idx="42">
                  <c:v>0.81</c:v>
                </c:pt>
                <c:pt idx="43">
                  <c:v>0.82</c:v>
                </c:pt>
                <c:pt idx="44">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pt idx="44">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pt idx="44">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0.85</c:v>
                </c:pt>
                <c:pt idx="1">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0.68</c:v>
                </c:pt>
                <c:pt idx="1">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0.74</c:v>
                </c:pt>
                <c:pt idx="1">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91-455A-904D-045A06BDD5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6F-439E-99B2-77526D3F08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DB-41DE-8862-DE5C6392D30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0.52</c:v>
                </c:pt>
                <c:pt idx="1">
                  <c:v>0.24</c:v>
                </c:pt>
                <c:pt idx="2">
                  <c:v>0.3</c:v>
                </c:pt>
                <c:pt idx="3">
                  <c:v>0.15</c:v>
                </c:pt>
                <c:pt idx="4">
                  <c:v>0.06</c:v>
                </c:pt>
                <c:pt idx="5">
                  <c:v>0.21</c:v>
                </c:pt>
                <c:pt idx="6">
                  <c:v>0.1</c:v>
                </c:pt>
                <c:pt idx="7">
                  <c:v>0.28000000000000003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68</c:v>
                </c:pt>
                <c:pt idx="1">
                  <c:v>48</c:v>
                </c:pt>
                <c:pt idx="2">
                  <c:v>40</c:v>
                </c:pt>
                <c:pt idx="3">
                  <c:v>22</c:v>
                </c:pt>
                <c:pt idx="4">
                  <c:v>12</c:v>
                </c:pt>
                <c:pt idx="5">
                  <c:v>29</c:v>
                </c:pt>
                <c:pt idx="6">
                  <c:v>18</c:v>
                </c:pt>
                <c:pt idx="7">
                  <c:v>46</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39</c:v>
                </c:pt>
                <c:pt idx="1">
                  <c:v>10</c:v>
                </c:pt>
                <c:pt idx="2">
                  <c:v>18</c:v>
                </c:pt>
                <c:pt idx="3">
                  <c:v>9</c:v>
                </c:pt>
                <c:pt idx="4">
                  <c:v>2</c:v>
                </c:pt>
                <c:pt idx="5">
                  <c:v>14</c:v>
                </c:pt>
                <c:pt idx="6">
                  <c:v>5</c:v>
                </c:pt>
                <c:pt idx="7">
                  <c:v>14</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479F-4D8E-BC1E-9973DD9F7ED5}"/>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20</c:v>
                </c:pt>
                <c:pt idx="1">
                  <c:v>28</c:v>
                </c:pt>
                <c:pt idx="2">
                  <c:v>14</c:v>
                </c:pt>
                <c:pt idx="3">
                  <c:v>20</c:v>
                </c:pt>
                <c:pt idx="4">
                  <c:v>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0.28999999999999998</c:v>
                </c:pt>
                <c:pt idx="1">
                  <c:v>0.3</c:v>
                </c:pt>
                <c:pt idx="2">
                  <c:v>0.34</c:v>
                </c:pt>
                <c:pt idx="3">
                  <c:v>0.35</c:v>
                </c:pt>
                <c:pt idx="4">
                  <c:v>0.36</c:v>
                </c:pt>
                <c:pt idx="5">
                  <c:v>0.37</c:v>
                </c:pt>
                <c:pt idx="6">
                  <c:v>0.37</c:v>
                </c:pt>
                <c:pt idx="7">
                  <c:v>0.38</c:v>
                </c:pt>
                <c:pt idx="8">
                  <c:v>0.38</c:v>
                </c:pt>
                <c:pt idx="9">
                  <c:v>0.39</c:v>
                </c:pt>
                <c:pt idx="10">
                  <c:v>0.4</c:v>
                </c:pt>
                <c:pt idx="11">
                  <c:v>0.41</c:v>
                </c:pt>
                <c:pt idx="12">
                  <c:v>0.41</c:v>
                </c:pt>
                <c:pt idx="13">
                  <c:v>0.42</c:v>
                </c:pt>
                <c:pt idx="14">
                  <c:v>0.42</c:v>
                </c:pt>
                <c:pt idx="15">
                  <c:v>0.43</c:v>
                </c:pt>
                <c:pt idx="16">
                  <c:v>0.44</c:v>
                </c:pt>
                <c:pt idx="17">
                  <c:v>0.44</c:v>
                </c:pt>
                <c:pt idx="18">
                  <c:v>0.45</c:v>
                </c:pt>
                <c:pt idx="19">
                  <c:v>0.45</c:v>
                </c:pt>
                <c:pt idx="20">
                  <c:v>0.45</c:v>
                </c:pt>
                <c:pt idx="21">
                  <c:v>0.46</c:v>
                </c:pt>
                <c:pt idx="22">
                  <c:v>0.46</c:v>
                </c:pt>
                <c:pt idx="23">
                  <c:v>0.46</c:v>
                </c:pt>
                <c:pt idx="24">
                  <c:v>0.47</c:v>
                </c:pt>
                <c:pt idx="25">
                  <c:v>0.47</c:v>
                </c:pt>
                <c:pt idx="26">
                  <c:v>0.48</c:v>
                </c:pt>
                <c:pt idx="27">
                  <c:v>0.48</c:v>
                </c:pt>
                <c:pt idx="28">
                  <c:v>0.5</c:v>
                </c:pt>
                <c:pt idx="29">
                  <c:v>0.5</c:v>
                </c:pt>
                <c:pt idx="30">
                  <c:v>0.5</c:v>
                </c:pt>
                <c:pt idx="31">
                  <c:v>0.5</c:v>
                </c:pt>
                <c:pt idx="32">
                  <c:v>0.52</c:v>
                </c:pt>
                <c:pt idx="33">
                  <c:v>0.53</c:v>
                </c:pt>
                <c:pt idx="34">
                  <c:v>0.54</c:v>
                </c:pt>
                <c:pt idx="35">
                  <c:v>0.56000000000000005</c:v>
                </c:pt>
                <c:pt idx="36">
                  <c:v>0.56000000000000005</c:v>
                </c:pt>
                <c:pt idx="37">
                  <c:v>0.56000000000000005</c:v>
                </c:pt>
                <c:pt idx="38">
                  <c:v>0.59</c:v>
                </c:pt>
                <c:pt idx="39">
                  <c:v>0.61</c:v>
                </c:pt>
                <c:pt idx="40">
                  <c:v>0.61</c:v>
                </c:pt>
                <c:pt idx="41">
                  <c:v>0.61</c:v>
                </c:pt>
                <c:pt idx="42">
                  <c:v>0.63</c:v>
                </c:pt>
                <c:pt idx="43">
                  <c:v>0.66</c:v>
                </c:pt>
                <c:pt idx="44">
                  <c:v>0.67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pt idx="27">
                  <c:v>0.48</c:v>
                </c:pt>
                <c:pt idx="28">
                  <c:v>0.48</c:v>
                </c:pt>
                <c:pt idx="29">
                  <c:v>0.48</c:v>
                </c:pt>
                <c:pt idx="30">
                  <c:v>0.48</c:v>
                </c:pt>
                <c:pt idx="31">
                  <c:v>0.48</c:v>
                </c:pt>
                <c:pt idx="32">
                  <c:v>0.48</c:v>
                </c:pt>
                <c:pt idx="33">
                  <c:v>0.48</c:v>
                </c:pt>
                <c:pt idx="34">
                  <c:v>0.48</c:v>
                </c:pt>
                <c:pt idx="35">
                  <c:v>0.48</c:v>
                </c:pt>
                <c:pt idx="36">
                  <c:v>0.48</c:v>
                </c:pt>
                <c:pt idx="37">
                  <c:v>0.48</c:v>
                </c:pt>
                <c:pt idx="38">
                  <c:v>0.48</c:v>
                </c:pt>
                <c:pt idx="39">
                  <c:v>0.48</c:v>
                </c:pt>
                <c:pt idx="40">
                  <c:v>0.48</c:v>
                </c:pt>
                <c:pt idx="41">
                  <c:v>0.48</c:v>
                </c:pt>
                <c:pt idx="42">
                  <c:v>0.48</c:v>
                </c:pt>
                <c:pt idx="43">
                  <c:v>0.48</c:v>
                </c:pt>
                <c:pt idx="44">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pt idx="39">
                  <c:v>0.5</c:v>
                </c:pt>
                <c:pt idx="40">
                  <c:v>0.5</c:v>
                </c:pt>
                <c:pt idx="41">
                  <c:v>0.5</c:v>
                </c:pt>
                <c:pt idx="42">
                  <c:v>0.5</c:v>
                </c:pt>
                <c:pt idx="43">
                  <c:v>0.5</c:v>
                </c:pt>
                <c:pt idx="4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0.68</c:v>
                </c:pt>
                <c:pt idx="1">
                  <c:v>0.73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0.48</c:v>
                </c:pt>
                <c:pt idx="1">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0.5</c:v>
                </c:pt>
                <c:pt idx="1">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A4F-49FC-B147-77422C3B4E1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8D2-4732-A1D3-FBE03BE6542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27</c:v>
                </c:pt>
                <c:pt idx="1">
                  <c:v>73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21</c:v>
                </c:pt>
                <c:pt idx="1">
                  <c:v>24</c:v>
                </c:pt>
                <c:pt idx="2">
                  <c:v>16</c:v>
                </c:pt>
                <c:pt idx="3">
                  <c:v>19</c:v>
                </c:pt>
                <c:pt idx="4">
                  <c:v>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0.27</c:v>
                </c:pt>
                <c:pt idx="1">
                  <c:v>0.27</c:v>
                </c:pt>
                <c:pt idx="2">
                  <c:v>0.31</c:v>
                </c:pt>
                <c:pt idx="3">
                  <c:v>0.33</c:v>
                </c:pt>
                <c:pt idx="4">
                  <c:v>0.34</c:v>
                </c:pt>
                <c:pt idx="5">
                  <c:v>0.36</c:v>
                </c:pt>
                <c:pt idx="6">
                  <c:v>0.37</c:v>
                </c:pt>
                <c:pt idx="7">
                  <c:v>0.37</c:v>
                </c:pt>
                <c:pt idx="8">
                  <c:v>0.37</c:v>
                </c:pt>
                <c:pt idx="9">
                  <c:v>0.38</c:v>
                </c:pt>
                <c:pt idx="10">
                  <c:v>0.38</c:v>
                </c:pt>
                <c:pt idx="11">
                  <c:v>0.39</c:v>
                </c:pt>
                <c:pt idx="12">
                  <c:v>0.39</c:v>
                </c:pt>
                <c:pt idx="13">
                  <c:v>0.41</c:v>
                </c:pt>
                <c:pt idx="14">
                  <c:v>0.41</c:v>
                </c:pt>
                <c:pt idx="15">
                  <c:v>0.41</c:v>
                </c:pt>
                <c:pt idx="16">
                  <c:v>0.42</c:v>
                </c:pt>
                <c:pt idx="17">
                  <c:v>0.42</c:v>
                </c:pt>
                <c:pt idx="18">
                  <c:v>0.42</c:v>
                </c:pt>
                <c:pt idx="19">
                  <c:v>0.42</c:v>
                </c:pt>
                <c:pt idx="20">
                  <c:v>0.43</c:v>
                </c:pt>
                <c:pt idx="21">
                  <c:v>0.43</c:v>
                </c:pt>
                <c:pt idx="22">
                  <c:v>0.43</c:v>
                </c:pt>
                <c:pt idx="23">
                  <c:v>0.44</c:v>
                </c:pt>
                <c:pt idx="24">
                  <c:v>0.44</c:v>
                </c:pt>
                <c:pt idx="25">
                  <c:v>0.44</c:v>
                </c:pt>
                <c:pt idx="26">
                  <c:v>0.45</c:v>
                </c:pt>
                <c:pt idx="27">
                  <c:v>0.46</c:v>
                </c:pt>
                <c:pt idx="28">
                  <c:v>0.46</c:v>
                </c:pt>
                <c:pt idx="29">
                  <c:v>0.46</c:v>
                </c:pt>
                <c:pt idx="30">
                  <c:v>0.46</c:v>
                </c:pt>
                <c:pt idx="31">
                  <c:v>0.47</c:v>
                </c:pt>
                <c:pt idx="32">
                  <c:v>0.47</c:v>
                </c:pt>
                <c:pt idx="33">
                  <c:v>0.48</c:v>
                </c:pt>
                <c:pt idx="34">
                  <c:v>0.5</c:v>
                </c:pt>
                <c:pt idx="35">
                  <c:v>0.5</c:v>
                </c:pt>
                <c:pt idx="36">
                  <c:v>0.51</c:v>
                </c:pt>
                <c:pt idx="37">
                  <c:v>0.51</c:v>
                </c:pt>
                <c:pt idx="38">
                  <c:v>0.53</c:v>
                </c:pt>
                <c:pt idx="39">
                  <c:v>0.54</c:v>
                </c:pt>
                <c:pt idx="40">
                  <c:v>0.55000000000000004</c:v>
                </c:pt>
                <c:pt idx="41">
                  <c:v>0.55000000000000004</c:v>
                </c:pt>
                <c:pt idx="42">
                  <c:v>0.56999999999999995</c:v>
                </c:pt>
                <c:pt idx="43">
                  <c:v>0.56999999999999995</c:v>
                </c:pt>
                <c:pt idx="44">
                  <c:v>0.6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0.44</c:v>
                </c:pt>
                <c:pt idx="1">
                  <c:v>0.44</c:v>
                </c:pt>
                <c:pt idx="2">
                  <c:v>0.44</c:v>
                </c:pt>
                <c:pt idx="3">
                  <c:v>0.44</c:v>
                </c:pt>
                <c:pt idx="4">
                  <c:v>0.44</c:v>
                </c:pt>
                <c:pt idx="5">
                  <c:v>0.44</c:v>
                </c:pt>
                <c:pt idx="6">
                  <c:v>0.44</c:v>
                </c:pt>
                <c:pt idx="7">
                  <c:v>0.44</c:v>
                </c:pt>
                <c:pt idx="8">
                  <c:v>0.44</c:v>
                </c:pt>
                <c:pt idx="9">
                  <c:v>0.44</c:v>
                </c:pt>
                <c:pt idx="10">
                  <c:v>0.44</c:v>
                </c:pt>
                <c:pt idx="11">
                  <c:v>0.44</c:v>
                </c:pt>
                <c:pt idx="12">
                  <c:v>0.44</c:v>
                </c:pt>
                <c:pt idx="13">
                  <c:v>0.44</c:v>
                </c:pt>
                <c:pt idx="14">
                  <c:v>0.44</c:v>
                </c:pt>
                <c:pt idx="15">
                  <c:v>0.44</c:v>
                </c:pt>
                <c:pt idx="16">
                  <c:v>0.44</c:v>
                </c:pt>
                <c:pt idx="17">
                  <c:v>0.44</c:v>
                </c:pt>
                <c:pt idx="18">
                  <c:v>0.44</c:v>
                </c:pt>
                <c:pt idx="19">
                  <c:v>0.44</c:v>
                </c:pt>
                <c:pt idx="20">
                  <c:v>0.44</c:v>
                </c:pt>
                <c:pt idx="21">
                  <c:v>0.44</c:v>
                </c:pt>
                <c:pt idx="22">
                  <c:v>0.44</c:v>
                </c:pt>
                <c:pt idx="23">
                  <c:v>0.44</c:v>
                </c:pt>
                <c:pt idx="24">
                  <c:v>0.44</c:v>
                </c:pt>
                <c:pt idx="25">
                  <c:v>0.44</c:v>
                </c:pt>
                <c:pt idx="26">
                  <c:v>0.44</c:v>
                </c:pt>
                <c:pt idx="27">
                  <c:v>0.44</c:v>
                </c:pt>
                <c:pt idx="28">
                  <c:v>0.44</c:v>
                </c:pt>
                <c:pt idx="29">
                  <c:v>0.44</c:v>
                </c:pt>
                <c:pt idx="30">
                  <c:v>0.44</c:v>
                </c:pt>
                <c:pt idx="31">
                  <c:v>0.44</c:v>
                </c:pt>
                <c:pt idx="32">
                  <c:v>0.44</c:v>
                </c:pt>
                <c:pt idx="33">
                  <c:v>0.44</c:v>
                </c:pt>
                <c:pt idx="34">
                  <c:v>0.44</c:v>
                </c:pt>
                <c:pt idx="35">
                  <c:v>0.44</c:v>
                </c:pt>
                <c:pt idx="36">
                  <c:v>0.44</c:v>
                </c:pt>
                <c:pt idx="37">
                  <c:v>0.44</c:v>
                </c:pt>
                <c:pt idx="38">
                  <c:v>0.44</c:v>
                </c:pt>
                <c:pt idx="39">
                  <c:v>0.44</c:v>
                </c:pt>
                <c:pt idx="40">
                  <c:v>0.44</c:v>
                </c:pt>
                <c:pt idx="41">
                  <c:v>0.44</c:v>
                </c:pt>
                <c:pt idx="42">
                  <c:v>0.44</c:v>
                </c:pt>
                <c:pt idx="43">
                  <c:v>0.44</c:v>
                </c:pt>
                <c:pt idx="44">
                  <c:v>0.44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pt idx="27">
                  <c:v>0.48</c:v>
                </c:pt>
                <c:pt idx="28">
                  <c:v>0.48</c:v>
                </c:pt>
                <c:pt idx="29">
                  <c:v>0.48</c:v>
                </c:pt>
                <c:pt idx="30">
                  <c:v>0.48</c:v>
                </c:pt>
                <c:pt idx="31">
                  <c:v>0.48</c:v>
                </c:pt>
                <c:pt idx="32">
                  <c:v>0.48</c:v>
                </c:pt>
                <c:pt idx="33">
                  <c:v>0.48</c:v>
                </c:pt>
                <c:pt idx="34">
                  <c:v>0.48</c:v>
                </c:pt>
                <c:pt idx="35">
                  <c:v>0.48</c:v>
                </c:pt>
                <c:pt idx="36">
                  <c:v>0.48</c:v>
                </c:pt>
                <c:pt idx="37">
                  <c:v>0.48</c:v>
                </c:pt>
                <c:pt idx="38">
                  <c:v>0.48</c:v>
                </c:pt>
                <c:pt idx="39">
                  <c:v>0.48</c:v>
                </c:pt>
                <c:pt idx="40">
                  <c:v>0.48</c:v>
                </c:pt>
                <c:pt idx="41">
                  <c:v>0.48</c:v>
                </c:pt>
                <c:pt idx="42">
                  <c:v>0.48</c:v>
                </c:pt>
                <c:pt idx="43">
                  <c:v>0.48</c:v>
                </c:pt>
                <c:pt idx="44">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0.64</c:v>
                </c:pt>
                <c:pt idx="1">
                  <c:v>0.65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0.44</c:v>
                </c:pt>
                <c:pt idx="1">
                  <c:v>0.44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0.48</c:v>
                </c:pt>
                <c:pt idx="1">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543-44AF-812A-8EA2C39C7F5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DE6-464C-93B9-D83FFED23B1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668-4836-A775-18D3BC4E3478}"/>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28</c:v>
                </c:pt>
                <c:pt idx="1">
                  <c:v>72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20</c:v>
                </c:pt>
                <c:pt idx="1">
                  <c:v>21</c:v>
                </c:pt>
                <c:pt idx="2">
                  <c:v>17</c:v>
                </c:pt>
                <c:pt idx="3">
                  <c:v>17</c:v>
                </c:pt>
                <c:pt idx="4">
                  <c:v>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0.28000000000000003</c:v>
                </c:pt>
                <c:pt idx="1">
                  <c:v>0.3</c:v>
                </c:pt>
                <c:pt idx="2">
                  <c:v>0.3</c:v>
                </c:pt>
                <c:pt idx="3">
                  <c:v>0.31</c:v>
                </c:pt>
                <c:pt idx="4">
                  <c:v>0.32</c:v>
                </c:pt>
                <c:pt idx="5">
                  <c:v>0.33</c:v>
                </c:pt>
                <c:pt idx="6">
                  <c:v>0.33</c:v>
                </c:pt>
                <c:pt idx="7">
                  <c:v>0.34</c:v>
                </c:pt>
                <c:pt idx="8">
                  <c:v>0.34</c:v>
                </c:pt>
                <c:pt idx="9">
                  <c:v>0.34</c:v>
                </c:pt>
                <c:pt idx="10">
                  <c:v>0.36</c:v>
                </c:pt>
                <c:pt idx="11">
                  <c:v>0.36</c:v>
                </c:pt>
                <c:pt idx="12">
                  <c:v>0.37</c:v>
                </c:pt>
                <c:pt idx="13">
                  <c:v>0.38</c:v>
                </c:pt>
                <c:pt idx="14">
                  <c:v>0.38</c:v>
                </c:pt>
                <c:pt idx="15">
                  <c:v>0.38</c:v>
                </c:pt>
                <c:pt idx="16">
                  <c:v>0.39</c:v>
                </c:pt>
                <c:pt idx="17">
                  <c:v>0.39</c:v>
                </c:pt>
                <c:pt idx="18">
                  <c:v>0.39</c:v>
                </c:pt>
                <c:pt idx="19">
                  <c:v>0.39</c:v>
                </c:pt>
                <c:pt idx="20">
                  <c:v>0.4</c:v>
                </c:pt>
                <c:pt idx="21">
                  <c:v>0.42</c:v>
                </c:pt>
                <c:pt idx="22">
                  <c:v>0.42</c:v>
                </c:pt>
                <c:pt idx="23">
                  <c:v>0.43</c:v>
                </c:pt>
                <c:pt idx="24">
                  <c:v>0.43</c:v>
                </c:pt>
                <c:pt idx="25">
                  <c:v>0.44</c:v>
                </c:pt>
                <c:pt idx="26">
                  <c:v>0.44</c:v>
                </c:pt>
                <c:pt idx="27">
                  <c:v>0.45</c:v>
                </c:pt>
                <c:pt idx="28">
                  <c:v>0.45</c:v>
                </c:pt>
                <c:pt idx="29">
                  <c:v>0.46</c:v>
                </c:pt>
                <c:pt idx="30">
                  <c:v>0.46</c:v>
                </c:pt>
                <c:pt idx="31">
                  <c:v>0.46</c:v>
                </c:pt>
                <c:pt idx="32">
                  <c:v>0.46</c:v>
                </c:pt>
                <c:pt idx="33">
                  <c:v>0.47</c:v>
                </c:pt>
                <c:pt idx="34">
                  <c:v>0.47</c:v>
                </c:pt>
                <c:pt idx="35">
                  <c:v>0.47</c:v>
                </c:pt>
                <c:pt idx="36">
                  <c:v>0.47</c:v>
                </c:pt>
                <c:pt idx="37">
                  <c:v>0.5</c:v>
                </c:pt>
                <c:pt idx="38">
                  <c:v>0.51</c:v>
                </c:pt>
                <c:pt idx="39">
                  <c:v>0.52</c:v>
                </c:pt>
                <c:pt idx="40">
                  <c:v>0.52</c:v>
                </c:pt>
                <c:pt idx="41">
                  <c:v>0.52</c:v>
                </c:pt>
                <c:pt idx="42">
                  <c:v>0.53</c:v>
                </c:pt>
                <c:pt idx="43">
                  <c:v>0.54</c:v>
                </c:pt>
                <c:pt idx="44">
                  <c:v>0.56000000000000005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0.42</c:v>
                </c:pt>
                <c:pt idx="1">
                  <c:v>0.42</c:v>
                </c:pt>
                <c:pt idx="2">
                  <c:v>0.42</c:v>
                </c:pt>
                <c:pt idx="3">
                  <c:v>0.42</c:v>
                </c:pt>
                <c:pt idx="4">
                  <c:v>0.42</c:v>
                </c:pt>
                <c:pt idx="5">
                  <c:v>0.42</c:v>
                </c:pt>
                <c:pt idx="6">
                  <c:v>0.42</c:v>
                </c:pt>
                <c:pt idx="7">
                  <c:v>0.42</c:v>
                </c:pt>
                <c:pt idx="8">
                  <c:v>0.42</c:v>
                </c:pt>
                <c:pt idx="9">
                  <c:v>0.42</c:v>
                </c:pt>
                <c:pt idx="10">
                  <c:v>0.42</c:v>
                </c:pt>
                <c:pt idx="11">
                  <c:v>0.42</c:v>
                </c:pt>
                <c:pt idx="12">
                  <c:v>0.42</c:v>
                </c:pt>
                <c:pt idx="13">
                  <c:v>0.42</c:v>
                </c:pt>
                <c:pt idx="14">
                  <c:v>0.42</c:v>
                </c:pt>
                <c:pt idx="15">
                  <c:v>0.42</c:v>
                </c:pt>
                <c:pt idx="16">
                  <c:v>0.42</c:v>
                </c:pt>
                <c:pt idx="17">
                  <c:v>0.42</c:v>
                </c:pt>
                <c:pt idx="18">
                  <c:v>0.42</c:v>
                </c:pt>
                <c:pt idx="19">
                  <c:v>0.42</c:v>
                </c:pt>
                <c:pt idx="20">
                  <c:v>0.42</c:v>
                </c:pt>
                <c:pt idx="21">
                  <c:v>0.42</c:v>
                </c:pt>
                <c:pt idx="22">
                  <c:v>0.42</c:v>
                </c:pt>
                <c:pt idx="23">
                  <c:v>0.42</c:v>
                </c:pt>
                <c:pt idx="24">
                  <c:v>0.42</c:v>
                </c:pt>
                <c:pt idx="25">
                  <c:v>0.42</c:v>
                </c:pt>
                <c:pt idx="26">
                  <c:v>0.42</c:v>
                </c:pt>
                <c:pt idx="27">
                  <c:v>0.42</c:v>
                </c:pt>
                <c:pt idx="28">
                  <c:v>0.42</c:v>
                </c:pt>
                <c:pt idx="29">
                  <c:v>0.42</c:v>
                </c:pt>
                <c:pt idx="30">
                  <c:v>0.42</c:v>
                </c:pt>
                <c:pt idx="31">
                  <c:v>0.42</c:v>
                </c:pt>
                <c:pt idx="32">
                  <c:v>0.42</c:v>
                </c:pt>
                <c:pt idx="33">
                  <c:v>0.42</c:v>
                </c:pt>
                <c:pt idx="34">
                  <c:v>0.42</c:v>
                </c:pt>
                <c:pt idx="35">
                  <c:v>0.42</c:v>
                </c:pt>
                <c:pt idx="36">
                  <c:v>0.42</c:v>
                </c:pt>
                <c:pt idx="37">
                  <c:v>0.42</c:v>
                </c:pt>
                <c:pt idx="38">
                  <c:v>0.42</c:v>
                </c:pt>
                <c:pt idx="39">
                  <c:v>0.42</c:v>
                </c:pt>
                <c:pt idx="40">
                  <c:v>0.42</c:v>
                </c:pt>
                <c:pt idx="41">
                  <c:v>0.42</c:v>
                </c:pt>
                <c:pt idx="42">
                  <c:v>0.42</c:v>
                </c:pt>
                <c:pt idx="43">
                  <c:v>0.42</c:v>
                </c:pt>
                <c:pt idx="44">
                  <c:v>0.42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pt idx="26">
                  <c:v>0.45</c:v>
                </c:pt>
                <c:pt idx="27">
                  <c:v>0.45</c:v>
                </c:pt>
                <c:pt idx="28">
                  <c:v>0.45</c:v>
                </c:pt>
                <c:pt idx="29">
                  <c:v>0.45</c:v>
                </c:pt>
                <c:pt idx="30">
                  <c:v>0.45</c:v>
                </c:pt>
                <c:pt idx="31">
                  <c:v>0.45</c:v>
                </c:pt>
                <c:pt idx="32">
                  <c:v>0.45</c:v>
                </c:pt>
                <c:pt idx="33">
                  <c:v>0.45</c:v>
                </c:pt>
                <c:pt idx="34">
                  <c:v>0.45</c:v>
                </c:pt>
                <c:pt idx="35">
                  <c:v>0.45</c:v>
                </c:pt>
                <c:pt idx="36">
                  <c:v>0.45</c:v>
                </c:pt>
                <c:pt idx="37">
                  <c:v>0.45</c:v>
                </c:pt>
                <c:pt idx="38">
                  <c:v>0.45</c:v>
                </c:pt>
                <c:pt idx="39">
                  <c:v>0.45</c:v>
                </c:pt>
                <c:pt idx="40">
                  <c:v>0.45</c:v>
                </c:pt>
                <c:pt idx="41">
                  <c:v>0.45</c:v>
                </c:pt>
                <c:pt idx="42">
                  <c:v>0.45</c:v>
                </c:pt>
                <c:pt idx="43">
                  <c:v>0.45</c:v>
                </c:pt>
                <c:pt idx="44">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0.65</c:v>
                </c:pt>
                <c:pt idx="1">
                  <c:v>0.66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0.42</c:v>
                </c:pt>
                <c:pt idx="1">
                  <c:v>0.42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0.45</c:v>
                </c:pt>
                <c:pt idx="1">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543-44AF-812A-8EA2C39C7F5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DE6-464C-93B9-D83FFED23B1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ACF-4652-B4F6-DE6AC419FC8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0.62</c:v>
                </c:pt>
                <c:pt idx="1">
                  <c:v>0.16</c:v>
                </c:pt>
                <c:pt idx="2">
                  <c:v>0.12</c:v>
                </c:pt>
                <c:pt idx="3">
                  <c:v>0.05</c:v>
                </c:pt>
                <c:pt idx="4">
                  <c:v>0.02</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76</c:v>
                </c:pt>
                <c:pt idx="1">
                  <c:v>26</c:v>
                </c:pt>
                <c:pt idx="2">
                  <c:v>38</c:v>
                </c:pt>
                <c:pt idx="3">
                  <c:v>13</c:v>
                </c:pt>
                <c:pt idx="4">
                  <c:v>9</c:v>
                </c:pt>
                <c:pt idx="5">
                  <c:v>4</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38</c:v>
                </c:pt>
                <c:pt idx="1">
                  <c:v>6</c:v>
                </c:pt>
                <c:pt idx="2">
                  <c:v>1</c:v>
                </c:pt>
                <c:pt idx="3">
                  <c:v>2</c:v>
                </c:pt>
                <c:pt idx="4">
                  <c:v>1</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0.13</c:v>
                </c:pt>
                <c:pt idx="1">
                  <c:v>0.74</c:v>
                </c:pt>
                <c:pt idx="2">
                  <c:v>0.06</c:v>
                </c:pt>
                <c:pt idx="3">
                  <c:v>0.02</c:v>
                </c:pt>
                <c:pt idx="4">
                  <c:v>0.06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28</c:v>
                </c:pt>
                <c:pt idx="1">
                  <c:v>89</c:v>
                </c:pt>
                <c:pt idx="2">
                  <c:v>21</c:v>
                </c:pt>
                <c:pt idx="3">
                  <c:v>6</c:v>
                </c:pt>
                <c:pt idx="4">
                  <c:v>15</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3</c:v>
                </c:pt>
                <c:pt idx="1">
                  <c:v>55</c:v>
                </c:pt>
                <c:pt idx="2">
                  <c:v>1</c:v>
                </c:pt>
                <c:pt idx="3">
                  <c:v>0</c:v>
                </c:pt>
                <c:pt idx="4">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78</c:v>
                </c:pt>
                <c:pt idx="1">
                  <c:v>11</c:v>
                </c:pt>
                <c:pt idx="2">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0.65</c:v>
                </c:pt>
                <c:pt idx="1">
                  <c:v>0.68</c:v>
                </c:pt>
                <c:pt idx="2">
                  <c:v>0.68</c:v>
                </c:pt>
                <c:pt idx="3">
                  <c:v>0.68</c:v>
                </c:pt>
                <c:pt idx="4">
                  <c:v>0.7</c:v>
                </c:pt>
                <c:pt idx="5">
                  <c:v>0.7</c:v>
                </c:pt>
                <c:pt idx="6">
                  <c:v>0.7</c:v>
                </c:pt>
                <c:pt idx="7">
                  <c:v>0.7</c:v>
                </c:pt>
                <c:pt idx="8">
                  <c:v>0.7</c:v>
                </c:pt>
                <c:pt idx="9">
                  <c:v>0.71</c:v>
                </c:pt>
                <c:pt idx="10">
                  <c:v>0.71</c:v>
                </c:pt>
                <c:pt idx="11">
                  <c:v>0.71</c:v>
                </c:pt>
                <c:pt idx="12">
                  <c:v>0.73</c:v>
                </c:pt>
                <c:pt idx="13">
                  <c:v>0.74</c:v>
                </c:pt>
                <c:pt idx="14">
                  <c:v>0.75</c:v>
                </c:pt>
                <c:pt idx="15">
                  <c:v>0.75</c:v>
                </c:pt>
                <c:pt idx="16">
                  <c:v>0.76</c:v>
                </c:pt>
                <c:pt idx="17">
                  <c:v>0.76</c:v>
                </c:pt>
                <c:pt idx="18">
                  <c:v>0.76</c:v>
                </c:pt>
                <c:pt idx="19">
                  <c:v>0.76</c:v>
                </c:pt>
                <c:pt idx="20">
                  <c:v>0.77</c:v>
                </c:pt>
                <c:pt idx="21">
                  <c:v>0.77</c:v>
                </c:pt>
                <c:pt idx="22">
                  <c:v>0.77</c:v>
                </c:pt>
                <c:pt idx="23">
                  <c:v>0.77</c:v>
                </c:pt>
                <c:pt idx="24">
                  <c:v>0.78</c:v>
                </c:pt>
                <c:pt idx="25">
                  <c:v>0.78</c:v>
                </c:pt>
                <c:pt idx="26">
                  <c:v>0.79</c:v>
                </c:pt>
                <c:pt idx="27">
                  <c:v>0.79</c:v>
                </c:pt>
                <c:pt idx="28">
                  <c:v>0.79</c:v>
                </c:pt>
                <c:pt idx="29">
                  <c:v>0.79</c:v>
                </c:pt>
                <c:pt idx="30">
                  <c:v>0.8</c:v>
                </c:pt>
                <c:pt idx="31">
                  <c:v>0.81</c:v>
                </c:pt>
                <c:pt idx="32">
                  <c:v>0.81</c:v>
                </c:pt>
                <c:pt idx="33">
                  <c:v>0.82</c:v>
                </c:pt>
                <c:pt idx="34">
                  <c:v>0.82</c:v>
                </c:pt>
                <c:pt idx="35">
                  <c:v>0.83</c:v>
                </c:pt>
                <c:pt idx="36">
                  <c:v>0.83</c:v>
                </c:pt>
                <c:pt idx="37">
                  <c:v>0.83</c:v>
                </c:pt>
                <c:pt idx="38">
                  <c:v>0.83</c:v>
                </c:pt>
                <c:pt idx="39">
                  <c:v>0.84</c:v>
                </c:pt>
                <c:pt idx="40">
                  <c:v>0.84</c:v>
                </c:pt>
                <c:pt idx="41">
                  <c:v>0.84</c:v>
                </c:pt>
                <c:pt idx="42">
                  <c:v>0.86</c:v>
                </c:pt>
                <c:pt idx="43">
                  <c:v>0.88</c:v>
                </c:pt>
                <c:pt idx="44">
                  <c:v>0.89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0.78</c:v>
                </c:pt>
                <c:pt idx="1">
                  <c:v>0.78</c:v>
                </c:pt>
                <c:pt idx="2">
                  <c:v>0.78</c:v>
                </c:pt>
                <c:pt idx="3">
                  <c:v>0.78</c:v>
                </c:pt>
                <c:pt idx="4">
                  <c:v>0.78</c:v>
                </c:pt>
                <c:pt idx="5">
                  <c:v>0.78</c:v>
                </c:pt>
                <c:pt idx="6">
                  <c:v>0.78</c:v>
                </c:pt>
                <c:pt idx="7">
                  <c:v>0.78</c:v>
                </c:pt>
                <c:pt idx="8">
                  <c:v>0.78</c:v>
                </c:pt>
                <c:pt idx="9">
                  <c:v>0.78</c:v>
                </c:pt>
                <c:pt idx="10">
                  <c:v>0.78</c:v>
                </c:pt>
                <c:pt idx="11">
                  <c:v>0.78</c:v>
                </c:pt>
                <c:pt idx="12">
                  <c:v>0.78</c:v>
                </c:pt>
                <c:pt idx="13">
                  <c:v>0.78</c:v>
                </c:pt>
                <c:pt idx="14">
                  <c:v>0.78</c:v>
                </c:pt>
                <c:pt idx="15">
                  <c:v>0.78</c:v>
                </c:pt>
                <c:pt idx="16">
                  <c:v>0.78</c:v>
                </c:pt>
                <c:pt idx="17">
                  <c:v>0.78</c:v>
                </c:pt>
                <c:pt idx="18">
                  <c:v>0.78</c:v>
                </c:pt>
                <c:pt idx="19">
                  <c:v>0.78</c:v>
                </c:pt>
                <c:pt idx="20">
                  <c:v>0.78</c:v>
                </c:pt>
                <c:pt idx="21">
                  <c:v>0.78</c:v>
                </c:pt>
                <c:pt idx="22">
                  <c:v>0.78</c:v>
                </c:pt>
                <c:pt idx="23">
                  <c:v>0.78</c:v>
                </c:pt>
                <c:pt idx="24">
                  <c:v>0.78</c:v>
                </c:pt>
                <c:pt idx="25">
                  <c:v>0.78</c:v>
                </c:pt>
                <c:pt idx="26">
                  <c:v>0.78</c:v>
                </c:pt>
                <c:pt idx="27">
                  <c:v>0.78</c:v>
                </c:pt>
                <c:pt idx="28">
                  <c:v>0.78</c:v>
                </c:pt>
                <c:pt idx="29">
                  <c:v>0.78</c:v>
                </c:pt>
                <c:pt idx="30">
                  <c:v>0.78</c:v>
                </c:pt>
                <c:pt idx="31">
                  <c:v>0.78</c:v>
                </c:pt>
                <c:pt idx="32">
                  <c:v>0.78</c:v>
                </c:pt>
                <c:pt idx="33">
                  <c:v>0.78</c:v>
                </c:pt>
                <c:pt idx="34">
                  <c:v>0.78</c:v>
                </c:pt>
                <c:pt idx="35">
                  <c:v>0.78</c:v>
                </c:pt>
                <c:pt idx="36">
                  <c:v>0.78</c:v>
                </c:pt>
                <c:pt idx="37">
                  <c:v>0.78</c:v>
                </c:pt>
                <c:pt idx="38">
                  <c:v>0.78</c:v>
                </c:pt>
                <c:pt idx="39">
                  <c:v>0.78</c:v>
                </c:pt>
                <c:pt idx="40">
                  <c:v>0.78</c:v>
                </c:pt>
                <c:pt idx="41">
                  <c:v>0.78</c:v>
                </c:pt>
                <c:pt idx="42">
                  <c:v>0.78</c:v>
                </c:pt>
                <c:pt idx="43">
                  <c:v>0.78</c:v>
                </c:pt>
                <c:pt idx="44">
                  <c:v>0.78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pt idx="44">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0.9</c:v>
                </c:pt>
                <c:pt idx="1">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0.78</c:v>
                </c:pt>
                <c:pt idx="1">
                  <c:v>0.78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0.83</c:v>
                </c:pt>
                <c:pt idx="1">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85C-411A-8E7D-FEA2E6C0D3B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A60-4577-A12A-72262056CB6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7.9062077618272886E-2"/>
                  <c:y val="-6.0701963238508724E-2"/>
                </c:manualLayout>
              </c:layout>
              <c:tx>
                <c:rich>
                  <a:bodyPr/>
                  <a:lstStyle/>
                  <a:p>
                    <a:fld id="{F753BB8E-99AE-4AEB-B603-332AA8E25F4D}"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59</c:v>
                </c:pt>
                <c:pt idx="1">
                  <c:v>23</c:v>
                </c:pt>
                <c:pt idx="2">
                  <c:v>7</c:v>
                </c:pt>
                <c:pt idx="3">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0.76</c:v>
                </c:pt>
                <c:pt idx="1">
                  <c:v>0.77</c:v>
                </c:pt>
                <c:pt idx="2">
                  <c:v>0.8</c:v>
                </c:pt>
                <c:pt idx="3">
                  <c:v>0.82</c:v>
                </c:pt>
                <c:pt idx="4">
                  <c:v>0.82</c:v>
                </c:pt>
                <c:pt idx="5">
                  <c:v>0.82</c:v>
                </c:pt>
                <c:pt idx="6">
                  <c:v>0.84</c:v>
                </c:pt>
                <c:pt idx="7">
                  <c:v>0.84</c:v>
                </c:pt>
                <c:pt idx="8">
                  <c:v>0.85</c:v>
                </c:pt>
                <c:pt idx="9">
                  <c:v>0.86</c:v>
                </c:pt>
                <c:pt idx="10">
                  <c:v>0.86</c:v>
                </c:pt>
                <c:pt idx="11">
                  <c:v>0.86</c:v>
                </c:pt>
                <c:pt idx="12">
                  <c:v>0.87</c:v>
                </c:pt>
                <c:pt idx="13">
                  <c:v>0.87</c:v>
                </c:pt>
                <c:pt idx="14">
                  <c:v>0.87</c:v>
                </c:pt>
                <c:pt idx="15">
                  <c:v>0.87</c:v>
                </c:pt>
                <c:pt idx="16">
                  <c:v>0.87</c:v>
                </c:pt>
                <c:pt idx="17">
                  <c:v>0.87</c:v>
                </c:pt>
                <c:pt idx="18">
                  <c:v>0.88</c:v>
                </c:pt>
                <c:pt idx="19">
                  <c:v>0.88</c:v>
                </c:pt>
                <c:pt idx="20">
                  <c:v>0.88</c:v>
                </c:pt>
                <c:pt idx="21">
                  <c:v>0.89</c:v>
                </c:pt>
                <c:pt idx="22">
                  <c:v>0.89</c:v>
                </c:pt>
                <c:pt idx="23">
                  <c:v>0.89</c:v>
                </c:pt>
                <c:pt idx="24">
                  <c:v>0.89</c:v>
                </c:pt>
                <c:pt idx="25">
                  <c:v>0.9</c:v>
                </c:pt>
                <c:pt idx="26">
                  <c:v>0.9</c:v>
                </c:pt>
                <c:pt idx="27">
                  <c:v>0.9</c:v>
                </c:pt>
                <c:pt idx="28">
                  <c:v>0.9</c:v>
                </c:pt>
                <c:pt idx="29">
                  <c:v>0.91</c:v>
                </c:pt>
                <c:pt idx="30">
                  <c:v>0.91</c:v>
                </c:pt>
                <c:pt idx="31">
                  <c:v>0.91</c:v>
                </c:pt>
                <c:pt idx="32">
                  <c:v>0.91</c:v>
                </c:pt>
                <c:pt idx="33">
                  <c:v>0.92</c:v>
                </c:pt>
                <c:pt idx="34">
                  <c:v>0.92</c:v>
                </c:pt>
                <c:pt idx="35">
                  <c:v>0.92</c:v>
                </c:pt>
                <c:pt idx="36">
                  <c:v>0.92</c:v>
                </c:pt>
                <c:pt idx="37">
                  <c:v>0.93</c:v>
                </c:pt>
                <c:pt idx="38">
                  <c:v>0.93</c:v>
                </c:pt>
                <c:pt idx="39">
                  <c:v>0.94</c:v>
                </c:pt>
                <c:pt idx="40">
                  <c:v>0.94</c:v>
                </c:pt>
                <c:pt idx="41">
                  <c:v>0.95</c:v>
                </c:pt>
                <c:pt idx="42">
                  <c:v>0.95</c:v>
                </c:pt>
                <c:pt idx="43">
                  <c:v>0.96</c:v>
                </c:pt>
                <c:pt idx="44">
                  <c:v>0.96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pt idx="44">
                  <c:v>0.89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pt idx="36">
                  <c:v>0.93</c:v>
                </c:pt>
                <c:pt idx="37">
                  <c:v>0.93</c:v>
                </c:pt>
                <c:pt idx="38">
                  <c:v>0.93</c:v>
                </c:pt>
                <c:pt idx="39">
                  <c:v>0.93</c:v>
                </c:pt>
                <c:pt idx="40">
                  <c:v>0.93</c:v>
                </c:pt>
                <c:pt idx="41">
                  <c:v>0.93</c:v>
                </c:pt>
                <c:pt idx="42">
                  <c:v>0.93</c:v>
                </c:pt>
                <c:pt idx="43">
                  <c:v>0.93</c:v>
                </c:pt>
                <c:pt idx="44">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0.96</c:v>
                </c:pt>
                <c:pt idx="1">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0.89</c:v>
                </c:pt>
                <c:pt idx="1">
                  <c:v>0.89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0.93</c:v>
                </c:pt>
                <c:pt idx="1">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0E-4F66-869F-A96E251B922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24-4EF8-8978-02DE1085C64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6.1422729360088813E-3"/>
                  <c:y val="0"/>
                </c:manualLayout>
              </c:layout>
              <c:tx>
                <c:rich>
                  <a:bodyPr/>
                  <a:lstStyle/>
                  <a:p>
                    <a:pPr>
                      <a:defRPr sz="1200" b="1">
                        <a:solidFill>
                          <a:schemeClr val="bg2"/>
                        </a:solidFill>
                      </a:defRPr>
                    </a:pPr>
                    <a:fld id="{4A47B296-0BEC-4636-A0E6-865183C98A98}"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E344-42B4-A449-679FC0A2DE86}"/>
                </c:ext>
              </c:extLst>
            </c:dLbl>
            <c:dLbl>
              <c:idx val="4"/>
              <c:layout>
                <c:manualLayout>
                  <c:x val="3.4430583489327964E-3"/>
                  <c:y val="-3.7715128428921388E-3"/>
                </c:manualLayout>
              </c:layout>
              <c:tx>
                <c:rich>
                  <a:bodyPr/>
                  <a:lstStyle/>
                  <a:p>
                    <a:pPr>
                      <a:defRPr sz="1200" b="1">
                        <a:solidFill>
                          <a:schemeClr val="bg2"/>
                        </a:solidFill>
                      </a:defRPr>
                    </a:pPr>
                    <a:fld id="{5698CA48-D201-4F3E-8AAF-E0379C4BE4F1}"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31</c:v>
                </c:pt>
                <c:pt idx="2">
                  <c:v>15</c:v>
                </c:pt>
                <c:pt idx="3">
                  <c:v>10</c:v>
                </c:pt>
                <c:pt idx="4">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0.47</c:v>
                </c:pt>
                <c:pt idx="1">
                  <c:v>0.49</c:v>
                </c:pt>
                <c:pt idx="2">
                  <c:v>0.5</c:v>
                </c:pt>
                <c:pt idx="3">
                  <c:v>0.53</c:v>
                </c:pt>
                <c:pt idx="4">
                  <c:v>0.53</c:v>
                </c:pt>
                <c:pt idx="5">
                  <c:v>0.53</c:v>
                </c:pt>
                <c:pt idx="6">
                  <c:v>0.54</c:v>
                </c:pt>
                <c:pt idx="7">
                  <c:v>0.54</c:v>
                </c:pt>
                <c:pt idx="8">
                  <c:v>0.54</c:v>
                </c:pt>
                <c:pt idx="9">
                  <c:v>0.55000000000000004</c:v>
                </c:pt>
                <c:pt idx="10">
                  <c:v>0.55000000000000004</c:v>
                </c:pt>
                <c:pt idx="11">
                  <c:v>0.56000000000000005</c:v>
                </c:pt>
                <c:pt idx="12">
                  <c:v>0.56000000000000005</c:v>
                </c:pt>
                <c:pt idx="13">
                  <c:v>0.56999999999999995</c:v>
                </c:pt>
                <c:pt idx="14">
                  <c:v>0.56999999999999995</c:v>
                </c:pt>
                <c:pt idx="15">
                  <c:v>0.57999999999999996</c:v>
                </c:pt>
                <c:pt idx="16">
                  <c:v>0.57999999999999996</c:v>
                </c:pt>
                <c:pt idx="17">
                  <c:v>0.57999999999999996</c:v>
                </c:pt>
                <c:pt idx="18">
                  <c:v>0.57999999999999996</c:v>
                </c:pt>
                <c:pt idx="19">
                  <c:v>0.59</c:v>
                </c:pt>
                <c:pt idx="20">
                  <c:v>0.59</c:v>
                </c:pt>
                <c:pt idx="21">
                  <c:v>0.6</c:v>
                </c:pt>
                <c:pt idx="22">
                  <c:v>0.6</c:v>
                </c:pt>
                <c:pt idx="23">
                  <c:v>0.61</c:v>
                </c:pt>
                <c:pt idx="24">
                  <c:v>0.61</c:v>
                </c:pt>
                <c:pt idx="25">
                  <c:v>0.61</c:v>
                </c:pt>
                <c:pt idx="26">
                  <c:v>0.62</c:v>
                </c:pt>
                <c:pt idx="27">
                  <c:v>0.62</c:v>
                </c:pt>
                <c:pt idx="28">
                  <c:v>0.64</c:v>
                </c:pt>
                <c:pt idx="29">
                  <c:v>0.64</c:v>
                </c:pt>
                <c:pt idx="30">
                  <c:v>0.66</c:v>
                </c:pt>
                <c:pt idx="31">
                  <c:v>0.67</c:v>
                </c:pt>
                <c:pt idx="32">
                  <c:v>0.67</c:v>
                </c:pt>
                <c:pt idx="33">
                  <c:v>0.67</c:v>
                </c:pt>
                <c:pt idx="34">
                  <c:v>0.68</c:v>
                </c:pt>
                <c:pt idx="35">
                  <c:v>0.69</c:v>
                </c:pt>
                <c:pt idx="36">
                  <c:v>0.7</c:v>
                </c:pt>
                <c:pt idx="37">
                  <c:v>0.7</c:v>
                </c:pt>
                <c:pt idx="38">
                  <c:v>0.71</c:v>
                </c:pt>
                <c:pt idx="39">
                  <c:v>0.72</c:v>
                </c:pt>
                <c:pt idx="40">
                  <c:v>0.74</c:v>
                </c:pt>
                <c:pt idx="41">
                  <c:v>0.74</c:v>
                </c:pt>
                <c:pt idx="42">
                  <c:v>0.75</c:v>
                </c:pt>
                <c:pt idx="43">
                  <c:v>0.77</c:v>
                </c:pt>
                <c:pt idx="44">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pt idx="15">
                  <c:v>0.62</c:v>
                </c:pt>
                <c:pt idx="16">
                  <c:v>0.62</c:v>
                </c:pt>
                <c:pt idx="17">
                  <c:v>0.62</c:v>
                </c:pt>
                <c:pt idx="18">
                  <c:v>0.62</c:v>
                </c:pt>
                <c:pt idx="19">
                  <c:v>0.62</c:v>
                </c:pt>
                <c:pt idx="20">
                  <c:v>0.62</c:v>
                </c:pt>
                <c:pt idx="21">
                  <c:v>0.62</c:v>
                </c:pt>
                <c:pt idx="22">
                  <c:v>0.62</c:v>
                </c:pt>
                <c:pt idx="23">
                  <c:v>0.62</c:v>
                </c:pt>
                <c:pt idx="24">
                  <c:v>0.62</c:v>
                </c:pt>
                <c:pt idx="25">
                  <c:v>0.62</c:v>
                </c:pt>
                <c:pt idx="26">
                  <c:v>0.62</c:v>
                </c:pt>
                <c:pt idx="27">
                  <c:v>0.62</c:v>
                </c:pt>
                <c:pt idx="28">
                  <c:v>0.62</c:v>
                </c:pt>
                <c:pt idx="29">
                  <c:v>0.62</c:v>
                </c:pt>
                <c:pt idx="30">
                  <c:v>0.62</c:v>
                </c:pt>
                <c:pt idx="31">
                  <c:v>0.62</c:v>
                </c:pt>
                <c:pt idx="32">
                  <c:v>0.62</c:v>
                </c:pt>
                <c:pt idx="33">
                  <c:v>0.62</c:v>
                </c:pt>
                <c:pt idx="34">
                  <c:v>0.62</c:v>
                </c:pt>
                <c:pt idx="35">
                  <c:v>0.62</c:v>
                </c:pt>
                <c:pt idx="36">
                  <c:v>0.62</c:v>
                </c:pt>
                <c:pt idx="37">
                  <c:v>0.62</c:v>
                </c:pt>
                <c:pt idx="38">
                  <c:v>0.62</c:v>
                </c:pt>
                <c:pt idx="39">
                  <c:v>0.62</c:v>
                </c:pt>
                <c:pt idx="40">
                  <c:v>0.62</c:v>
                </c:pt>
                <c:pt idx="41">
                  <c:v>0.62</c:v>
                </c:pt>
                <c:pt idx="42">
                  <c:v>0.62</c:v>
                </c:pt>
                <c:pt idx="43">
                  <c:v>0.62</c:v>
                </c:pt>
                <c:pt idx="44">
                  <c:v>0.62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pt idx="44">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0.78</c:v>
                </c:pt>
                <c:pt idx="1">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0.62</c:v>
                </c:pt>
                <c:pt idx="1">
                  <c:v>0.62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0.67</c:v>
                </c:pt>
                <c:pt idx="1">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8F-46AD-84E1-3B17185E661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0CC-4567-B5D8-1A9E1E77E93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57</c:v>
                </c:pt>
                <c:pt idx="1">
                  <c:v>43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0.41</c:v>
                </c:pt>
                <c:pt idx="1">
                  <c:v>0.42</c:v>
                </c:pt>
                <c:pt idx="2">
                  <c:v>0.44</c:v>
                </c:pt>
                <c:pt idx="3">
                  <c:v>0.45</c:v>
                </c:pt>
                <c:pt idx="4">
                  <c:v>0.45</c:v>
                </c:pt>
                <c:pt idx="5">
                  <c:v>0.46</c:v>
                </c:pt>
                <c:pt idx="6">
                  <c:v>0.46</c:v>
                </c:pt>
                <c:pt idx="7">
                  <c:v>0.47</c:v>
                </c:pt>
                <c:pt idx="8">
                  <c:v>0.47</c:v>
                </c:pt>
                <c:pt idx="9">
                  <c:v>0.49</c:v>
                </c:pt>
                <c:pt idx="10">
                  <c:v>0.49</c:v>
                </c:pt>
                <c:pt idx="11">
                  <c:v>0.49</c:v>
                </c:pt>
                <c:pt idx="12">
                  <c:v>0.5</c:v>
                </c:pt>
                <c:pt idx="13">
                  <c:v>0.5</c:v>
                </c:pt>
                <c:pt idx="14">
                  <c:v>0.51</c:v>
                </c:pt>
                <c:pt idx="15">
                  <c:v>0.52</c:v>
                </c:pt>
                <c:pt idx="16">
                  <c:v>0.52</c:v>
                </c:pt>
                <c:pt idx="17">
                  <c:v>0.52</c:v>
                </c:pt>
                <c:pt idx="18">
                  <c:v>0.53</c:v>
                </c:pt>
                <c:pt idx="19">
                  <c:v>0.53</c:v>
                </c:pt>
                <c:pt idx="20">
                  <c:v>0.54</c:v>
                </c:pt>
                <c:pt idx="21">
                  <c:v>0.54</c:v>
                </c:pt>
                <c:pt idx="22">
                  <c:v>0.55000000000000004</c:v>
                </c:pt>
                <c:pt idx="23">
                  <c:v>0.56000000000000005</c:v>
                </c:pt>
                <c:pt idx="24">
                  <c:v>0.56000000000000005</c:v>
                </c:pt>
                <c:pt idx="25">
                  <c:v>0.56999999999999995</c:v>
                </c:pt>
                <c:pt idx="26">
                  <c:v>0.57999999999999996</c:v>
                </c:pt>
                <c:pt idx="27">
                  <c:v>0.57999999999999996</c:v>
                </c:pt>
                <c:pt idx="28">
                  <c:v>0.57999999999999996</c:v>
                </c:pt>
                <c:pt idx="29">
                  <c:v>0.59</c:v>
                </c:pt>
                <c:pt idx="30">
                  <c:v>0.59</c:v>
                </c:pt>
                <c:pt idx="31">
                  <c:v>0.59</c:v>
                </c:pt>
                <c:pt idx="32">
                  <c:v>0.6</c:v>
                </c:pt>
                <c:pt idx="33">
                  <c:v>0.6</c:v>
                </c:pt>
                <c:pt idx="34">
                  <c:v>0.61</c:v>
                </c:pt>
                <c:pt idx="35">
                  <c:v>0.64</c:v>
                </c:pt>
                <c:pt idx="36">
                  <c:v>0.67</c:v>
                </c:pt>
                <c:pt idx="37">
                  <c:v>0.68</c:v>
                </c:pt>
                <c:pt idx="38">
                  <c:v>0.69</c:v>
                </c:pt>
                <c:pt idx="39">
                  <c:v>0.7</c:v>
                </c:pt>
                <c:pt idx="40">
                  <c:v>0.71</c:v>
                </c:pt>
                <c:pt idx="41">
                  <c:v>0.72</c:v>
                </c:pt>
                <c:pt idx="42">
                  <c:v>0.73</c:v>
                </c:pt>
                <c:pt idx="43">
                  <c:v>0.73</c:v>
                </c:pt>
                <c:pt idx="44">
                  <c:v>0.75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pt idx="20">
                  <c:v>0.56999999999999995</c:v>
                </c:pt>
                <c:pt idx="21">
                  <c:v>0.56999999999999995</c:v>
                </c:pt>
                <c:pt idx="22">
                  <c:v>0.56999999999999995</c:v>
                </c:pt>
                <c:pt idx="23">
                  <c:v>0.56999999999999995</c:v>
                </c:pt>
                <c:pt idx="24">
                  <c:v>0.56999999999999995</c:v>
                </c:pt>
                <c:pt idx="25">
                  <c:v>0.56999999999999995</c:v>
                </c:pt>
                <c:pt idx="26">
                  <c:v>0.56999999999999995</c:v>
                </c:pt>
                <c:pt idx="27">
                  <c:v>0.56999999999999995</c:v>
                </c:pt>
                <c:pt idx="28">
                  <c:v>0.56999999999999995</c:v>
                </c:pt>
                <c:pt idx="29">
                  <c:v>0.56999999999999995</c:v>
                </c:pt>
                <c:pt idx="30">
                  <c:v>0.56999999999999995</c:v>
                </c:pt>
                <c:pt idx="31">
                  <c:v>0.56999999999999995</c:v>
                </c:pt>
                <c:pt idx="32">
                  <c:v>0.56999999999999995</c:v>
                </c:pt>
                <c:pt idx="33">
                  <c:v>0.56999999999999995</c:v>
                </c:pt>
                <c:pt idx="34">
                  <c:v>0.56999999999999995</c:v>
                </c:pt>
                <c:pt idx="35">
                  <c:v>0.56999999999999995</c:v>
                </c:pt>
                <c:pt idx="36">
                  <c:v>0.56999999999999995</c:v>
                </c:pt>
                <c:pt idx="37">
                  <c:v>0.56999999999999995</c:v>
                </c:pt>
                <c:pt idx="38">
                  <c:v>0.56999999999999995</c:v>
                </c:pt>
                <c:pt idx="39">
                  <c:v>0.56999999999999995</c:v>
                </c:pt>
                <c:pt idx="40">
                  <c:v>0.56999999999999995</c:v>
                </c:pt>
                <c:pt idx="41">
                  <c:v>0.56999999999999995</c:v>
                </c:pt>
                <c:pt idx="42">
                  <c:v>0.56999999999999995</c:v>
                </c:pt>
                <c:pt idx="43">
                  <c:v>0.56999999999999995</c:v>
                </c:pt>
                <c:pt idx="44">
                  <c:v>0.56999999999999995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pt idx="35">
                  <c:v>0.66</c:v>
                </c:pt>
                <c:pt idx="36">
                  <c:v>0.66</c:v>
                </c:pt>
                <c:pt idx="37">
                  <c:v>0.66</c:v>
                </c:pt>
                <c:pt idx="38">
                  <c:v>0.66</c:v>
                </c:pt>
                <c:pt idx="39">
                  <c:v>0.66</c:v>
                </c:pt>
                <c:pt idx="40">
                  <c:v>0.66</c:v>
                </c:pt>
                <c:pt idx="41">
                  <c:v>0.66</c:v>
                </c:pt>
                <c:pt idx="42">
                  <c:v>0.66</c:v>
                </c:pt>
                <c:pt idx="43">
                  <c:v>0.66</c:v>
                </c:pt>
                <c:pt idx="44">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0.8</c:v>
                </c:pt>
                <c:pt idx="1">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0.56999999999999995</c:v>
                </c:pt>
                <c:pt idx="1">
                  <c:v>0.56999999999999995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0.66</c:v>
                </c:pt>
                <c:pt idx="1">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185-465F-97F2-88D98D215CF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075-4366-8BD2-01ACB3B2A8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5D45-4FED-86CA-531684C047F1}"/>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5D45-4FED-86CA-531684C047F1}"/>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0.36</c:v>
                </c:pt>
                <c:pt idx="1">
                  <c:v>0.56999999999999995</c:v>
                </c:pt>
                <c:pt idx="2">
                  <c:v>0.04</c:v>
                </c:pt>
                <c:pt idx="3">
                  <c:v>0</c:v>
                </c:pt>
                <c:pt idx="4">
                  <c:v>0</c:v>
                </c:pt>
                <c:pt idx="5">
                  <c:v>0.02</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5D45-4FED-86CA-531684C047F1}"/>
                </c:ext>
              </c:extLst>
            </c:dLbl>
            <c:dLbl>
              <c:idx val="4"/>
              <c:tx>
                <c:rich>
                  <a:bodyPr/>
                  <a:lstStyle/>
                  <a:p>
                    <a:r>
                      <a:rPr lang="en-US"/>
                      <a:t>*</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5D45-4FED-86CA-531684C047F1}"/>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51</c:v>
                </c:pt>
                <c:pt idx="1">
                  <c:v>71</c:v>
                </c:pt>
                <c:pt idx="2">
                  <c:v>11</c:v>
                </c:pt>
                <c:pt idx="3">
                  <c:v>1</c:v>
                </c:pt>
                <c:pt idx="4">
                  <c:v>1</c:v>
                </c:pt>
                <c:pt idx="5">
                  <c:v>4</c:v>
                </c:pt>
                <c:pt idx="6">
                  <c:v>4</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24</c:v>
                </c:pt>
                <c:pt idx="1">
                  <c:v>39</c:v>
                </c:pt>
                <c:pt idx="2">
                  <c:v>1</c:v>
                </c:pt>
                <c:pt idx="3">
                  <c:v>0</c:v>
                </c:pt>
                <c:pt idx="4">
                  <c:v>0</c:v>
                </c:pt>
                <c:pt idx="5">
                  <c:v>0</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EFB1-4959-AE43-128406DD4F1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6.1422729360088843E-2"/>
                  <c:y val="-7.9201769700734947E-2"/>
                </c:manualLayout>
              </c:layout>
              <c:tx>
                <c:rich>
                  <a:bodyPr/>
                  <a:lstStyle/>
                  <a:p>
                    <a:fld id="{E24F0CEE-2AA6-42E2-AEC7-75E65E881047}"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3.3782501148048878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9.5853312849417342E-3"/>
                  <c:y val="-0.10937387244387203"/>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55</c:v>
                </c:pt>
                <c:pt idx="1">
                  <c:v>28</c:v>
                </c:pt>
                <c:pt idx="2">
                  <c:v>9</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53</c:v>
                </c:pt>
                <c:pt idx="1">
                  <c:v>28</c:v>
                </c:pt>
                <c:pt idx="2">
                  <c:v>11</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232-4001-BC8F-59A0B841FC3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3.6853637616053286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2.6992145870760854E-3"/>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45</c:v>
                </c:pt>
                <c:pt idx="1">
                  <c:v>25</c:v>
                </c:pt>
                <c:pt idx="2">
                  <c:v>18</c:v>
                </c:pt>
                <c:pt idx="3">
                  <c:v>4</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1856-46B3-B680-7FB62B397313}"/>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53</c:v>
                </c:pt>
                <c:pt idx="1">
                  <c:v>36</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008F-411B-A42C-7BFC3C5B5918}"/>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57</c:v>
                </c:pt>
                <c:pt idx="1">
                  <c:v>33</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AE5D-443A-B707-AD0EC1347A9F}"/>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54</c:v>
                </c:pt>
                <c:pt idx="1">
                  <c:v>34</c:v>
                </c:pt>
                <c:pt idx="2">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BFCF-445A-872D-F8B742A6319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50</c:v>
                </c:pt>
                <c:pt idx="1">
                  <c:v>36</c:v>
                </c:pt>
                <c:pt idx="2">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23D-441A-A8DE-C347BBAF2CD7}"/>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026BF064-2A10-4709-AE05-477A80ABC851}"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A50EF318-4A5A-416F-BA21-68060159C00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9AF66CF0-6085-4BE7-86D0-391FAB0210C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8E31DA87-C773-4437-AD05-33F1C172E58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8E03601B-0098-4685-B8F2-71A8969E4F6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433CAED0-02B9-4F0B-8CD8-0525513A20A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87027544-69D5-4ECF-A428-3E8E70524EF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03266C27-304F-46B4-BC93-3E58205338A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7291B7A5-0A3B-4DF3-A0FF-E49D00FA2FD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AEA6F45E-4DF3-437B-8205-468A87C03C8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2175E90C-1E32-413F-8627-44AC62E47FC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9DB5E3B1-E199-4955-A87B-3EF79688184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7E2BA82D-EC98-42B0-B5DD-D4060E3221D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EFE6FBAD-FA99-4780-9165-9D275BD1A7B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c:v>
                  </c:pt>
                  <c:pt idx="7">
                    <c:v>Prefer to self-describe</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0.81</c:v>
                </c:pt>
                <c:pt idx="3">
                  <c:v>0</c:v>
                </c:pt>
                <c:pt idx="4">
                  <c:v>0.82</c:v>
                </c:pt>
                <c:pt idx="5">
                  <c:v>0.81</c:v>
                </c:pt>
                <c:pt idx="6">
                  <c:v>0.74</c:v>
                </c:pt>
                <c:pt idx="7">
                  <c:v>0.77</c:v>
                </c:pt>
                <c:pt idx="8">
                  <c:v>0.68</c:v>
                </c:pt>
                <c:pt idx="9">
                  <c:v>0</c:v>
                </c:pt>
                <c:pt idx="11">
                  <c:v>0.81</c:v>
                </c:pt>
                <c:pt idx="12">
                  <c:v>0.8</c:v>
                </c:pt>
                <c:pt idx="13">
                  <c:v>0.73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8D46DBE9-8CBB-4418-B009-AC90F18F1F93}"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04813F56-48F1-4DC2-B24E-68C268199C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9C8BF6E0-125E-413D-8CE6-BB8FE0ADDC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29234EAF-B6A4-4A15-A8B7-533E43A3DD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1B7B61DB-D0B1-4088-8299-40D5312694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D4316464-659B-43E6-8CAE-390B4795EB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A0E82D60-C084-4D8F-AE91-8BCC208D7E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4CC3EA02-65EF-4304-B838-AA6E20B675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6E4E3A0D-A7A9-4631-B0CE-108C5B8FB9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87119493-B288-4AC5-9408-E7EE0FA221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41277A3B-E07A-462B-9846-DCA6D458FB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8B851920-500E-4196-A713-37AB75E3B8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323ED642-3066-45BE-BCCF-5E54D764FB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FF71188B-51F9-46B1-A64F-9173DFCF42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2D2C2BE7-F3D1-412A-BCEA-6563D84D34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99F2B10E-373D-4735-8CF0-1552D444D6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0.18999999999999995</c:v>
                </c:pt>
                <c:pt idx="2">
                  <c:v>1</c:v>
                </c:pt>
                <c:pt idx="3">
                  <c:v>1</c:v>
                </c:pt>
                <c:pt idx="4">
                  <c:v>0.18000000000000005</c:v>
                </c:pt>
                <c:pt idx="5">
                  <c:v>0.18999999999999995</c:v>
                </c:pt>
                <c:pt idx="6">
                  <c:v>0.26</c:v>
                </c:pt>
                <c:pt idx="7">
                  <c:v>0.22999999999999998</c:v>
                </c:pt>
                <c:pt idx="8">
                  <c:v>0.31999999999999995</c:v>
                </c:pt>
                <c:pt idx="9">
                  <c:v>1</c:v>
                </c:pt>
                <c:pt idx="10">
                  <c:v>1</c:v>
                </c:pt>
                <c:pt idx="11">
                  <c:v>0.18999999999999995</c:v>
                </c:pt>
                <c:pt idx="12">
                  <c:v>0.19999999999999996</c:v>
                </c:pt>
                <c:pt idx="13">
                  <c:v>0.27</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81%</c:v>
                  </c:pt>
                  <c:pt idx="4">
                    <c:v>82%</c:v>
                  </c:pt>
                  <c:pt idx="5">
                    <c:v>81%</c:v>
                  </c:pt>
                  <c:pt idx="6">
                    <c:v>74%</c:v>
                  </c:pt>
                  <c:pt idx="7">
                    <c:v>77%</c:v>
                  </c:pt>
                  <c:pt idx="8">
                    <c:v>68%</c:v>
                  </c:pt>
                  <c:pt idx="11">
                    <c:v>81%</c:v>
                  </c:pt>
                  <c:pt idx="12">
                    <c:v>80%</c:v>
                  </c:pt>
                  <c:pt idx="13">
                    <c:v>73%</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5D9CF7BA-F897-4339-A745-4FD389A6AF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5B7DFF54-B1B8-46B8-B8FA-3F7A669B80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2A5B4422-2537-4E65-98F6-5EFAF1FC08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56A4361D-9170-4DCA-BDCD-873CEF9F34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EA8EE62A-B5DC-43B2-BA6E-117F155DA3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68C0CAEE-EE8B-4556-B230-98AE5F1502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E4F0C22D-BEB4-4D16-B8F5-F878EC55587F}"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DDCEF6E4-E0EE-427E-AA76-431E845416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4F3233F5-63D0-4D08-A4AB-7C679D2B75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18767FFC-88DD-471A-B89E-09B2F00E1D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045D953A-1127-4E1B-BABA-C60158F97E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B749F58F-D190-4577-BFE8-75E035B939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7173A28B-30D3-4539-8A63-50F04DF798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3EF6586F-116E-4C05-84E4-0E6847A564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8BD2CD22-7128-4A80-9EF7-3B5C429264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C86D5CCB-0875-482B-8C70-C0C72D29A2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0.82</c:v>
                </c:pt>
                <c:pt idx="2">
                  <c:v>0.79</c:v>
                </c:pt>
                <c:pt idx="3">
                  <c:v>0.78</c:v>
                </c:pt>
                <c:pt idx="4">
                  <c:v>0.79</c:v>
                </c:pt>
                <c:pt idx="5">
                  <c:v>0.78</c:v>
                </c:pt>
                <c:pt idx="7">
                  <c:v>0</c:v>
                </c:pt>
                <c:pt idx="8">
                  <c:v>0.77</c:v>
                </c:pt>
                <c:pt idx="9">
                  <c:v>0.76</c:v>
                </c:pt>
                <c:pt idx="10">
                  <c:v>0.8</c:v>
                </c:pt>
                <c:pt idx="11">
                  <c:v>0.82</c:v>
                </c:pt>
                <c:pt idx="12">
                  <c:v>0.86</c:v>
                </c:pt>
                <c:pt idx="13">
                  <c:v>0.89</c:v>
                </c:pt>
                <c:pt idx="14">
                  <c:v>0.9</c:v>
                </c:pt>
                <c:pt idx="15">
                  <c:v>0.91</c:v>
                </c:pt>
                <c:pt idx="16">
                  <c:v>0.7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3659531D-690B-48E3-B81E-96994AE639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54093445-B865-4B66-B93F-CAD78AD23F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A8251D25-6EB3-40FF-B83B-D0099D8E46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13BF96B0-B196-4003-970A-EFDFE2B232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986F3B5E-49A8-4F0F-9E02-DAF4DFA429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AF426CE-F7D3-49D5-AD67-4C3C2AD3E5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E69F235-BD40-412C-9C77-BBF1D0ABA9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B960B368-9B92-4DBD-95EC-23EE217E24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EFD3C5D4-9E5F-4F7A-8FEB-82F1DF4C7E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D3F60349-359F-4E1E-A8E8-FE61DBA41F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1D99A7D1-BD96-4874-A2A9-2D69B1626F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257DB58B-5267-471A-BD99-75FE032706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A8156F03-66B7-4A06-934F-2FB1FD8D21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3EEFB709-A60E-4171-8363-6A2F0207EB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4E9B44A3-F080-4276-AAD9-C95BB25529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394F5B2D-3A01-44AE-8675-F4BD457419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0.18000000000000005</c:v>
                </c:pt>
                <c:pt idx="2">
                  <c:v>0.20999999999999996</c:v>
                </c:pt>
                <c:pt idx="3">
                  <c:v>0.21999999999999997</c:v>
                </c:pt>
                <c:pt idx="4">
                  <c:v>0.20999999999999996</c:v>
                </c:pt>
                <c:pt idx="5">
                  <c:v>0.21999999999999997</c:v>
                </c:pt>
                <c:pt idx="6">
                  <c:v>1</c:v>
                </c:pt>
                <c:pt idx="7">
                  <c:v>1</c:v>
                </c:pt>
                <c:pt idx="8">
                  <c:v>0.22999999999999998</c:v>
                </c:pt>
                <c:pt idx="9">
                  <c:v>0.24</c:v>
                </c:pt>
                <c:pt idx="10">
                  <c:v>0.19999999999999996</c:v>
                </c:pt>
                <c:pt idx="11">
                  <c:v>0.18000000000000005</c:v>
                </c:pt>
                <c:pt idx="12">
                  <c:v>0.14000000000000001</c:v>
                </c:pt>
                <c:pt idx="13">
                  <c:v>0.10999999999999999</c:v>
                </c:pt>
                <c:pt idx="14">
                  <c:v>9.9999999999999978E-2</c:v>
                </c:pt>
                <c:pt idx="15">
                  <c:v>8.9999999999999969E-2</c:v>
                </c:pt>
                <c:pt idx="16">
                  <c:v>0.30000000000000004</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82%</c:v>
                  </c:pt>
                  <c:pt idx="2">
                    <c:v>79%</c:v>
                  </c:pt>
                  <c:pt idx="3">
                    <c:v>78%</c:v>
                  </c:pt>
                  <c:pt idx="4">
                    <c:v>79%</c:v>
                  </c:pt>
                  <c:pt idx="5">
                    <c:v>78%</c:v>
                  </c:pt>
                  <c:pt idx="8">
                    <c:v>77%</c:v>
                  </c:pt>
                  <c:pt idx="9">
                    <c:v>76%</c:v>
                  </c:pt>
                  <c:pt idx="10">
                    <c:v>80%</c:v>
                  </c:pt>
                  <c:pt idx="11">
                    <c:v>82%</c:v>
                  </c:pt>
                  <c:pt idx="12">
                    <c:v>86%</c:v>
                  </c:pt>
                  <c:pt idx="13">
                    <c:v>89%</c:v>
                  </c:pt>
                  <c:pt idx="14">
                    <c:v>90%</c:v>
                  </c:pt>
                  <c:pt idx="15">
                    <c:v>91%</c:v>
                  </c:pt>
                  <c:pt idx="16">
                    <c:v>70%</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A8C95472-FF61-4DCB-9C17-7D9781638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A83B51C7-70A3-47F6-A8E9-6D373B06F1B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8F5578C1-7969-47B9-9A71-D4B5281EDB4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90305EC2-4A73-4EE7-A123-45D12B21B17B}"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0A167888-4F15-4C96-8A09-A1E2586767B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60271203-A05B-46EC-B44C-FDFC257B18A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0D34C548-0CC6-46EC-B435-1123B9913379}"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55E2324F-F3F1-4EB9-A66B-EEF2DC1A91E1}"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BD714796-B273-45CA-BE0B-1328CD57022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34FF8F54-AD77-44D4-94B9-0C7E342CC966}"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5673CEE0-B9EA-4E7E-A539-126E735784C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FA03D999-F21A-491A-8AE2-BB0B36D0C58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46D938B8-E61A-4124-9B4A-E24DEB55286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7061888B-D443-493D-9FA2-6FF7C7C366C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0.81</c:v>
                </c:pt>
                <c:pt idx="3">
                  <c:v>0</c:v>
                </c:pt>
                <c:pt idx="5">
                  <c:v>0.81</c:v>
                </c:pt>
                <c:pt idx="6">
                  <c:v>0.8</c:v>
                </c:pt>
                <c:pt idx="7">
                  <c:v>0.81</c:v>
                </c:pt>
                <c:pt idx="8">
                  <c:v>0.83</c:v>
                </c:pt>
                <c:pt idx="9">
                  <c:v>0.86</c:v>
                </c:pt>
                <c:pt idx="13">
                  <c:v>0.79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29E78E4B-F4B5-439D-8EA5-2EFDABACFEF3}"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82E47D33-0A16-4383-8F83-0FB0692D3F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E0F73E46-CBFA-443A-8818-90C906C361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D8F239D3-AAAD-4260-A117-AA274418C6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4CE3D6D0-CA39-4512-A6C9-9828710012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165AB9D4-69FE-4FC2-AF2A-67DC1C5C1D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9A1D79AC-F131-4DAC-A96C-B356688F3C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BCA298F1-36C6-4A8E-86F9-BDD73A27A6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1765EE9E-9284-4117-8168-A9D260E209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A887377-7CEF-4097-8E58-C37B2448DB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75DE028B-6309-4E5F-8C30-0B13B7514F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2BE7DA65-E3D5-4CD7-BFF1-EF9BDD11AD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1DD322EC-C827-4B1C-82B7-91B933376B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D2D2B782-77CA-4CB6-9043-AB7B60F77A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F1C41F64-4829-420F-87C0-7FA53DA96F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1DC6E4BD-50F7-4AA5-9516-6BEDAE68DF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16034AE9-AABA-4932-9FD3-CD78F12BA2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0.18999999999999995</c:v>
                </c:pt>
                <c:pt idx="2">
                  <c:v>1</c:v>
                </c:pt>
                <c:pt idx="3">
                  <c:v>1</c:v>
                </c:pt>
                <c:pt idx="4">
                  <c:v>1</c:v>
                </c:pt>
                <c:pt idx="5">
                  <c:v>0.18999999999999995</c:v>
                </c:pt>
                <c:pt idx="6">
                  <c:v>0.19999999999999996</c:v>
                </c:pt>
                <c:pt idx="7">
                  <c:v>0.18999999999999995</c:v>
                </c:pt>
                <c:pt idx="8">
                  <c:v>0.17000000000000004</c:v>
                </c:pt>
                <c:pt idx="9">
                  <c:v>0.14000000000000001</c:v>
                </c:pt>
                <c:pt idx="10">
                  <c:v>1</c:v>
                </c:pt>
                <c:pt idx="11">
                  <c:v>1</c:v>
                </c:pt>
                <c:pt idx="12">
                  <c:v>1</c:v>
                </c:pt>
                <c:pt idx="13">
                  <c:v>0.20999999999999996</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81%</c:v>
                  </c:pt>
                  <c:pt idx="5">
                    <c:v>81%</c:v>
                  </c:pt>
                  <c:pt idx="6">
                    <c:v>80%</c:v>
                  </c:pt>
                  <c:pt idx="7">
                    <c:v>81%</c:v>
                  </c:pt>
                  <c:pt idx="8">
                    <c:v>83%</c:v>
                  </c:pt>
                  <c:pt idx="9">
                    <c:v>86%</c:v>
                  </c:pt>
                  <c:pt idx="13">
                    <c:v>79%</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B5A0FF22-AD8B-435F-9ECD-9F633DC63F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293D545D-42FD-4F27-A025-442BC943A7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16B33633-DC8B-40AC-9D21-BE44D1B80D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36AC443D-944A-4C35-A353-C81B585960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5BC59522-82C5-4490-80DC-06F9A2D871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4EE22597-8C56-46E0-99E3-373E0DBA6C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35E265CB-B984-4196-B40B-3827130602B2}"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6DCCAD6B-3560-4762-8C52-F2CC2052C7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580D3023-93D2-49AB-89A8-3EC04EA4B6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02BEDAE7-B868-4F51-80FA-8346D368D5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8B3294EB-C890-459D-9D9A-D1151C2F92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D1ABE47C-0787-4E72-8B74-7693D39390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E35C0104-CA58-4F14-9BA2-2132E9FF60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35EFA68C-AFA9-4A2C-B43F-A3B085949B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B8283FF7-9806-4BC8-8807-782B56721C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BDEA1A9B-1E1A-4E7A-A092-0812D5350E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A970DEE5-92DB-4517-8597-0DFAF4365B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0.71</c:v>
                </c:pt>
                <c:pt idx="2">
                  <c:v>0.81</c:v>
                </c:pt>
                <c:pt idx="3">
                  <c:v>0.84</c:v>
                </c:pt>
                <c:pt idx="4">
                  <c:v>0.83</c:v>
                </c:pt>
                <c:pt idx="5">
                  <c:v>0.8</c:v>
                </c:pt>
                <c:pt idx="6">
                  <c:v>0.84</c:v>
                </c:pt>
                <c:pt idx="7">
                  <c:v>0.83</c:v>
                </c:pt>
                <c:pt idx="8">
                  <c:v>0.86</c:v>
                </c:pt>
                <c:pt idx="9">
                  <c:v>0.82</c:v>
                </c:pt>
                <c:pt idx="10">
                  <c:v>0.77</c:v>
                </c:pt>
                <c:pt idx="11">
                  <c:v>0.71</c:v>
                </c:pt>
                <c:pt idx="12">
                  <c:v>0.81</c:v>
                </c:pt>
                <c:pt idx="13">
                  <c:v>0.77</c:v>
                </c:pt>
                <c:pt idx="14">
                  <c:v>0.76</c:v>
                </c:pt>
                <c:pt idx="15">
                  <c:v>0.81</c:v>
                </c:pt>
                <c:pt idx="16">
                  <c:v>0.77</c:v>
                </c:pt>
                <c:pt idx="17">
                  <c:v>0.81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90A6E810-A52A-4DBF-A294-1AEB594122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9BB8FA5D-3624-479C-AA85-7F1227C18B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4015A492-A677-423D-B488-24B733C39B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100A44C0-C6C7-4F6B-8E38-7A12DDC555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092F5001-030D-415B-9AF7-9AF24EEED6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CBA77EFF-E8AD-494D-889E-D933CC73C1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F2B00C52-13CA-4269-97E2-107E7F2B31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48A245B9-0542-43C0-BCA0-43D21E56F5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FA4E64AF-332C-4562-AA91-AAE9B33F71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7B16F590-2761-4683-BDA5-9710A73AB4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922055E2-2C5E-45E3-848A-0FBE6299E3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7B1064AF-7A0D-4133-A703-636F1F5B53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F30C67BC-6BFC-42AB-BB4C-065EA1C33F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CCA1B9E9-2ACC-45E4-80A2-E5020BE651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30FDD68F-4CD3-4D96-90B7-D52165B445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4CFDF499-1B94-4002-9413-E3703A82D8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738E6B9E-2DA4-4E67-86A8-4D8843A123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0.29000000000000004</c:v>
                </c:pt>
                <c:pt idx="2">
                  <c:v>0.18999999999999995</c:v>
                </c:pt>
                <c:pt idx="3">
                  <c:v>0.16000000000000003</c:v>
                </c:pt>
                <c:pt idx="4">
                  <c:v>0.17000000000000004</c:v>
                </c:pt>
                <c:pt idx="5">
                  <c:v>0.19999999999999996</c:v>
                </c:pt>
                <c:pt idx="6">
                  <c:v>0.16000000000000003</c:v>
                </c:pt>
                <c:pt idx="7">
                  <c:v>0.17000000000000004</c:v>
                </c:pt>
                <c:pt idx="8">
                  <c:v>0.14000000000000001</c:v>
                </c:pt>
                <c:pt idx="9">
                  <c:v>0.18000000000000005</c:v>
                </c:pt>
                <c:pt idx="10">
                  <c:v>0.22999999999999998</c:v>
                </c:pt>
                <c:pt idx="11">
                  <c:v>0.29000000000000004</c:v>
                </c:pt>
                <c:pt idx="12">
                  <c:v>0.18999999999999995</c:v>
                </c:pt>
                <c:pt idx="13">
                  <c:v>0.22999999999999998</c:v>
                </c:pt>
                <c:pt idx="14">
                  <c:v>0.24</c:v>
                </c:pt>
                <c:pt idx="15">
                  <c:v>0.18999999999999995</c:v>
                </c:pt>
                <c:pt idx="16">
                  <c:v>0.22999999999999998</c:v>
                </c:pt>
                <c:pt idx="17">
                  <c:v>0.18999999999999995</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71%</c:v>
                  </c:pt>
                  <c:pt idx="2">
                    <c:v>81%</c:v>
                  </c:pt>
                  <c:pt idx="3">
                    <c:v>84%</c:v>
                  </c:pt>
                  <c:pt idx="4">
                    <c:v>83%</c:v>
                  </c:pt>
                  <c:pt idx="5">
                    <c:v>80%</c:v>
                  </c:pt>
                  <c:pt idx="6">
                    <c:v>84%</c:v>
                  </c:pt>
                  <c:pt idx="7">
                    <c:v>83%</c:v>
                  </c:pt>
                  <c:pt idx="8">
                    <c:v>86%</c:v>
                  </c:pt>
                  <c:pt idx="9">
                    <c:v>82%</c:v>
                  </c:pt>
                  <c:pt idx="10">
                    <c:v>77%</c:v>
                  </c:pt>
                  <c:pt idx="11">
                    <c:v>71%</c:v>
                  </c:pt>
                  <c:pt idx="12">
                    <c:v>81%</c:v>
                  </c:pt>
                  <c:pt idx="13">
                    <c:v>77%</c:v>
                  </c:pt>
                  <c:pt idx="14">
                    <c:v>76%</c:v>
                  </c:pt>
                  <c:pt idx="15">
                    <c:v>81%</c:v>
                  </c:pt>
                  <c:pt idx="16">
                    <c:v>77%</c:v>
                  </c:pt>
                  <c:pt idx="17">
                    <c:v>81%</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3A305066-C494-4B82-894A-6984209E996D}"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CBA76539-193B-4F95-8E07-15767BC2D98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102CD799-6FA9-4EA0-8AB3-803D7779EC3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D21300AC-BCB1-4C98-9F73-C00160749E1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91CC8371-37DE-49F1-962F-4A69D6011DA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F58ED1D6-20B0-40CA-8936-E9BA7B452B1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7F007550-E3EF-4616-9462-5C806220833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99AD01A8-7CD9-4715-846F-D3F9C6BC2C8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295C33B2-5480-448C-A5C0-4DA5F6A7A10D}"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70E41561-9A58-4C4D-9B8B-6D3C67B3F3B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F900756D-CA54-4FE4-B1B3-2FA3D682125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DCBD0E09-9C87-4E75-9785-85C53FEA63C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729A48C0-41A4-43DC-9CCA-7D352AF30A4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5A414F09-E321-4535-932B-997B6F29C72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410FE345-B46B-4CBD-8001-41E93B2BB7B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0.81</c:v>
                </c:pt>
                <c:pt idx="3">
                  <c:v>0</c:v>
                </c:pt>
                <c:pt idx="4" formatCode="0%">
                  <c:v>0.8</c:v>
                </c:pt>
                <c:pt idx="5" formatCode="0%">
                  <c:v>0.8</c:v>
                </c:pt>
                <c:pt idx="6" formatCode="0%">
                  <c:v>0.85</c:v>
                </c:pt>
                <c:pt idx="7" formatCode="0%">
                  <c:v>0.79</c:v>
                </c:pt>
                <c:pt idx="8" formatCode="0%">
                  <c:v>0.85</c:v>
                </c:pt>
                <c:pt idx="9" formatCode="0%">
                  <c:v>0.79</c:v>
                </c:pt>
                <c:pt idx="10" formatCode="0%">
                  <c:v>0.84</c:v>
                </c:pt>
                <c:pt idx="11" formatCode="0%">
                  <c:v>0.79</c:v>
                </c:pt>
                <c:pt idx="12" formatCode="0%">
                  <c:v>0.68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B4F01003-79F9-4627-8C46-0ECC2F665505}"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6CB4B269-0186-4B8D-B035-94C067EAB3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38E23B95-23E6-47DE-A243-57785D161B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9B8C74CB-DA49-4790-A44F-809335DB48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E8C261B2-9683-48F8-B2EA-012505E9B8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7978DC8E-7677-4248-8C41-2715A441FF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A53EF618-3BF5-45CC-B894-51F29D271D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E2EA69DE-1437-4FED-9C39-8BF5A29399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D8873F2C-1CBE-4313-9C41-422612CE85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6B4F885B-FDF6-4CDD-8E71-FC527ACE7C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1EA6E38E-672C-42EF-A137-B5D95EE5F7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FB7A8E13-C6DB-4A95-A9A5-14E298536F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3F0FE70B-8020-4256-B258-C397539E36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6927E52F-5CE5-49BD-B173-A8D9F8D457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F34D1B8A-AC29-476C-AC43-60924DC178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0.18999999999999995</c:v>
                </c:pt>
                <c:pt idx="2">
                  <c:v>1</c:v>
                </c:pt>
                <c:pt idx="3">
                  <c:v>1</c:v>
                </c:pt>
                <c:pt idx="4">
                  <c:v>0.19999999999999996</c:v>
                </c:pt>
                <c:pt idx="5">
                  <c:v>0.19999999999999996</c:v>
                </c:pt>
                <c:pt idx="6">
                  <c:v>0.15000000000000002</c:v>
                </c:pt>
                <c:pt idx="7">
                  <c:v>0.20999999999999996</c:v>
                </c:pt>
                <c:pt idx="8">
                  <c:v>0.15000000000000002</c:v>
                </c:pt>
                <c:pt idx="9">
                  <c:v>0.20999999999999996</c:v>
                </c:pt>
                <c:pt idx="10">
                  <c:v>0.16000000000000003</c:v>
                </c:pt>
                <c:pt idx="11">
                  <c:v>0.20999999999999996</c:v>
                </c:pt>
                <c:pt idx="12">
                  <c:v>0.31999999999999995</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81%</c:v>
                  </c:pt>
                  <c:pt idx="4">
                    <c:v>80%</c:v>
                  </c:pt>
                  <c:pt idx="5">
                    <c:v>80%</c:v>
                  </c:pt>
                  <c:pt idx="6">
                    <c:v>85%</c:v>
                  </c:pt>
                  <c:pt idx="7">
                    <c:v>79%</c:v>
                  </c:pt>
                  <c:pt idx="8">
                    <c:v>85%</c:v>
                  </c:pt>
                  <c:pt idx="9">
                    <c:v>79%</c:v>
                  </c:pt>
                  <c:pt idx="10">
                    <c:v>84%</c:v>
                  </c:pt>
                  <c:pt idx="11">
                    <c:v>79%</c:v>
                  </c:pt>
                  <c:pt idx="12">
                    <c:v>68%</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56FB84E0-10F1-4CE1-B872-B11B22A656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872A574A-98A4-49AB-8A68-D7BE31955D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E870BCD0-798D-45D7-A43F-4485F8420E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03F0A05B-EA1A-4380-AED2-DE28835DCA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4FEE788D-9F07-4FD8-8287-7C3E172B8D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E542DE98-804F-4F97-A4FA-B5AC73ED38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DCF24242-E5B1-4854-88D2-53E1E0DDA1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F2ABA818-EE7C-41E3-8D56-B7F65C4473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A4606CCE-50C4-499B-B789-5B71B4523A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D5D30D20-AB12-4802-89FC-482BFFB53D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420CC05E-B85D-461E-8CF3-A8EE1AF140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D6CF5BF1-B126-4AAF-B4BB-F2A03D3EA8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0.82</c:v>
                </c:pt>
                <c:pt idx="2">
                  <c:v>0.82</c:v>
                </c:pt>
                <c:pt idx="3">
                  <c:v>0.78</c:v>
                </c:pt>
                <c:pt idx="4">
                  <c:v>0.87</c:v>
                </c:pt>
                <c:pt idx="5">
                  <c:v>0.76</c:v>
                </c:pt>
                <c:pt idx="6">
                  <c:v>0.68</c:v>
                </c:pt>
                <c:pt idx="7" formatCode="0%;;">
                  <c:v>0</c:v>
                </c:pt>
                <c:pt idx="8" formatCode="0%;;">
                  <c:v>0</c:v>
                </c:pt>
                <c:pt idx="9" formatCode="0%;;">
                  <c:v>0.8</c:v>
                </c:pt>
                <c:pt idx="10" formatCode="0%;;">
                  <c:v>0.81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27B667DC-8E98-435F-AE25-DCA3083628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DFFBCC9D-FACE-458F-BE65-8072C3BEC7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540D8D7D-BD1B-41D4-8A52-D4C7084F11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3DDF7B90-205F-4854-9674-B26592AB28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2A00C18E-7ABA-45D7-AEDA-F49AEC27BA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9B3053FE-8FA9-4D59-9ED8-5AEEE2BAE7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306998CB-55A5-43E3-843B-A5A6179740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95A50A7B-3DE2-4FDD-85EB-E49BD3CBFE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143E5DCE-6811-4A5F-9C73-DE3F260F58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AF7110B7-9D19-4C21-A778-872CD2015A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C4B45AB4-FF2D-4ED2-ACF6-5911350133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5C34607E-013A-4918-96F6-171E1F0365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E237D497-C5BE-466C-9DCE-F52AF5489F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0.18000000000000005</c:v>
                </c:pt>
                <c:pt idx="2">
                  <c:v>0.18000000000000005</c:v>
                </c:pt>
                <c:pt idx="3">
                  <c:v>0.21999999999999997</c:v>
                </c:pt>
                <c:pt idx="4">
                  <c:v>0.13</c:v>
                </c:pt>
                <c:pt idx="5">
                  <c:v>0.24</c:v>
                </c:pt>
                <c:pt idx="6">
                  <c:v>0.31999999999999995</c:v>
                </c:pt>
                <c:pt idx="8">
                  <c:v>1</c:v>
                </c:pt>
                <c:pt idx="9">
                  <c:v>0.19999999999999996</c:v>
                </c:pt>
                <c:pt idx="10">
                  <c:v>0.18999999999999995</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82%</c:v>
                  </c:pt>
                  <c:pt idx="2">
                    <c:v>82%</c:v>
                  </c:pt>
                  <c:pt idx="3">
                    <c:v>78%</c:v>
                  </c:pt>
                  <c:pt idx="4">
                    <c:v>87%</c:v>
                  </c:pt>
                  <c:pt idx="5">
                    <c:v>76%</c:v>
                  </c:pt>
                  <c:pt idx="6">
                    <c:v>68%</c:v>
                  </c:pt>
                  <c:pt idx="9">
                    <c:v>80%</c:v>
                  </c:pt>
                  <c:pt idx="10">
                    <c:v>81%</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6.14227293600891E-3"/>
                  <c:y val="-3.7715128428922077E-3"/>
                </c:manualLayout>
              </c:layout>
              <c:tx>
                <c:rich>
                  <a:bodyPr/>
                  <a:lstStyle/>
                  <a:p>
                    <a:pPr>
                      <a:defRPr sz="1200" b="1">
                        <a:solidFill>
                          <a:schemeClr val="bg2"/>
                        </a:solidFill>
                      </a:defRPr>
                    </a:pPr>
                    <a:fld id="{4EB565C3-5A08-401E-9A1D-A742F8BC4FC9}"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5.770351055080526E-3"/>
                  <c:y val="-7.5430256857843114E-3"/>
                </c:manualLayout>
              </c:layout>
              <c:tx>
                <c:rich>
                  <a:bodyPr/>
                  <a:lstStyle/>
                  <a:p>
                    <a:pPr>
                      <a:defRPr sz="1200" b="1">
                        <a:solidFill>
                          <a:schemeClr val="bg2"/>
                        </a:solidFill>
                      </a:defRPr>
                    </a:pPr>
                    <a:fld id="{4D32B3A7-B2CC-488C-820A-00B53452A3A2}"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22</c:v>
                </c:pt>
                <c:pt idx="1">
                  <c:v>27</c:v>
                </c:pt>
                <c:pt idx="2">
                  <c:v>24</c:v>
                </c:pt>
                <c:pt idx="3">
                  <c:v>14</c:v>
                </c:pt>
                <c:pt idx="4">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01F-47A8-9872-D5C9A29E447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24</c:v>
                </c:pt>
                <c:pt idx="1">
                  <c:v>37</c:v>
                </c:pt>
                <c:pt idx="2">
                  <c:v>39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0.46</c:v>
                </c:pt>
                <c:pt idx="1">
                  <c:v>0.47</c:v>
                </c:pt>
                <c:pt idx="2">
                  <c:v>0.47</c:v>
                </c:pt>
                <c:pt idx="3">
                  <c:v>0.48</c:v>
                </c:pt>
                <c:pt idx="4">
                  <c:v>0.52</c:v>
                </c:pt>
                <c:pt idx="5">
                  <c:v>0.52</c:v>
                </c:pt>
                <c:pt idx="6">
                  <c:v>0.52</c:v>
                </c:pt>
                <c:pt idx="7">
                  <c:v>0.53</c:v>
                </c:pt>
                <c:pt idx="8">
                  <c:v>0.53</c:v>
                </c:pt>
                <c:pt idx="9">
                  <c:v>0.53</c:v>
                </c:pt>
                <c:pt idx="10">
                  <c:v>0.55000000000000004</c:v>
                </c:pt>
                <c:pt idx="11">
                  <c:v>0.56000000000000005</c:v>
                </c:pt>
                <c:pt idx="12">
                  <c:v>0.56999999999999995</c:v>
                </c:pt>
                <c:pt idx="13">
                  <c:v>0.56999999999999995</c:v>
                </c:pt>
                <c:pt idx="14">
                  <c:v>0.56999999999999995</c:v>
                </c:pt>
                <c:pt idx="15">
                  <c:v>0.57999999999999996</c:v>
                </c:pt>
                <c:pt idx="16">
                  <c:v>0.57999999999999996</c:v>
                </c:pt>
                <c:pt idx="17">
                  <c:v>0.57999999999999996</c:v>
                </c:pt>
                <c:pt idx="18">
                  <c:v>0.59</c:v>
                </c:pt>
                <c:pt idx="19">
                  <c:v>0.59</c:v>
                </c:pt>
                <c:pt idx="20">
                  <c:v>0.59</c:v>
                </c:pt>
                <c:pt idx="21">
                  <c:v>0.59</c:v>
                </c:pt>
                <c:pt idx="22">
                  <c:v>0.59</c:v>
                </c:pt>
                <c:pt idx="23">
                  <c:v>0.6</c:v>
                </c:pt>
                <c:pt idx="24">
                  <c:v>0.6</c:v>
                </c:pt>
                <c:pt idx="25">
                  <c:v>0.6</c:v>
                </c:pt>
                <c:pt idx="26">
                  <c:v>0.61</c:v>
                </c:pt>
                <c:pt idx="27">
                  <c:v>0.63</c:v>
                </c:pt>
                <c:pt idx="28">
                  <c:v>0.63</c:v>
                </c:pt>
                <c:pt idx="29">
                  <c:v>0.64</c:v>
                </c:pt>
                <c:pt idx="30">
                  <c:v>0.64</c:v>
                </c:pt>
                <c:pt idx="31">
                  <c:v>0.65</c:v>
                </c:pt>
                <c:pt idx="32">
                  <c:v>0.65</c:v>
                </c:pt>
                <c:pt idx="33">
                  <c:v>0.66</c:v>
                </c:pt>
                <c:pt idx="34">
                  <c:v>0.66</c:v>
                </c:pt>
                <c:pt idx="35">
                  <c:v>0.67</c:v>
                </c:pt>
                <c:pt idx="36">
                  <c:v>0.67</c:v>
                </c:pt>
                <c:pt idx="37">
                  <c:v>0.67</c:v>
                </c:pt>
                <c:pt idx="38">
                  <c:v>0.67</c:v>
                </c:pt>
                <c:pt idx="39">
                  <c:v>0.68</c:v>
                </c:pt>
                <c:pt idx="40">
                  <c:v>0.69</c:v>
                </c:pt>
                <c:pt idx="41">
                  <c:v>0.7</c:v>
                </c:pt>
                <c:pt idx="42">
                  <c:v>0.7</c:v>
                </c:pt>
                <c:pt idx="43">
                  <c:v>0.7</c:v>
                </c:pt>
                <c:pt idx="44">
                  <c:v>0.71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pt idx="18">
                  <c:v>0.61</c:v>
                </c:pt>
                <c:pt idx="19">
                  <c:v>0.61</c:v>
                </c:pt>
                <c:pt idx="20">
                  <c:v>0.61</c:v>
                </c:pt>
                <c:pt idx="21">
                  <c:v>0.61</c:v>
                </c:pt>
                <c:pt idx="22">
                  <c:v>0.61</c:v>
                </c:pt>
                <c:pt idx="23">
                  <c:v>0.61</c:v>
                </c:pt>
                <c:pt idx="24">
                  <c:v>0.61</c:v>
                </c:pt>
                <c:pt idx="25">
                  <c:v>0.61</c:v>
                </c:pt>
                <c:pt idx="26">
                  <c:v>0.61</c:v>
                </c:pt>
                <c:pt idx="27">
                  <c:v>0.61</c:v>
                </c:pt>
                <c:pt idx="28">
                  <c:v>0.61</c:v>
                </c:pt>
                <c:pt idx="29">
                  <c:v>0.61</c:v>
                </c:pt>
                <c:pt idx="30">
                  <c:v>0.61</c:v>
                </c:pt>
                <c:pt idx="31">
                  <c:v>0.61</c:v>
                </c:pt>
                <c:pt idx="32">
                  <c:v>0.61</c:v>
                </c:pt>
                <c:pt idx="33">
                  <c:v>0.61</c:v>
                </c:pt>
                <c:pt idx="34">
                  <c:v>0.61</c:v>
                </c:pt>
                <c:pt idx="35">
                  <c:v>0.61</c:v>
                </c:pt>
                <c:pt idx="36">
                  <c:v>0.61</c:v>
                </c:pt>
                <c:pt idx="37">
                  <c:v>0.61</c:v>
                </c:pt>
                <c:pt idx="38">
                  <c:v>0.61</c:v>
                </c:pt>
                <c:pt idx="39">
                  <c:v>0.61</c:v>
                </c:pt>
                <c:pt idx="40">
                  <c:v>0.61</c:v>
                </c:pt>
                <c:pt idx="41">
                  <c:v>0.61</c:v>
                </c:pt>
                <c:pt idx="42">
                  <c:v>0.61</c:v>
                </c:pt>
                <c:pt idx="43">
                  <c:v>0.61</c:v>
                </c:pt>
                <c:pt idx="44">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pt idx="44">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0.72</c:v>
                </c:pt>
                <c:pt idx="1">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0.61</c:v>
                </c:pt>
                <c:pt idx="1">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0.68</c:v>
                </c:pt>
                <c:pt idx="1">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A2C-48E6-B1A1-5F9127FC2B3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57-4681-B931-9F5C66C8597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5FB-4B0A-84B8-1182479E733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0.1</c:v>
                </c:pt>
                <c:pt idx="1">
                  <c:v>0.7</c:v>
                </c:pt>
                <c:pt idx="2">
                  <c:v>0.45</c:v>
                </c:pt>
                <c:pt idx="3">
                  <c:v>0.21</c:v>
                </c:pt>
                <c:pt idx="4">
                  <c:v>0.06</c:v>
                </c:pt>
                <c:pt idx="5">
                  <c:v>0.16</c:v>
                </c:pt>
                <c:pt idx="6">
                  <c:v>0.02</c:v>
                </c:pt>
                <c:pt idx="7">
                  <c:v>0.03</c:v>
                </c:pt>
                <c:pt idx="8">
                  <c:v>0.14000000000000001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15</c:v>
                </c:pt>
                <c:pt idx="1">
                  <c:v>81</c:v>
                </c:pt>
                <c:pt idx="2">
                  <c:v>56</c:v>
                </c:pt>
                <c:pt idx="3">
                  <c:v>28</c:v>
                </c:pt>
                <c:pt idx="4">
                  <c:v>10</c:v>
                </c:pt>
                <c:pt idx="5">
                  <c:v>27</c:v>
                </c:pt>
                <c:pt idx="6">
                  <c:v>4</c:v>
                </c:pt>
                <c:pt idx="7">
                  <c:v>6</c:v>
                </c:pt>
                <c:pt idx="8">
                  <c:v>25</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5</c:v>
                </c:pt>
                <c:pt idx="1">
                  <c:v>59</c:v>
                </c:pt>
                <c:pt idx="2">
                  <c:v>31</c:v>
                </c:pt>
                <c:pt idx="3">
                  <c:v>16</c:v>
                </c:pt>
                <c:pt idx="4">
                  <c:v>3</c:v>
                </c:pt>
                <c:pt idx="5">
                  <c:v>4</c:v>
                </c:pt>
                <c:pt idx="6">
                  <c:v>1</c:v>
                </c:pt>
                <c:pt idx="7">
                  <c:v>1</c:v>
                </c:pt>
                <c:pt idx="8">
                  <c:v>9</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39</c:v>
                </c:pt>
                <c:pt idx="2">
                  <c:v>10</c:v>
                </c:pt>
                <c:pt idx="3">
                  <c:v>2</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0.78</c:v>
                </c:pt>
                <c:pt idx="1">
                  <c:v>0.79</c:v>
                </c:pt>
                <c:pt idx="2">
                  <c:v>0.8</c:v>
                </c:pt>
                <c:pt idx="3">
                  <c:v>0.81</c:v>
                </c:pt>
                <c:pt idx="4">
                  <c:v>0.81</c:v>
                </c:pt>
                <c:pt idx="5">
                  <c:v>0.82</c:v>
                </c:pt>
                <c:pt idx="6">
                  <c:v>0.82</c:v>
                </c:pt>
                <c:pt idx="7">
                  <c:v>0.83</c:v>
                </c:pt>
                <c:pt idx="8">
                  <c:v>0.83</c:v>
                </c:pt>
                <c:pt idx="9">
                  <c:v>0.83</c:v>
                </c:pt>
                <c:pt idx="10">
                  <c:v>0.84</c:v>
                </c:pt>
                <c:pt idx="11">
                  <c:v>0.84</c:v>
                </c:pt>
                <c:pt idx="12">
                  <c:v>0.84</c:v>
                </c:pt>
                <c:pt idx="13">
                  <c:v>0.85</c:v>
                </c:pt>
                <c:pt idx="14">
                  <c:v>0.85</c:v>
                </c:pt>
                <c:pt idx="15">
                  <c:v>0.85</c:v>
                </c:pt>
                <c:pt idx="16">
                  <c:v>0.86</c:v>
                </c:pt>
                <c:pt idx="17">
                  <c:v>0.86</c:v>
                </c:pt>
                <c:pt idx="18">
                  <c:v>0.86</c:v>
                </c:pt>
                <c:pt idx="19">
                  <c:v>0.86</c:v>
                </c:pt>
                <c:pt idx="20">
                  <c:v>0.86</c:v>
                </c:pt>
                <c:pt idx="21">
                  <c:v>0.86</c:v>
                </c:pt>
                <c:pt idx="22">
                  <c:v>0.86</c:v>
                </c:pt>
                <c:pt idx="23">
                  <c:v>0.86</c:v>
                </c:pt>
                <c:pt idx="24">
                  <c:v>0.87</c:v>
                </c:pt>
                <c:pt idx="25">
                  <c:v>0.87</c:v>
                </c:pt>
                <c:pt idx="26">
                  <c:v>0.87</c:v>
                </c:pt>
                <c:pt idx="27">
                  <c:v>0.88</c:v>
                </c:pt>
                <c:pt idx="28">
                  <c:v>0.88</c:v>
                </c:pt>
                <c:pt idx="29">
                  <c:v>0.88</c:v>
                </c:pt>
                <c:pt idx="30">
                  <c:v>0.88</c:v>
                </c:pt>
                <c:pt idx="31">
                  <c:v>0.88</c:v>
                </c:pt>
                <c:pt idx="32">
                  <c:v>0.88</c:v>
                </c:pt>
                <c:pt idx="33">
                  <c:v>0.89</c:v>
                </c:pt>
                <c:pt idx="34">
                  <c:v>0.89</c:v>
                </c:pt>
                <c:pt idx="35">
                  <c:v>0.89</c:v>
                </c:pt>
                <c:pt idx="36">
                  <c:v>0.89</c:v>
                </c:pt>
                <c:pt idx="37">
                  <c:v>0.9</c:v>
                </c:pt>
                <c:pt idx="38">
                  <c:v>0.9</c:v>
                </c:pt>
                <c:pt idx="39">
                  <c:v>0.9</c:v>
                </c:pt>
                <c:pt idx="40">
                  <c:v>0.91</c:v>
                </c:pt>
                <c:pt idx="41">
                  <c:v>0.92</c:v>
                </c:pt>
                <c:pt idx="42">
                  <c:v>0.92</c:v>
                </c:pt>
                <c:pt idx="43">
                  <c:v>0.92</c:v>
                </c:pt>
                <c:pt idx="44">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pt idx="27">
                  <c:v>0.87</c:v>
                </c:pt>
                <c:pt idx="28">
                  <c:v>0.87</c:v>
                </c:pt>
                <c:pt idx="29">
                  <c:v>0.87</c:v>
                </c:pt>
                <c:pt idx="30">
                  <c:v>0.87</c:v>
                </c:pt>
                <c:pt idx="31">
                  <c:v>0.87</c:v>
                </c:pt>
                <c:pt idx="32">
                  <c:v>0.87</c:v>
                </c:pt>
                <c:pt idx="33">
                  <c:v>0.87</c:v>
                </c:pt>
                <c:pt idx="34">
                  <c:v>0.87</c:v>
                </c:pt>
                <c:pt idx="35">
                  <c:v>0.87</c:v>
                </c:pt>
                <c:pt idx="36">
                  <c:v>0.87</c:v>
                </c:pt>
                <c:pt idx="37">
                  <c:v>0.87</c:v>
                </c:pt>
                <c:pt idx="38">
                  <c:v>0.87</c:v>
                </c:pt>
                <c:pt idx="39">
                  <c:v>0.87</c:v>
                </c:pt>
                <c:pt idx="40">
                  <c:v>0.87</c:v>
                </c:pt>
                <c:pt idx="41">
                  <c:v>0.87</c:v>
                </c:pt>
                <c:pt idx="42">
                  <c:v>0.87</c:v>
                </c:pt>
                <c:pt idx="43">
                  <c:v>0.87</c:v>
                </c:pt>
                <c:pt idx="44">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pt idx="27">
                  <c:v>0.87</c:v>
                </c:pt>
                <c:pt idx="28">
                  <c:v>0.87</c:v>
                </c:pt>
                <c:pt idx="29">
                  <c:v>0.87</c:v>
                </c:pt>
                <c:pt idx="30">
                  <c:v>0.87</c:v>
                </c:pt>
                <c:pt idx="31">
                  <c:v>0.87</c:v>
                </c:pt>
                <c:pt idx="32">
                  <c:v>0.87</c:v>
                </c:pt>
                <c:pt idx="33">
                  <c:v>0.87</c:v>
                </c:pt>
                <c:pt idx="34">
                  <c:v>0.87</c:v>
                </c:pt>
                <c:pt idx="35">
                  <c:v>0.87</c:v>
                </c:pt>
                <c:pt idx="36">
                  <c:v>0.87</c:v>
                </c:pt>
                <c:pt idx="37">
                  <c:v>0.87</c:v>
                </c:pt>
                <c:pt idx="38">
                  <c:v>0.87</c:v>
                </c:pt>
                <c:pt idx="39">
                  <c:v>0.87</c:v>
                </c:pt>
                <c:pt idx="40">
                  <c:v>0.87</c:v>
                </c:pt>
                <c:pt idx="41">
                  <c:v>0.87</c:v>
                </c:pt>
                <c:pt idx="42">
                  <c:v>0.87</c:v>
                </c:pt>
                <c:pt idx="43">
                  <c:v>0.87</c:v>
                </c:pt>
                <c:pt idx="44">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0.93</c:v>
                </c:pt>
                <c:pt idx="1">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0.87</c:v>
                </c:pt>
                <c:pt idx="1">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0.87</c:v>
                </c:pt>
                <c:pt idx="1">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57-4681-B931-9F5C66C8597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3CF-4C83-A46C-A0DDBCD111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469-46BE-A495-D04BF8B298C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7.3707275232106614E-2"/>
                  <c:y val="-6.411571832916636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3.4430583489328528E-3"/>
                  <c:y val="0"/>
                </c:manualLayout>
              </c:layout>
              <c:tx>
                <c:rich>
                  <a:bodyPr/>
                  <a:lstStyle/>
                  <a:p>
                    <a:pPr>
                      <a:defRPr sz="1200" b="1">
                        <a:solidFill>
                          <a:schemeClr val="bg2"/>
                        </a:solidFill>
                      </a:defRPr>
                    </a:pPr>
                    <a:fld id="{C88A5228-CDD4-4C82-BAF5-8FC833064E30}"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36</c:v>
                </c:pt>
                <c:pt idx="1">
                  <c:v>32</c:v>
                </c:pt>
                <c:pt idx="2">
                  <c:v>14</c:v>
                </c:pt>
                <c:pt idx="3">
                  <c:v>7</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29637221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7430595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411044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24563544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18193294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1193364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19530502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140303807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44</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45</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57683633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365328146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1.xml"/><Relationship Id="rId13" Type="http://schemas.openxmlformats.org/officeDocument/2006/relationships/slide" Target="slide67.xml"/><Relationship Id="rId3" Type="http://schemas.openxmlformats.org/officeDocument/2006/relationships/slide" Target="slide3.xml"/><Relationship Id="rId7" Type="http://schemas.openxmlformats.org/officeDocument/2006/relationships/slide" Target="slide36.xml"/><Relationship Id="rId12" Type="http://schemas.openxmlformats.org/officeDocument/2006/relationships/slide" Target="slide6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5.xml"/><Relationship Id="rId11" Type="http://schemas.openxmlformats.org/officeDocument/2006/relationships/slide" Target="slide60.xml"/><Relationship Id="rId5" Type="http://schemas.openxmlformats.org/officeDocument/2006/relationships/slide" Target="slide13.xml"/><Relationship Id="rId10" Type="http://schemas.openxmlformats.org/officeDocument/2006/relationships/slide" Target="slide56.xml"/><Relationship Id="rId4" Type="http://schemas.openxmlformats.org/officeDocument/2006/relationships/slide" Target="slide8.xml"/><Relationship Id="rId9" Type="http://schemas.openxmlformats.org/officeDocument/2006/relationships/slide" Target="slide49.xml"/><Relationship Id="rId14" Type="http://schemas.openxmlformats.org/officeDocument/2006/relationships/slide" Target="slide5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chart" Target="../charts/chart15.xml"/><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1.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20.xml"/><Relationship Id="rId5" Type="http://schemas.openxmlformats.org/officeDocument/2006/relationships/image" Target="../media/image11.sv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8" Type="http://schemas.openxmlformats.org/officeDocument/2006/relationships/chart" Target="../charts/chart25.xml"/><Relationship Id="rId3" Type="http://schemas.openxmlformats.org/officeDocument/2006/relationships/image" Target="../media/image10.png"/><Relationship Id="rId7" Type="http://schemas.openxmlformats.org/officeDocument/2006/relationships/chart" Target="../charts/chart24.xml"/><Relationship Id="rId12" Type="http://schemas.openxmlformats.org/officeDocument/2006/relationships/chart" Target="../charts/chart29.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3.xml"/><Relationship Id="rId11" Type="http://schemas.openxmlformats.org/officeDocument/2006/relationships/chart" Target="../charts/chart28.xml"/><Relationship Id="rId5" Type="http://schemas.openxmlformats.org/officeDocument/2006/relationships/chart" Target="../charts/chart22.xml"/><Relationship Id="rId10" Type="http://schemas.openxmlformats.org/officeDocument/2006/relationships/chart" Target="../charts/chart27.xml"/><Relationship Id="rId4" Type="http://schemas.openxmlformats.org/officeDocument/2006/relationships/image" Target="../media/image11.svg"/><Relationship Id="rId9" Type="http://schemas.openxmlformats.org/officeDocument/2006/relationships/chart" Target="../charts/chart26.xml"/></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image" Target="../media/image11.svg"/></Relationships>
</file>

<file path=ppt/slides/_rels/slide18.xml.rels><?xml version="1.0" encoding="UTF-8" standalone="yes"?>
<Relationships xmlns="http://schemas.openxmlformats.org/package/2006/relationships"><Relationship Id="rId8" Type="http://schemas.openxmlformats.org/officeDocument/2006/relationships/chart" Target="../charts/chart37.xml"/><Relationship Id="rId3" Type="http://schemas.openxmlformats.org/officeDocument/2006/relationships/image" Target="../media/image10.png"/><Relationship Id="rId7" Type="http://schemas.openxmlformats.org/officeDocument/2006/relationships/chart" Target="../charts/chart36.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5.xml"/><Relationship Id="rId5" Type="http://schemas.openxmlformats.org/officeDocument/2006/relationships/chart" Target="../charts/chart34.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12" Type="http://schemas.openxmlformats.org/officeDocument/2006/relationships/chart" Target="../charts/chart45.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39.xml"/><Relationship Id="rId11" Type="http://schemas.openxmlformats.org/officeDocument/2006/relationships/chart" Target="../charts/chart44.xml"/><Relationship Id="rId5" Type="http://schemas.openxmlformats.org/officeDocument/2006/relationships/chart" Target="../charts/chart38.xml"/><Relationship Id="rId10" Type="http://schemas.openxmlformats.org/officeDocument/2006/relationships/chart" Target="../charts/chart43.xml"/><Relationship Id="rId4" Type="http://schemas.openxmlformats.org/officeDocument/2006/relationships/image" Target="../media/image11.svg"/><Relationship Id="rId9" Type="http://schemas.openxmlformats.org/officeDocument/2006/relationships/chart" Target="../charts/chart42.xml"/></Relationships>
</file>

<file path=ppt/slides/_rels/slide20.xml.rels><?xml version="1.0" encoding="UTF-8" standalone="yes"?>
<Relationships xmlns="http://schemas.openxmlformats.org/package/2006/relationships"><Relationship Id="rId8" Type="http://schemas.openxmlformats.org/officeDocument/2006/relationships/chart" Target="../charts/chart49.xml"/><Relationship Id="rId3" Type="http://schemas.openxmlformats.org/officeDocument/2006/relationships/image" Target="../media/image10.png"/><Relationship Id="rId7" Type="http://schemas.openxmlformats.org/officeDocument/2006/relationships/chart" Target="../charts/chart48.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47.xml"/><Relationship Id="rId5" Type="http://schemas.openxmlformats.org/officeDocument/2006/relationships/chart" Target="../charts/chart46.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image" Target="../media/image10.png"/><Relationship Id="rId7" Type="http://schemas.openxmlformats.org/officeDocument/2006/relationships/chart" Target="../charts/chart68.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3" Type="http://schemas.openxmlformats.org/officeDocument/2006/relationships/chart" Target="../charts/chart70.xml"/><Relationship Id="rId7" Type="http://schemas.openxmlformats.org/officeDocument/2006/relationships/chart" Target="../charts/chart7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image" Target="../media/image11.sv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chart" Target="../charts/chart73.xml"/><Relationship Id="rId7" Type="http://schemas.openxmlformats.org/officeDocument/2006/relationships/chart" Target="../charts/chart7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74.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1.xml"/><Relationship Id="rId3" Type="http://schemas.openxmlformats.org/officeDocument/2006/relationships/chart" Target="../charts/chart76.xml"/><Relationship Id="rId7" Type="http://schemas.openxmlformats.org/officeDocument/2006/relationships/chart" Target="../charts/chart8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79.xml"/><Relationship Id="rId5" Type="http://schemas.openxmlformats.org/officeDocument/2006/relationships/chart" Target="../charts/chart78.xml"/><Relationship Id="rId10" Type="http://schemas.openxmlformats.org/officeDocument/2006/relationships/chart" Target="../charts/chart83.xml"/><Relationship Id="rId4" Type="http://schemas.openxmlformats.org/officeDocument/2006/relationships/chart" Target="../charts/chart77.xml"/><Relationship Id="rId9" Type="http://schemas.openxmlformats.org/officeDocument/2006/relationships/chart" Target="../charts/chart82.xml"/></Relationships>
</file>

<file path=ppt/slides/_rels/slide28.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8" Type="http://schemas.openxmlformats.org/officeDocument/2006/relationships/chart" Target="../charts/chart91.xml"/><Relationship Id="rId3" Type="http://schemas.openxmlformats.org/officeDocument/2006/relationships/image" Target="../media/image10.png"/><Relationship Id="rId7" Type="http://schemas.openxmlformats.org/officeDocument/2006/relationships/chart" Target="../charts/chart90.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chart" Target="../charts/chart88.xml"/><Relationship Id="rId4" Type="http://schemas.openxmlformats.org/officeDocument/2006/relationships/image" Target="../media/image11.svg"/></Relationships>
</file>

<file path=ppt/slides/_rels/slide30.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12" Type="http://schemas.openxmlformats.org/officeDocument/2006/relationships/chart" Target="../charts/chart99.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3.xml"/><Relationship Id="rId11" Type="http://schemas.openxmlformats.org/officeDocument/2006/relationships/chart" Target="../charts/chart98.xml"/><Relationship Id="rId5" Type="http://schemas.openxmlformats.org/officeDocument/2006/relationships/chart" Target="../charts/chart92.xml"/><Relationship Id="rId10" Type="http://schemas.openxmlformats.org/officeDocument/2006/relationships/chart" Target="../charts/chart97.xml"/><Relationship Id="rId4" Type="http://schemas.openxmlformats.org/officeDocument/2006/relationships/image" Target="../media/image11.svg"/><Relationship Id="rId9" Type="http://schemas.openxmlformats.org/officeDocument/2006/relationships/chart" Target="../charts/chart96.xml"/></Relationships>
</file>

<file path=ppt/slides/_rels/slide31.xml.rels><?xml version="1.0" encoding="UTF-8" standalone="yes"?>
<Relationships xmlns="http://schemas.openxmlformats.org/package/2006/relationships"><Relationship Id="rId8" Type="http://schemas.openxmlformats.org/officeDocument/2006/relationships/chart" Target="../charts/chart103.xml"/><Relationship Id="rId3" Type="http://schemas.openxmlformats.org/officeDocument/2006/relationships/image" Target="../media/image10.png"/><Relationship Id="rId7" Type="http://schemas.openxmlformats.org/officeDocument/2006/relationships/chart" Target="../charts/chart102.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1.xml"/><Relationship Id="rId5" Type="http://schemas.openxmlformats.org/officeDocument/2006/relationships/chart" Target="../charts/chart100.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3.xml.rels><?xml version="1.0" encoding="UTF-8" standalone="yes"?>
<Relationships xmlns="http://schemas.openxmlformats.org/package/2006/relationships"><Relationship Id="rId8" Type="http://schemas.openxmlformats.org/officeDocument/2006/relationships/chart" Target="../charts/chart111.xml"/><Relationship Id="rId3" Type="http://schemas.openxmlformats.org/officeDocument/2006/relationships/image" Target="../media/image10.png"/><Relationship Id="rId7" Type="http://schemas.openxmlformats.org/officeDocument/2006/relationships/chart" Target="../charts/chart110.xml"/><Relationship Id="rId12" Type="http://schemas.openxmlformats.org/officeDocument/2006/relationships/chart" Target="../charts/chart115.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109.xml"/><Relationship Id="rId11" Type="http://schemas.openxmlformats.org/officeDocument/2006/relationships/chart" Target="../charts/chart114.xml"/><Relationship Id="rId5" Type="http://schemas.openxmlformats.org/officeDocument/2006/relationships/chart" Target="../charts/chart108.xml"/><Relationship Id="rId10" Type="http://schemas.openxmlformats.org/officeDocument/2006/relationships/chart" Target="../charts/chart113.xml"/><Relationship Id="rId4" Type="http://schemas.openxmlformats.org/officeDocument/2006/relationships/image" Target="../media/image11.svg"/><Relationship Id="rId9" Type="http://schemas.openxmlformats.org/officeDocument/2006/relationships/chart" Target="../charts/chart112.xml"/></Relationships>
</file>

<file path=ppt/slides/_rels/slide34.xml.rels><?xml version="1.0" encoding="UTF-8" standalone="yes"?>
<Relationships xmlns="http://schemas.openxmlformats.org/package/2006/relationships"><Relationship Id="rId8" Type="http://schemas.openxmlformats.org/officeDocument/2006/relationships/chart" Target="../charts/chart119.xml"/><Relationship Id="rId3" Type="http://schemas.openxmlformats.org/officeDocument/2006/relationships/image" Target="../media/image10.png"/><Relationship Id="rId7"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7.xml"/><Relationship Id="rId5" Type="http://schemas.openxmlformats.org/officeDocument/2006/relationships/chart" Target="../charts/chart116.xml"/><Relationship Id="rId4" Type="http://schemas.openxmlformats.org/officeDocument/2006/relationships/image" Target="../media/image11.svg"/></Relationships>
</file>

<file path=ppt/slides/_rels/slide35.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1.xml"/><Relationship Id="rId5" Type="http://schemas.openxmlformats.org/officeDocument/2006/relationships/chart" Target="../charts/chart120.xml"/><Relationship Id="rId4" Type="http://schemas.openxmlformats.org/officeDocument/2006/relationships/image" Target="../media/image11.sv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29.xml"/><Relationship Id="rId3" Type="http://schemas.openxmlformats.org/officeDocument/2006/relationships/chart" Target="../charts/chart124.xml"/><Relationship Id="rId7" Type="http://schemas.openxmlformats.org/officeDocument/2006/relationships/chart" Target="../charts/chart12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27.xml"/><Relationship Id="rId5" Type="http://schemas.openxmlformats.org/officeDocument/2006/relationships/chart" Target="../charts/chart126.xml"/><Relationship Id="rId10" Type="http://schemas.openxmlformats.org/officeDocument/2006/relationships/chart" Target="../charts/chart131.xml"/><Relationship Id="rId4" Type="http://schemas.openxmlformats.org/officeDocument/2006/relationships/chart" Target="../charts/chart125.xml"/><Relationship Id="rId9" Type="http://schemas.openxmlformats.org/officeDocument/2006/relationships/chart" Target="../charts/chart130.xml"/></Relationships>
</file>

<file path=ppt/slides/_rels/slide38.xml.rels><?xml version="1.0" encoding="UTF-8" standalone="yes"?>
<Relationships xmlns="http://schemas.openxmlformats.org/package/2006/relationships"><Relationship Id="rId8" Type="http://schemas.openxmlformats.org/officeDocument/2006/relationships/chart" Target="../charts/chart135.xml"/><Relationship Id="rId3" Type="http://schemas.openxmlformats.org/officeDocument/2006/relationships/image" Target="../media/image10.png"/><Relationship Id="rId7" Type="http://schemas.openxmlformats.org/officeDocument/2006/relationships/chart" Target="../charts/chart134.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33.xml"/><Relationship Id="rId5" Type="http://schemas.openxmlformats.org/officeDocument/2006/relationships/chart" Target="../charts/chart132.xml"/><Relationship Id="rId4" Type="http://schemas.openxmlformats.org/officeDocument/2006/relationships/image" Target="../media/image11.svg"/></Relationships>
</file>

<file path=ppt/slides/_rels/slide39.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37.xml"/><Relationship Id="rId5" Type="http://schemas.openxmlformats.org/officeDocument/2006/relationships/chart" Target="../charts/chart136.xml"/><Relationship Id="rId4" Type="http://schemas.openxmlformats.org/officeDocument/2006/relationships/image" Target="../media/image11.svg"/></Relationships>
</file>

<file path=ppt/slides/_rels/slide40.xml.rels><?xml version="1.0" encoding="UTF-8" standalone="yes"?>
<Relationships xmlns="http://schemas.openxmlformats.org/package/2006/relationships"><Relationship Id="rId3" Type="http://schemas.openxmlformats.org/officeDocument/2006/relationships/chart" Target="../charts/chart140.xml"/><Relationship Id="rId7"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41.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43.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4.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4.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5.xml.rels><?xml version="1.0" encoding="UTF-8" standalone="yes"?>
<Relationships xmlns="http://schemas.openxmlformats.org/package/2006/relationships"><Relationship Id="rId8" Type="http://schemas.openxmlformats.org/officeDocument/2006/relationships/chart" Target="../charts/chart170.xml"/><Relationship Id="rId3" Type="http://schemas.openxmlformats.org/officeDocument/2006/relationships/image" Target="../media/image10.png"/><Relationship Id="rId7" Type="http://schemas.openxmlformats.org/officeDocument/2006/relationships/chart" Target="../charts/chart169.xml"/><Relationship Id="rId12" Type="http://schemas.openxmlformats.org/officeDocument/2006/relationships/chart" Target="../charts/chart174.xml"/><Relationship Id="rId2" Type="http://schemas.openxmlformats.org/officeDocument/2006/relationships/notesSlide" Target="../notesSlides/notesSlide45.xml"/><Relationship Id="rId1" Type="http://schemas.openxmlformats.org/officeDocument/2006/relationships/slideLayout" Target="../slideLayouts/slideLayout11.xml"/><Relationship Id="rId6" Type="http://schemas.openxmlformats.org/officeDocument/2006/relationships/chart" Target="../charts/chart168.xml"/><Relationship Id="rId11" Type="http://schemas.openxmlformats.org/officeDocument/2006/relationships/chart" Target="../charts/chart173.xml"/><Relationship Id="rId5" Type="http://schemas.openxmlformats.org/officeDocument/2006/relationships/chart" Target="../charts/chart167.xml"/><Relationship Id="rId10" Type="http://schemas.openxmlformats.org/officeDocument/2006/relationships/chart" Target="../charts/chart172.xml"/><Relationship Id="rId4" Type="http://schemas.openxmlformats.org/officeDocument/2006/relationships/image" Target="../media/image11.svg"/><Relationship Id="rId9" Type="http://schemas.openxmlformats.org/officeDocument/2006/relationships/chart" Target="../charts/chart171.xml"/></Relationships>
</file>

<file path=ppt/slides/_rels/slide46.xml.rels><?xml version="1.0" encoding="UTF-8" standalone="yes"?>
<Relationships xmlns="http://schemas.openxmlformats.org/package/2006/relationships"><Relationship Id="rId8" Type="http://schemas.openxmlformats.org/officeDocument/2006/relationships/chart" Target="../charts/chart178.xml"/><Relationship Id="rId3" Type="http://schemas.openxmlformats.org/officeDocument/2006/relationships/image" Target="../media/image10.png"/><Relationship Id="rId7" Type="http://schemas.openxmlformats.org/officeDocument/2006/relationships/chart" Target="../charts/chart177.xml"/><Relationship Id="rId12" Type="http://schemas.openxmlformats.org/officeDocument/2006/relationships/chart" Target="../charts/chart182.xml"/><Relationship Id="rId2" Type="http://schemas.openxmlformats.org/officeDocument/2006/relationships/notesSlide" Target="../notesSlides/notesSlide46.xml"/><Relationship Id="rId1" Type="http://schemas.openxmlformats.org/officeDocument/2006/relationships/slideLayout" Target="../slideLayouts/slideLayout11.xml"/><Relationship Id="rId6" Type="http://schemas.openxmlformats.org/officeDocument/2006/relationships/chart" Target="../charts/chart176.xml"/><Relationship Id="rId11" Type="http://schemas.openxmlformats.org/officeDocument/2006/relationships/chart" Target="../charts/chart181.xml"/><Relationship Id="rId5" Type="http://schemas.openxmlformats.org/officeDocument/2006/relationships/chart" Target="../charts/chart175.xml"/><Relationship Id="rId10" Type="http://schemas.openxmlformats.org/officeDocument/2006/relationships/chart" Target="../charts/chart180.xml"/><Relationship Id="rId4" Type="http://schemas.openxmlformats.org/officeDocument/2006/relationships/image" Target="../media/image11.svg"/><Relationship Id="rId9" Type="http://schemas.openxmlformats.org/officeDocument/2006/relationships/chart" Target="../charts/chart179.xml"/></Relationships>
</file>

<file path=ppt/slides/_rels/slide47.xml.rels><?xml version="1.0" encoding="UTF-8" standalone="yes"?>
<Relationships xmlns="http://schemas.openxmlformats.org/package/2006/relationships"><Relationship Id="rId8" Type="http://schemas.openxmlformats.org/officeDocument/2006/relationships/chart" Target="../charts/chart186.xml"/><Relationship Id="rId3" Type="http://schemas.openxmlformats.org/officeDocument/2006/relationships/image" Target="../media/image10.png"/><Relationship Id="rId7" Type="http://schemas.openxmlformats.org/officeDocument/2006/relationships/chart" Target="../charts/chart185.xml"/><Relationship Id="rId12" Type="http://schemas.openxmlformats.org/officeDocument/2006/relationships/chart" Target="../charts/chart190.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4.xml"/><Relationship Id="rId11" Type="http://schemas.openxmlformats.org/officeDocument/2006/relationships/chart" Target="../charts/chart189.xml"/><Relationship Id="rId5" Type="http://schemas.openxmlformats.org/officeDocument/2006/relationships/chart" Target="../charts/chart183.xml"/><Relationship Id="rId10" Type="http://schemas.openxmlformats.org/officeDocument/2006/relationships/chart" Target="../charts/chart188.xml"/><Relationship Id="rId4" Type="http://schemas.openxmlformats.org/officeDocument/2006/relationships/image" Target="../media/image11.svg"/><Relationship Id="rId9" Type="http://schemas.openxmlformats.org/officeDocument/2006/relationships/chart" Target="../charts/chart187.xml"/></Relationships>
</file>

<file path=ppt/slides/_rels/slide48.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50.xml"/><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8" Type="http://schemas.openxmlformats.org/officeDocument/2006/relationships/chart" Target="../charts/chart204.xml"/><Relationship Id="rId3" Type="http://schemas.openxmlformats.org/officeDocument/2006/relationships/chart" Target="../charts/chart199.xml"/><Relationship Id="rId7" Type="http://schemas.openxmlformats.org/officeDocument/2006/relationships/chart" Target="../charts/chart203.xml"/><Relationship Id="rId2" Type="http://schemas.openxmlformats.org/officeDocument/2006/relationships/notesSlide" Target="../notesSlides/notesSlide51.xml"/><Relationship Id="rId1" Type="http://schemas.openxmlformats.org/officeDocument/2006/relationships/slideLayout" Target="../slideLayouts/slideLayout9.xml"/><Relationship Id="rId6" Type="http://schemas.openxmlformats.org/officeDocument/2006/relationships/chart" Target="../charts/chart202.xml"/><Relationship Id="rId5" Type="http://schemas.openxmlformats.org/officeDocument/2006/relationships/chart" Target="../charts/chart201.xml"/><Relationship Id="rId4" Type="http://schemas.openxmlformats.org/officeDocument/2006/relationships/chart" Target="../charts/chart200.xml"/><Relationship Id="rId9" Type="http://schemas.openxmlformats.org/officeDocument/2006/relationships/chart" Target="../charts/chart205.xml"/></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7" Type="http://schemas.openxmlformats.org/officeDocument/2006/relationships/chart" Target="../charts/chart210.xml"/><Relationship Id="rId2" Type="http://schemas.openxmlformats.org/officeDocument/2006/relationships/notesSlide" Target="../notesSlides/notesSlide52.xml"/><Relationship Id="rId1" Type="http://schemas.openxmlformats.org/officeDocument/2006/relationships/slideLayout" Target="../slideLayouts/slideLayout9.xml"/><Relationship Id="rId6" Type="http://schemas.openxmlformats.org/officeDocument/2006/relationships/chart" Target="../charts/chart209.xml"/><Relationship Id="rId5" Type="http://schemas.openxmlformats.org/officeDocument/2006/relationships/chart" Target="../charts/chart208.xml"/><Relationship Id="rId4" Type="http://schemas.openxmlformats.org/officeDocument/2006/relationships/chart" Target="../charts/chart207.xml"/></Relationships>
</file>

<file path=ppt/slides/_rels/slide53.xml.rels><?xml version="1.0" encoding="UTF-8" standalone="yes"?>
<Relationships xmlns="http://schemas.openxmlformats.org/package/2006/relationships"><Relationship Id="rId8" Type="http://schemas.openxmlformats.org/officeDocument/2006/relationships/chart" Target="../charts/chart216.xml"/><Relationship Id="rId3" Type="http://schemas.openxmlformats.org/officeDocument/2006/relationships/chart" Target="../charts/chart211.xml"/><Relationship Id="rId7" Type="http://schemas.openxmlformats.org/officeDocument/2006/relationships/chart" Target="../charts/chart215.xml"/><Relationship Id="rId2" Type="http://schemas.openxmlformats.org/officeDocument/2006/relationships/notesSlide" Target="../notesSlides/notesSlide53.xml"/><Relationship Id="rId1" Type="http://schemas.openxmlformats.org/officeDocument/2006/relationships/slideLayout" Target="../slideLayouts/slideLayout9.xml"/><Relationship Id="rId6" Type="http://schemas.openxmlformats.org/officeDocument/2006/relationships/chart" Target="../charts/chart214.xml"/><Relationship Id="rId5" Type="http://schemas.openxmlformats.org/officeDocument/2006/relationships/chart" Target="../charts/chart213.xml"/><Relationship Id="rId4" Type="http://schemas.openxmlformats.org/officeDocument/2006/relationships/chart" Target="../charts/chart212.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8" Type="http://schemas.openxmlformats.org/officeDocument/2006/relationships/chart" Target="../charts/chart220.xml"/><Relationship Id="rId3" Type="http://schemas.openxmlformats.org/officeDocument/2006/relationships/image" Target="../media/image10.png"/><Relationship Id="rId7" Type="http://schemas.openxmlformats.org/officeDocument/2006/relationships/chart" Target="../charts/chart219.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18.xml"/><Relationship Id="rId5" Type="http://schemas.openxmlformats.org/officeDocument/2006/relationships/chart" Target="../charts/chart217.xml"/><Relationship Id="rId10" Type="http://schemas.openxmlformats.org/officeDocument/2006/relationships/chart" Target="../charts/chart222.xml"/><Relationship Id="rId4" Type="http://schemas.openxmlformats.org/officeDocument/2006/relationships/image" Target="../media/image11.svg"/><Relationship Id="rId9" Type="http://schemas.openxmlformats.org/officeDocument/2006/relationships/chart" Target="../charts/chart221.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7.xml.rels><?xml version="1.0" encoding="UTF-8" standalone="yes"?>
<Relationships xmlns="http://schemas.openxmlformats.org/package/2006/relationships"><Relationship Id="rId8" Type="http://schemas.openxmlformats.org/officeDocument/2006/relationships/chart" Target="../charts/chart226.xml"/><Relationship Id="rId3" Type="http://schemas.openxmlformats.org/officeDocument/2006/relationships/image" Target="../media/image10.png"/><Relationship Id="rId7" Type="http://schemas.openxmlformats.org/officeDocument/2006/relationships/chart" Target="../charts/chart225.xml"/><Relationship Id="rId12" Type="http://schemas.openxmlformats.org/officeDocument/2006/relationships/chart" Target="../charts/chart230.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24.xml"/><Relationship Id="rId11" Type="http://schemas.openxmlformats.org/officeDocument/2006/relationships/chart" Target="../charts/chart229.xml"/><Relationship Id="rId5" Type="http://schemas.openxmlformats.org/officeDocument/2006/relationships/chart" Target="../charts/chart223.xml"/><Relationship Id="rId10" Type="http://schemas.openxmlformats.org/officeDocument/2006/relationships/chart" Target="../charts/chart228.xml"/><Relationship Id="rId4" Type="http://schemas.openxmlformats.org/officeDocument/2006/relationships/image" Target="../media/image11.svg"/><Relationship Id="rId9" Type="http://schemas.openxmlformats.org/officeDocument/2006/relationships/chart" Target="../charts/chart227.xml"/></Relationships>
</file>

<file path=ppt/slides/_rels/slide58.xml.rels><?xml version="1.0" encoding="UTF-8" standalone="yes"?>
<Relationships xmlns="http://schemas.openxmlformats.org/package/2006/relationships"><Relationship Id="rId8" Type="http://schemas.openxmlformats.org/officeDocument/2006/relationships/chart" Target="../charts/chart234.xml"/><Relationship Id="rId3" Type="http://schemas.openxmlformats.org/officeDocument/2006/relationships/image" Target="../media/image10.png"/><Relationship Id="rId7" Type="http://schemas.openxmlformats.org/officeDocument/2006/relationships/chart" Target="../charts/chart233.xml"/><Relationship Id="rId2" Type="http://schemas.openxmlformats.org/officeDocument/2006/relationships/notesSlide" Target="../notesSlides/notesSlide58.xml"/><Relationship Id="rId1" Type="http://schemas.openxmlformats.org/officeDocument/2006/relationships/slideLayout" Target="../slideLayouts/slideLayout11.xml"/><Relationship Id="rId6" Type="http://schemas.openxmlformats.org/officeDocument/2006/relationships/chart" Target="../charts/chart232.xml"/><Relationship Id="rId5" Type="http://schemas.openxmlformats.org/officeDocument/2006/relationships/chart" Target="../charts/chart231.xml"/><Relationship Id="rId4" Type="http://schemas.openxmlformats.org/officeDocument/2006/relationships/image" Target="../media/image11.svg"/></Relationships>
</file>

<file path=ppt/slides/_rels/slide59.xml.rels><?xml version="1.0" encoding="UTF-8" standalone="yes"?>
<Relationships xmlns="http://schemas.openxmlformats.org/package/2006/relationships"><Relationship Id="rId8" Type="http://schemas.openxmlformats.org/officeDocument/2006/relationships/chart" Target="../charts/chart238.xml"/><Relationship Id="rId3" Type="http://schemas.openxmlformats.org/officeDocument/2006/relationships/image" Target="../media/image10.png"/><Relationship Id="rId7" Type="http://schemas.openxmlformats.org/officeDocument/2006/relationships/chart" Target="../charts/chart237.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36.xml"/><Relationship Id="rId5" Type="http://schemas.openxmlformats.org/officeDocument/2006/relationships/chart" Target="../charts/chart235.xml"/><Relationship Id="rId4" Type="http://schemas.openxmlformats.org/officeDocument/2006/relationships/image" Target="../media/image11.svg"/></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chart" Target="../charts/chart239.xml"/><Relationship Id="rId7" Type="http://schemas.openxmlformats.org/officeDocument/2006/relationships/chart" Target="../charts/chart241.xml"/><Relationship Id="rId2" Type="http://schemas.openxmlformats.org/officeDocument/2006/relationships/notesSlide" Target="../notesSlides/notesSlide61.xml"/><Relationship Id="rId1" Type="http://schemas.openxmlformats.org/officeDocument/2006/relationships/slideLayout" Target="../slideLayouts/slideLayout11.xml"/><Relationship Id="rId6" Type="http://schemas.openxmlformats.org/officeDocument/2006/relationships/chart" Target="../charts/chart240.xml"/><Relationship Id="rId5" Type="http://schemas.openxmlformats.org/officeDocument/2006/relationships/image" Target="../media/image11.svg"/><Relationship Id="rId4" Type="http://schemas.openxmlformats.org/officeDocument/2006/relationships/image" Target="../media/image10.png"/></Relationships>
</file>

<file path=ppt/slides/_rels/slide62.xml.rels><?xml version="1.0" encoding="UTF-8" standalone="yes"?>
<Relationships xmlns="http://schemas.openxmlformats.org/package/2006/relationships"><Relationship Id="rId8" Type="http://schemas.openxmlformats.org/officeDocument/2006/relationships/chart" Target="../charts/chart245.xml"/><Relationship Id="rId3" Type="http://schemas.openxmlformats.org/officeDocument/2006/relationships/image" Target="../media/image10.png"/><Relationship Id="rId7" Type="http://schemas.openxmlformats.org/officeDocument/2006/relationships/chart" Target="../charts/chart244.xml"/><Relationship Id="rId12" Type="http://schemas.openxmlformats.org/officeDocument/2006/relationships/chart" Target="../charts/chart249.xml"/><Relationship Id="rId2" Type="http://schemas.openxmlformats.org/officeDocument/2006/relationships/notesSlide" Target="../notesSlides/notesSlide62.xml"/><Relationship Id="rId1" Type="http://schemas.openxmlformats.org/officeDocument/2006/relationships/slideLayout" Target="../slideLayouts/slideLayout11.xml"/><Relationship Id="rId6" Type="http://schemas.openxmlformats.org/officeDocument/2006/relationships/chart" Target="../charts/chart243.xml"/><Relationship Id="rId11" Type="http://schemas.openxmlformats.org/officeDocument/2006/relationships/chart" Target="../charts/chart248.xml"/><Relationship Id="rId5" Type="http://schemas.openxmlformats.org/officeDocument/2006/relationships/chart" Target="../charts/chart242.xml"/><Relationship Id="rId10" Type="http://schemas.openxmlformats.org/officeDocument/2006/relationships/chart" Target="../charts/chart247.xml"/><Relationship Id="rId4" Type="http://schemas.openxmlformats.org/officeDocument/2006/relationships/image" Target="../media/image11.svg"/><Relationship Id="rId9" Type="http://schemas.openxmlformats.org/officeDocument/2006/relationships/chart" Target="../charts/chart246.xml"/></Relationships>
</file>

<file path=ppt/slides/_rels/slide63.xml.rels><?xml version="1.0" encoding="UTF-8" standalone="yes"?>
<Relationships xmlns="http://schemas.openxmlformats.org/package/2006/relationships"><Relationship Id="rId8" Type="http://schemas.openxmlformats.org/officeDocument/2006/relationships/chart" Target="../charts/chart253.xml"/><Relationship Id="rId3" Type="http://schemas.openxmlformats.org/officeDocument/2006/relationships/image" Target="../media/image10.png"/><Relationship Id="rId7" Type="http://schemas.openxmlformats.org/officeDocument/2006/relationships/chart" Target="../charts/chart252.xml"/><Relationship Id="rId2" Type="http://schemas.openxmlformats.org/officeDocument/2006/relationships/notesSlide" Target="../notesSlides/notesSlide63.xml"/><Relationship Id="rId1" Type="http://schemas.openxmlformats.org/officeDocument/2006/relationships/slideLayout" Target="../slideLayouts/slideLayout11.xml"/><Relationship Id="rId6" Type="http://schemas.openxmlformats.org/officeDocument/2006/relationships/chart" Target="../charts/chart251.xml"/><Relationship Id="rId5" Type="http://schemas.openxmlformats.org/officeDocument/2006/relationships/chart" Target="../charts/chart250.xml"/><Relationship Id="rId4" Type="http://schemas.openxmlformats.org/officeDocument/2006/relationships/image" Target="../media/image11.svg"/></Relationships>
</file>

<file path=ppt/slides/_rels/slide64.xml.rels><?xml version="1.0" encoding="UTF-8" standalone="yes"?>
<Relationships xmlns="http://schemas.openxmlformats.org/package/2006/relationships"><Relationship Id="rId8" Type="http://schemas.openxmlformats.org/officeDocument/2006/relationships/chart" Target="../charts/chart257.xml"/><Relationship Id="rId3" Type="http://schemas.openxmlformats.org/officeDocument/2006/relationships/image" Target="../media/image10.png"/><Relationship Id="rId7" Type="http://schemas.openxmlformats.org/officeDocument/2006/relationships/chart" Target="../charts/chart256.xml"/><Relationship Id="rId2" Type="http://schemas.openxmlformats.org/officeDocument/2006/relationships/notesSlide" Target="../notesSlides/notesSlide64.xml"/><Relationship Id="rId1" Type="http://schemas.openxmlformats.org/officeDocument/2006/relationships/slideLayout" Target="../slideLayouts/slideLayout11.xml"/><Relationship Id="rId6" Type="http://schemas.openxmlformats.org/officeDocument/2006/relationships/chart" Target="../charts/chart255.xml"/><Relationship Id="rId5" Type="http://schemas.openxmlformats.org/officeDocument/2006/relationships/chart" Target="../charts/chart254.xml"/><Relationship Id="rId4" Type="http://schemas.openxmlformats.org/officeDocument/2006/relationships/image" Target="../media/image11.svg"/></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6.xml.rels><?xml version="1.0" encoding="UTF-8" standalone="yes"?>
<Relationships xmlns="http://schemas.openxmlformats.org/package/2006/relationships"><Relationship Id="rId8" Type="http://schemas.openxmlformats.org/officeDocument/2006/relationships/chart" Target="../charts/chart261.xml"/><Relationship Id="rId3" Type="http://schemas.openxmlformats.org/officeDocument/2006/relationships/image" Target="../media/image10.png"/><Relationship Id="rId7" Type="http://schemas.openxmlformats.org/officeDocument/2006/relationships/chart" Target="../charts/chart260.xml"/><Relationship Id="rId2" Type="http://schemas.openxmlformats.org/officeDocument/2006/relationships/notesSlide" Target="../notesSlides/notesSlide66.xml"/><Relationship Id="rId1" Type="http://schemas.openxmlformats.org/officeDocument/2006/relationships/slideLayout" Target="../slideLayouts/slideLayout11.xml"/><Relationship Id="rId6" Type="http://schemas.openxmlformats.org/officeDocument/2006/relationships/chart" Target="../charts/chart259.xml"/><Relationship Id="rId5" Type="http://schemas.openxmlformats.org/officeDocument/2006/relationships/chart" Target="../charts/chart258.xml"/><Relationship Id="rId10" Type="http://schemas.openxmlformats.org/officeDocument/2006/relationships/chart" Target="../charts/chart263.xml"/><Relationship Id="rId4" Type="http://schemas.openxmlformats.org/officeDocument/2006/relationships/image" Target="../media/image11.svg"/><Relationship Id="rId9" Type="http://schemas.openxmlformats.org/officeDocument/2006/relationships/chart" Target="../charts/chart262.xml"/></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9.xml"/></Relationships>
</file>

<file path=ppt/slides/_rels/slide6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7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7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7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7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NORTH EAST LONDON INTEGRATED CARE SYSTEM</a:t>
            </a:r>
            <a:endParaRPr lang="en-GB" sz="30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78565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NORTH EAST LONDON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NORTH EAST LONDON INTEGRATED CARE SYSTEM, 154,865</a:t>
            </a:r>
            <a:r>
              <a:rPr lang="en-GB" sz="1600"/>
              <a:t> questionnaires were sent out, and </a:t>
            </a:r>
            <a:r>
              <a:rPr lang="en-GB" sz="1600" b="1">
                <a:solidFill>
                  <a:srgbClr val="005EB8"/>
                </a:solidFill>
              </a:rPr>
              <a:t>28,556</a:t>
            </a:r>
            <a:r>
              <a:rPr lang="en-GB" sz="1600"/>
              <a:t> were returned completed. This represents a response rate of </a:t>
            </a:r>
            <a:r>
              <a:rPr lang="en-GB" sz="1600" b="1">
                <a:solidFill>
                  <a:srgbClr val="005EB8"/>
                </a:solidFill>
              </a:rPr>
              <a:t>18%</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92779412"/>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95860340"/>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926069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3052228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0246389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9648005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556876507"/>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(28,312); PCN bases range from 287 to 1,697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31118215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92435985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949350270"/>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72898037"/>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41815136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NORTH EAST LONDON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194278107"/>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68%</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80%</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60620913"/>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754318915"/>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10065897"/>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87059015"/>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0726048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NEW CROSS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CRANBROOK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NEWHAM CENTRAL 1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597283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92951644"/>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(28,312); PCN bases range from 287 to 1,697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40122569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00209611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NORTH EAST LONDON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12</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0c21378486445b3f">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140108795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53319107"/>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2640422"/>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47e6471a35649b3f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1639790886"/>
              </p:ext>
            </p:extLst>
          </p:nvPr>
        </p:nvGraphicFramePr>
        <p:xfrm>
          <a:off x="545473" y="5694161"/>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patients.National (693,982); ICS 2024 (28,312); PCN bases range from 287 to 1,697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0ec0618eb0b59b3f" hidden="1">
            <a:extLst>
              <a:ext uri="{FF2B5EF4-FFF2-40B4-BE49-F238E27FC236}">
                <a16:creationId xmlns:a16="http://schemas.microsoft.com/office/drawing/2014/main" id="{B1D51266-F172-45FB-9973-78232CD4A2C0}"/>
              </a:ext>
            </a:extLst>
          </p:cNvPr>
          <p:cNvGraphicFramePr/>
          <p:nvPr>
            <p:extLst>
              <p:ext uri="{D42A27DB-BD31-4B8C-83A1-F6EECF244321}">
                <p14:modId xmlns:p14="http://schemas.microsoft.com/office/powerpoint/2010/main" val="148760715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5" name="D_47e6471a35649b3f" hidden="1">
            <a:extLst>
              <a:ext uri="{FF2B5EF4-FFF2-40B4-BE49-F238E27FC236}">
                <a16:creationId xmlns:a16="http://schemas.microsoft.com/office/drawing/2014/main" id="{1ACBDC5D-A954-4D54-9CDB-C8F75BFBEF57}"/>
              </a:ext>
            </a:extLst>
          </p:cNvPr>
          <p:cNvGraphicFramePr/>
          <p:nvPr>
            <p:extLst>
              <p:ext uri="{D42A27DB-BD31-4B8C-83A1-F6EECF244321}">
                <p14:modId xmlns:p14="http://schemas.microsoft.com/office/powerpoint/2010/main" val="382723756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Ipsos Ribbon Rules" hidden="1">
            <a:extLst>
              <a:ext uri="{FF2B5EF4-FFF2-40B4-BE49-F238E27FC236}">
                <a16:creationId xmlns:a16="http://schemas.microsoft.com/office/drawing/2014/main" id="{E3ADFB03-7D28-491A-B2E2-ED5E71BF1488}"/>
              </a:ext>
            </a:extLst>
          </p:cNvPr>
          <p:cNvGraphicFramePr/>
          <p:nvPr>
            <p:extLst>
              <p:ext uri="{D42A27DB-BD31-4B8C-83A1-F6EECF244321}">
                <p14:modId xmlns:p14="http://schemas.microsoft.com/office/powerpoint/2010/main" val="5143493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8" name="Rectangle 17">
            <a:extLst>
              <a:ext uri="{FF2B5EF4-FFF2-40B4-BE49-F238E27FC236}">
                <a16:creationId xmlns:a16="http://schemas.microsoft.com/office/drawing/2014/main" id="{97479D13-0489-4391-ABD5-EE152E65A955}"/>
              </a:ext>
            </a:extLst>
          </p:cNvPr>
          <p:cNvSpPr/>
          <p:nvPr/>
        </p:nvSpPr>
        <p:spPr>
          <a:xfrm>
            <a:off x="622466" y="6267511"/>
            <a:ext cx="9190648" cy="215444"/>
          </a:xfrm>
          <a:prstGeom prst="rect">
            <a:avLst/>
          </a:prstGeom>
        </p:spPr>
        <p:txBody>
          <a:bodyPr wrap="square">
            <a:spAutoFit/>
          </a:bodyPr>
          <a:lstStyle/>
          <a:p>
            <a:pPr algn="l"/>
            <a:r>
              <a:rPr lang="en-GB" sz="800" dirty="0">
                <a:latin typeface="+mn-lt"/>
              </a:rPr>
              <a:t>%Good = %Very good + %Fairly good</a:t>
            </a:r>
          </a:p>
        </p:txBody>
      </p:sp>
      <p:sp>
        <p:nvSpPr>
          <p:cNvPr id="2" name="TextBox 1">
            <a:extLst>
              <a:ext uri="{FF2B5EF4-FFF2-40B4-BE49-F238E27FC236}">
                <a16:creationId xmlns:a16="http://schemas.microsoft.com/office/drawing/2014/main" id="{00228B66-B538-E082-287E-DBB2DBB64846}"/>
              </a:ext>
            </a:extLst>
          </p:cNvPr>
          <p:cNvSpPr txBox="1"/>
          <p:nvPr/>
        </p:nvSpPr>
        <p:spPr>
          <a:xfrm>
            <a:off x="350633" y="491702"/>
            <a:ext cx="11577842" cy="338554"/>
          </a:xfrm>
          <a:prstGeom prst="rect">
            <a:avLst/>
          </a:prstGeom>
          <a:noFill/>
        </p:spPr>
        <p:txBody>
          <a:bodyPr wrap="square">
            <a:spAutoFit/>
          </a:bodyPr>
          <a:lstStyle/>
          <a:p>
            <a:r>
              <a:rPr lang="en-GB" sz="1600" b="0" dirty="0"/>
              <a:t>NORTH EAST LONDON INTEGRATED CARE SYSTEM</a:t>
            </a:r>
            <a:endParaRPr lang="en-GB" sz="1600" dirty="0"/>
          </a:p>
        </p:txBody>
      </p:sp>
      <p:sp>
        <p:nvSpPr>
          <p:cNvPr id="5" name="Title 4">
            <a:extLst>
              <a:ext uri="{FF2B5EF4-FFF2-40B4-BE49-F238E27FC236}">
                <a16:creationId xmlns:a16="http://schemas.microsoft.com/office/drawing/2014/main" id="{D7A8F1B1-5F95-8132-18D9-5CB61E03896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2552206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86947885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14</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288061894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(28,255); PCN bases range from 292 to 1,682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413855485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2264119861"/>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NORTH EAST LONDON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51605504"/>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62401816"/>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9745316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1857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5053882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165745569"/>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(26,949); PCN bases range from 273 to 1,609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10700371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5799378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7272990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390960416"/>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466301376"/>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8413608"/>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6249124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45573924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15158582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E4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TOWER HAMLETS NETWORK 2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NEWHAM CENTRAL 1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STRATFORD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6783635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439788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37213757"/>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(26,949); PCN bases range from 273 to 1,609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a13039795c6e727d">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308972437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f46377ff54de27d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205495127"/>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2" name="D_df46377ff54de27d"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88413461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24584c512762827d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1860896763"/>
              </p:ext>
            </p:extLst>
          </p:nvPr>
        </p:nvGraphicFramePr>
        <p:xfrm>
          <a:off x="576103"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excluded.National (661,424); ICS 2024 (26,949); PCN bases range from 273 to 1,609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4584c512762827d" hidden="1">
            <a:extLst>
              <a:ext uri="{FF2B5EF4-FFF2-40B4-BE49-F238E27FC236}">
                <a16:creationId xmlns:a16="http://schemas.microsoft.com/office/drawing/2014/main" id="{86BD5A40-522D-426A-BED4-E60124117827}"/>
              </a:ext>
            </a:extLst>
          </p:cNvPr>
          <p:cNvGraphicFramePr/>
          <p:nvPr>
            <p:extLst>
              <p:ext uri="{D42A27DB-BD31-4B8C-83A1-F6EECF244321}">
                <p14:modId xmlns:p14="http://schemas.microsoft.com/office/powerpoint/2010/main" val="187941367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7" name="Rectangle 26">
            <a:extLst>
              <a:ext uri="{FF2B5EF4-FFF2-40B4-BE49-F238E27FC236}">
                <a16:creationId xmlns:a16="http://schemas.microsoft.com/office/drawing/2014/main" id="{A9928813-CEBD-44D3-8F26-6F5B4545C881}"/>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graphicFrame>
        <p:nvGraphicFramePr>
          <p:cNvPr id="18" name="Ipsos Ribbon Rules" hidden="1">
            <a:extLst>
              <a:ext uri="{FF2B5EF4-FFF2-40B4-BE49-F238E27FC236}">
                <a16:creationId xmlns:a16="http://schemas.microsoft.com/office/drawing/2014/main" id="{9D247610-73BA-4521-8371-57BEBB71884F}"/>
              </a:ext>
            </a:extLst>
          </p:cNvPr>
          <p:cNvGraphicFramePr/>
          <p:nvPr>
            <p:extLst>
              <p:ext uri="{D42A27DB-BD31-4B8C-83A1-F6EECF244321}">
                <p14:modId xmlns:p14="http://schemas.microsoft.com/office/powerpoint/2010/main" val="20580514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B62BE6EA-CEF2-4660-AA40-D283F2577EDA}"/>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6" name="Title 4">
            <a:extLst>
              <a:ext uri="{FF2B5EF4-FFF2-40B4-BE49-F238E27FC236}">
                <a16:creationId xmlns:a16="http://schemas.microsoft.com/office/drawing/2014/main" id="{A100EA6D-2796-5F3E-7365-B083506CBF3E}"/>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graphicFrame>
        <p:nvGraphicFramePr>
          <p:cNvPr id="7" name="Chart header">
            <a:extLst>
              <a:ext uri="{FF2B5EF4-FFF2-40B4-BE49-F238E27FC236}">
                <a16:creationId xmlns:a16="http://schemas.microsoft.com/office/drawing/2014/main" id="{161239EB-5184-5B18-0656-3A9EA30E4124}"/>
              </a:ext>
            </a:extLst>
          </p:cNvPr>
          <p:cNvGraphicFramePr>
            <a:graphicFrameLocks noGrp="1"/>
          </p:cNvGraphicFramePr>
          <p:nvPr>
            <p:extLst>
              <p:ext uri="{D42A27DB-BD31-4B8C-83A1-F6EECF244321}">
                <p14:modId xmlns:p14="http://schemas.microsoft.com/office/powerpoint/2010/main" val="320950089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8" name="TextBox 7">
            <a:extLst>
              <a:ext uri="{FF2B5EF4-FFF2-40B4-BE49-F238E27FC236}">
                <a16:creationId xmlns:a16="http://schemas.microsoft.com/office/drawing/2014/main" id="{C026D8AD-2A01-38CB-25D8-F734C4D7ADD4}"/>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Tree>
    <p:extLst>
      <p:ext uri="{BB962C8B-B14F-4D97-AF65-F5344CB8AC3E}">
        <p14:creationId xmlns:p14="http://schemas.microsoft.com/office/powerpoint/2010/main" val="4139102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5647879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0155214"/>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9668732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7043686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2799556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511925954"/>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(14,895); PCN bases range from 126 to 644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29812539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7048614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6998783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126067348"/>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237613583"/>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NORTH EAST LONDON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119908181"/>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4700997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3359843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DOCKLANDS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TOWER HAMLETS NETWORK 8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 CROSS ALLIANCE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03703624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785133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5169319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(14,895); PCN bases range from 126 to 644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1891248770"/>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49d60aaa482a4d89">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61740341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293052185"/>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3" name="D_626775f05db5ad89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947110741"/>
              </p:ext>
            </p:extLst>
          </p:nvPr>
        </p:nvGraphicFramePr>
        <p:xfrm>
          <a:off x="545472" y="572770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(14,895); PCN bases range from 126 to 644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7" name="Rectangle 26">
            <a:extLst>
              <a:ext uri="{FF2B5EF4-FFF2-40B4-BE49-F238E27FC236}">
                <a16:creationId xmlns:a16="http://schemas.microsoft.com/office/drawing/2014/main" id="{88645076-45B9-4EB4-A26B-0CB5E03C9AE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graphicFrame>
        <p:nvGraphicFramePr>
          <p:cNvPr id="18" name="Ipsos Ribbon Rules" hidden="1">
            <a:extLst>
              <a:ext uri="{FF2B5EF4-FFF2-40B4-BE49-F238E27FC236}">
                <a16:creationId xmlns:a16="http://schemas.microsoft.com/office/drawing/2014/main" id="{15320059-89C2-4B94-BD9D-86B727D49827}"/>
              </a:ext>
            </a:extLst>
          </p:cNvPr>
          <p:cNvGraphicFramePr/>
          <p:nvPr>
            <p:extLst>
              <p:ext uri="{D42A27DB-BD31-4B8C-83A1-F6EECF244321}">
                <p14:modId xmlns:p14="http://schemas.microsoft.com/office/powerpoint/2010/main" val="36116325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4e87ac2d00034d89" hidden="1">
            <a:extLst>
              <a:ext uri="{FF2B5EF4-FFF2-40B4-BE49-F238E27FC236}">
                <a16:creationId xmlns:a16="http://schemas.microsoft.com/office/drawing/2014/main" id="{87953A6A-5CE0-4E1B-9181-E887A457018C}"/>
              </a:ext>
            </a:extLst>
          </p:cNvPr>
          <p:cNvGraphicFramePr/>
          <p:nvPr>
            <p:extLst>
              <p:ext uri="{D42A27DB-BD31-4B8C-83A1-F6EECF244321}">
                <p14:modId xmlns:p14="http://schemas.microsoft.com/office/powerpoint/2010/main" val="20825885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Rectangle 1">
            <a:extLst>
              <a:ext uri="{FF2B5EF4-FFF2-40B4-BE49-F238E27FC236}">
                <a16:creationId xmlns:a16="http://schemas.microsoft.com/office/drawing/2014/main" id="{106166F4-8484-1A17-6A68-BA8A5EB14F29}"/>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E9DE70AC-9ECD-4E9D-35D6-F09486EC4626}"/>
              </a:ext>
            </a:extLst>
          </p:cNvPr>
          <p:cNvGraphicFramePr/>
          <p:nvPr>
            <p:extLst>
              <p:ext uri="{D42A27DB-BD31-4B8C-83A1-F6EECF244321}">
                <p14:modId xmlns:p14="http://schemas.microsoft.com/office/powerpoint/2010/main" val="99525925"/>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7" name="Title 4">
            <a:extLst>
              <a:ext uri="{FF2B5EF4-FFF2-40B4-BE49-F238E27FC236}">
                <a16:creationId xmlns:a16="http://schemas.microsoft.com/office/drawing/2014/main" id="{F7D3F978-6E3C-BDC6-F3D2-F32E741053ED}"/>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graphicFrame>
        <p:nvGraphicFramePr>
          <p:cNvPr id="8" name="Chart header">
            <a:extLst>
              <a:ext uri="{FF2B5EF4-FFF2-40B4-BE49-F238E27FC236}">
                <a16:creationId xmlns:a16="http://schemas.microsoft.com/office/drawing/2014/main" id="{D96D3404-14DA-EAD3-CFBF-57B2719F5392}"/>
              </a:ext>
            </a:extLst>
          </p:cNvPr>
          <p:cNvGraphicFramePr>
            <a:graphicFrameLocks noGrp="1"/>
          </p:cNvGraphicFramePr>
          <p:nvPr>
            <p:extLst>
              <p:ext uri="{D42A27DB-BD31-4B8C-83A1-F6EECF244321}">
                <p14:modId xmlns:p14="http://schemas.microsoft.com/office/powerpoint/2010/main" val="274012962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9" name="TextBox 8">
            <a:extLst>
              <a:ext uri="{FF2B5EF4-FFF2-40B4-BE49-F238E27FC236}">
                <a16:creationId xmlns:a16="http://schemas.microsoft.com/office/drawing/2014/main" id="{E499AB6C-5B45-3538-F1C3-10990EA25611}"/>
              </a:ext>
            </a:extLst>
          </p:cNvPr>
          <p:cNvSpPr txBox="1"/>
          <p:nvPr/>
        </p:nvSpPr>
        <p:spPr>
          <a:xfrm>
            <a:off x="356151"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Tree>
    <p:extLst>
      <p:ext uri="{BB962C8B-B14F-4D97-AF65-F5344CB8AC3E}">
        <p14:creationId xmlns:p14="http://schemas.microsoft.com/office/powerpoint/2010/main" val="3390553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7996239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18368051"/>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457286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9683781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7147694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495433114"/>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(11,750); PCN bases range from 89 to 574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76425065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28290919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6308622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79623535"/>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894679001"/>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NORTH EAST LONDON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2758539304"/>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1489637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4499942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ONE NEWHAM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WOODBERRY WETLANDS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07564195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956408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8035270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(11,750); PCN bases range from 89 to 574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15380197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0ac290737958c804">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363063719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1421658669"/>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3" name="D_fc6dbea9b9a5c804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1297403304"/>
              </p:ext>
            </p:extLst>
          </p:nvPr>
        </p:nvGraphicFramePr>
        <p:xfrm>
          <a:off x="545472" y="572770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(11,750); PCN bases range from 89 to 574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7" name="Rectangle 26">
            <a:extLst>
              <a:ext uri="{FF2B5EF4-FFF2-40B4-BE49-F238E27FC236}">
                <a16:creationId xmlns:a16="http://schemas.microsoft.com/office/drawing/2014/main" id="{88645076-45B9-4EB4-A26B-0CB5E03C9AE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graphicFrame>
        <p:nvGraphicFramePr>
          <p:cNvPr id="18" name="Ipsos Ribbon Rules" hidden="1">
            <a:extLst>
              <a:ext uri="{FF2B5EF4-FFF2-40B4-BE49-F238E27FC236}">
                <a16:creationId xmlns:a16="http://schemas.microsoft.com/office/drawing/2014/main" id="{15320059-89C2-4B94-BD9D-86B727D49827}"/>
              </a:ext>
            </a:extLst>
          </p:cNvPr>
          <p:cNvGraphicFramePr/>
          <p:nvPr>
            <p:extLst>
              <p:ext uri="{D42A27DB-BD31-4B8C-83A1-F6EECF244321}">
                <p14:modId xmlns:p14="http://schemas.microsoft.com/office/powerpoint/2010/main" val="30724285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e3eb0e2c9e59c804" hidden="1">
            <a:extLst>
              <a:ext uri="{FF2B5EF4-FFF2-40B4-BE49-F238E27FC236}">
                <a16:creationId xmlns:a16="http://schemas.microsoft.com/office/drawing/2014/main" id="{87953A6A-5CE0-4E1B-9181-E887A457018C}"/>
              </a:ext>
            </a:extLst>
          </p:cNvPr>
          <p:cNvGraphicFramePr/>
          <p:nvPr>
            <p:extLst>
              <p:ext uri="{D42A27DB-BD31-4B8C-83A1-F6EECF244321}">
                <p14:modId xmlns:p14="http://schemas.microsoft.com/office/powerpoint/2010/main" val="50423876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Rectangle 1">
            <a:extLst>
              <a:ext uri="{FF2B5EF4-FFF2-40B4-BE49-F238E27FC236}">
                <a16:creationId xmlns:a16="http://schemas.microsoft.com/office/drawing/2014/main" id="{106166F4-8484-1A17-6A68-BA8A5EB14F29}"/>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fc6dbea9b9a5c804" hidden="1">
            <a:extLst>
              <a:ext uri="{FF2B5EF4-FFF2-40B4-BE49-F238E27FC236}">
                <a16:creationId xmlns:a16="http://schemas.microsoft.com/office/drawing/2014/main" id="{05F7C6AC-FDA5-8F70-6BFD-86C50CC330E9}"/>
              </a:ext>
            </a:extLst>
          </p:cNvPr>
          <p:cNvGraphicFramePr/>
          <p:nvPr>
            <p:extLst>
              <p:ext uri="{D42A27DB-BD31-4B8C-83A1-F6EECF244321}">
                <p14:modId xmlns:p14="http://schemas.microsoft.com/office/powerpoint/2010/main" val="32742758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7" name="Title 4">
            <a:extLst>
              <a:ext uri="{FF2B5EF4-FFF2-40B4-BE49-F238E27FC236}">
                <a16:creationId xmlns:a16="http://schemas.microsoft.com/office/drawing/2014/main" id="{370F6974-F85B-09B6-56C2-B908E0D9B707}"/>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graphicFrame>
        <p:nvGraphicFramePr>
          <p:cNvPr id="8" name="Chart header">
            <a:extLst>
              <a:ext uri="{FF2B5EF4-FFF2-40B4-BE49-F238E27FC236}">
                <a16:creationId xmlns:a16="http://schemas.microsoft.com/office/drawing/2014/main" id="{87FF97D4-5D32-97EA-1BAF-CC097F364E64}"/>
              </a:ext>
            </a:extLst>
          </p:cNvPr>
          <p:cNvGraphicFramePr>
            <a:graphicFrameLocks noGrp="1"/>
          </p:cNvGraphicFramePr>
          <p:nvPr>
            <p:extLst>
              <p:ext uri="{D42A27DB-BD31-4B8C-83A1-F6EECF244321}">
                <p14:modId xmlns:p14="http://schemas.microsoft.com/office/powerpoint/2010/main" val="577710109"/>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9" name="TextBox 8">
            <a:extLst>
              <a:ext uri="{FF2B5EF4-FFF2-40B4-BE49-F238E27FC236}">
                <a16:creationId xmlns:a16="http://schemas.microsoft.com/office/drawing/2014/main" id="{9813CB74-CE46-8C45-FA4E-B8DDB67539E3}"/>
              </a:ext>
            </a:extLst>
          </p:cNvPr>
          <p:cNvSpPr txBox="1"/>
          <p:nvPr/>
        </p:nvSpPr>
        <p:spPr>
          <a:xfrm>
            <a:off x="356151"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Tree>
    <p:extLst>
      <p:ext uri="{BB962C8B-B14F-4D97-AF65-F5344CB8AC3E}">
        <p14:creationId xmlns:p14="http://schemas.microsoft.com/office/powerpoint/2010/main" val="1905242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9052725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367519126"/>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(27,260); PCN bases range from 280 to 1,650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422028232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138487207"/>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EAST LONDON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15614665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400310206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(17,944); PCN bases range from 118 to 1,152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13256185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4016357364"/>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EAST LONDON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2895911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9025466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3380081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8294349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8644027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427693938"/>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(25,340); PCN bases range from 260 to 1,543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5503196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5310304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6623051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695437634"/>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13206953"/>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4249901651"/>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9681707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4443901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TOWER HAMLETS NETWORK 5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WALTHAM FOREST 8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70096418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72653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5986144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(25,340); PCN bases range from 260 to 1,543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18383949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57e3de0c538f0aac">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39069168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2461630814"/>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2" name="D_a173a1d32cc9baac"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166381136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graphicFrame>
        <p:nvGraphicFramePr>
          <p:cNvPr id="28" name="Chart header">
            <a:extLst>
              <a:ext uri="{FF2B5EF4-FFF2-40B4-BE49-F238E27FC236}">
                <a16:creationId xmlns:a16="http://schemas.microsoft.com/office/drawing/2014/main" id="{11C19DBB-DBCD-42F9-B8F3-DF1E1DE7BEDD}"/>
              </a:ext>
            </a:extLst>
          </p:cNvPr>
          <p:cNvGraphicFramePr>
            <a:graphicFrameLocks noGrp="1"/>
          </p:cNvGraphicFramePr>
          <p:nvPr>
            <p:extLst>
              <p:ext uri="{D42A27DB-BD31-4B8C-83A1-F6EECF244321}">
                <p14:modId xmlns:p14="http://schemas.microsoft.com/office/powerpoint/2010/main" val="4164175538"/>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graphicFrame>
        <p:nvGraphicFramePr>
          <p:cNvPr id="24" name="D_2acfaae4ef970aac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3972444692"/>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(25,340); PCN bases range from 260 to 1,543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2acfaae4ef970aac" hidden="1">
            <a:extLst>
              <a:ext uri="{FF2B5EF4-FFF2-40B4-BE49-F238E27FC236}">
                <a16:creationId xmlns:a16="http://schemas.microsoft.com/office/drawing/2014/main" id="{D419A599-4A39-9F58-DE68-BF847624E0E9}"/>
              </a:ext>
            </a:extLst>
          </p:cNvPr>
          <p:cNvGraphicFramePr/>
          <p:nvPr>
            <p:extLst>
              <p:ext uri="{D42A27DB-BD31-4B8C-83A1-F6EECF244321}">
                <p14:modId xmlns:p14="http://schemas.microsoft.com/office/powerpoint/2010/main" val="157788838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Ipsos Ribbon Rules" hidden="1">
            <a:extLst>
              <a:ext uri="{FF2B5EF4-FFF2-40B4-BE49-F238E27FC236}">
                <a16:creationId xmlns:a16="http://schemas.microsoft.com/office/drawing/2014/main" id="{CCFC248C-57BB-E44D-43F9-E0E18F2DF47E}"/>
              </a:ext>
            </a:extLst>
          </p:cNvPr>
          <p:cNvGraphicFramePr/>
          <p:nvPr>
            <p:extLst>
              <p:ext uri="{D42A27DB-BD31-4B8C-83A1-F6EECF244321}">
                <p14:modId xmlns:p14="http://schemas.microsoft.com/office/powerpoint/2010/main" val="15419446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7" name="Title 4">
            <a:extLst>
              <a:ext uri="{FF2B5EF4-FFF2-40B4-BE49-F238E27FC236}">
                <a16:creationId xmlns:a16="http://schemas.microsoft.com/office/drawing/2014/main" id="{558EFC5F-C7AB-56BA-778B-AA7DD26C05DE}"/>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59C47855-F605-F277-07F6-656E7247A78E}"/>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Tree>
    <p:extLst>
      <p:ext uri="{BB962C8B-B14F-4D97-AF65-F5344CB8AC3E}">
        <p14:creationId xmlns:p14="http://schemas.microsoft.com/office/powerpoint/2010/main" val="1257039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633790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935562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652286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527989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9580997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43989358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(18,533); PCN bases range from 158 to 1,200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9468157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08271054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5259388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010616168"/>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999482430"/>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524548391"/>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7088389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8921464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06100731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108127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1391930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(18,533); PCN bases range from 158 to 1,200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6721480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32</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c3ba10fc0a64a775">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186298319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1233231579"/>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2" name="D_4b5f943967e4a775"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206936177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graphicFrame>
        <p:nvGraphicFramePr>
          <p:cNvPr id="28" name="Chart header">
            <a:extLst>
              <a:ext uri="{FF2B5EF4-FFF2-40B4-BE49-F238E27FC236}">
                <a16:creationId xmlns:a16="http://schemas.microsoft.com/office/drawing/2014/main" id="{11C19DBB-DBCD-42F9-B8F3-DF1E1DE7BEDD}"/>
              </a:ext>
            </a:extLst>
          </p:cNvPr>
          <p:cNvGraphicFramePr>
            <a:graphicFrameLocks noGrp="1"/>
          </p:cNvGraphicFramePr>
          <p:nvPr>
            <p:extLst>
              <p:ext uri="{D42A27DB-BD31-4B8C-83A1-F6EECF244321}">
                <p14:modId xmlns:p14="http://schemas.microsoft.com/office/powerpoint/2010/main" val="4007909981"/>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514470">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graphicFrame>
        <p:nvGraphicFramePr>
          <p:cNvPr id="24" name="D_7b1a19d1c064a775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2394260391"/>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(18,533); PCN bases range from 158 to 1,200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7b1a19d1c064a775" hidden="1">
            <a:extLst>
              <a:ext uri="{FF2B5EF4-FFF2-40B4-BE49-F238E27FC236}">
                <a16:creationId xmlns:a16="http://schemas.microsoft.com/office/drawing/2014/main" id="{6EC9E418-4B43-936A-D1C2-48E5AF5BEEFA}"/>
              </a:ext>
            </a:extLst>
          </p:cNvPr>
          <p:cNvGraphicFramePr/>
          <p:nvPr>
            <p:extLst>
              <p:ext uri="{D42A27DB-BD31-4B8C-83A1-F6EECF244321}">
                <p14:modId xmlns:p14="http://schemas.microsoft.com/office/powerpoint/2010/main" val="379158772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Ipsos Ribbon Rules" hidden="1">
            <a:extLst>
              <a:ext uri="{FF2B5EF4-FFF2-40B4-BE49-F238E27FC236}">
                <a16:creationId xmlns:a16="http://schemas.microsoft.com/office/drawing/2014/main" id="{07483EFF-D9F6-472F-9AC2-18977108247C}"/>
              </a:ext>
            </a:extLst>
          </p:cNvPr>
          <p:cNvGraphicFramePr/>
          <p:nvPr>
            <p:extLst>
              <p:ext uri="{D42A27DB-BD31-4B8C-83A1-F6EECF244321}">
                <p14:modId xmlns:p14="http://schemas.microsoft.com/office/powerpoint/2010/main" val="36516773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70E53BE0-F97D-8164-085C-3ABF0E5E9BD4}"/>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9A2EF5ED-7ECC-1444-5195-8C413FDD8317}"/>
              </a:ext>
            </a:extLst>
          </p:cNvPr>
          <p:cNvSpPr txBox="1"/>
          <p:nvPr/>
        </p:nvSpPr>
        <p:spPr>
          <a:xfrm>
            <a:off x="356151"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Tree>
    <p:extLst>
      <p:ext uri="{BB962C8B-B14F-4D97-AF65-F5344CB8AC3E}">
        <p14:creationId xmlns:p14="http://schemas.microsoft.com/office/powerpoint/2010/main" val="3532115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6437356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7217812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5055382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4462062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6081615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965650008"/>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(27,565); PCN bases range from 281 to 1,659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8200845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1299970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0554210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055278565"/>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712646799"/>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293679618"/>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8178488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5635001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TOWER HAMLETS NETWORK 1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WALTHAM FOREST 8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NEWHAM NORTH EAST 2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0910179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0656486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5299504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(27,565); PCN bases range from 281 to 1,659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46184253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35</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358c1f32d6345e36">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110123200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071457900"/>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2" name="D_4bf0d57086055e36"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406559629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graphicFrame>
        <p:nvGraphicFramePr>
          <p:cNvPr id="28" name="Chart header">
            <a:extLst>
              <a:ext uri="{FF2B5EF4-FFF2-40B4-BE49-F238E27FC236}">
                <a16:creationId xmlns:a16="http://schemas.microsoft.com/office/drawing/2014/main" id="{11C19DBB-DBCD-42F9-B8F3-DF1E1DE7BEDD}"/>
              </a:ext>
            </a:extLst>
          </p:cNvPr>
          <p:cNvGraphicFramePr>
            <a:graphicFrameLocks noGrp="1"/>
          </p:cNvGraphicFramePr>
          <p:nvPr>
            <p:extLst>
              <p:ext uri="{D42A27DB-BD31-4B8C-83A1-F6EECF244321}">
                <p14:modId xmlns:p14="http://schemas.microsoft.com/office/powerpoint/2010/main" val="1645305819"/>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graphicFrame>
        <p:nvGraphicFramePr>
          <p:cNvPr id="24" name="D_ed4c74285fe05e36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309031049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(27,565); PCN bases range from 281 to 1,659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17EB8CAF-EB0C-A2B7-3B53-72DC7BD8DBFE}"/>
              </a:ext>
            </a:extLst>
          </p:cNvPr>
          <p:cNvGraphicFramePr/>
          <p:nvPr>
            <p:extLst>
              <p:ext uri="{D42A27DB-BD31-4B8C-83A1-F6EECF244321}">
                <p14:modId xmlns:p14="http://schemas.microsoft.com/office/powerpoint/2010/main" val="26409018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D_ed4c74285fe05e36" hidden="1">
            <a:extLst>
              <a:ext uri="{FF2B5EF4-FFF2-40B4-BE49-F238E27FC236}">
                <a16:creationId xmlns:a16="http://schemas.microsoft.com/office/drawing/2014/main" id="{67AC703F-4AA5-9501-3C64-DEBCAF7FB868}"/>
              </a:ext>
            </a:extLst>
          </p:cNvPr>
          <p:cNvGraphicFramePr/>
          <p:nvPr>
            <p:extLst>
              <p:ext uri="{D42A27DB-BD31-4B8C-83A1-F6EECF244321}">
                <p14:modId xmlns:p14="http://schemas.microsoft.com/office/powerpoint/2010/main" val="124478219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 name="TextBox 4">
            <a:extLst>
              <a:ext uri="{FF2B5EF4-FFF2-40B4-BE49-F238E27FC236}">
                <a16:creationId xmlns:a16="http://schemas.microsoft.com/office/drawing/2014/main" id="{CBE9F569-2702-66E9-13B8-2672C291A417}"/>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830B955E-C7AF-C6A5-AB90-3B6E484D5CF7}"/>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277534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4517635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3031836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054208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597600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2663603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487229927"/>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(24,309); PCN bases range from 235 to 1,493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9512100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9067744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402611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291413298"/>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970274268"/>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64575509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935925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55944194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HAVERING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CRANBROOK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HAVERING CREST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NEWHAM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4043325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1821721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4758829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(24,309); PCN bases range from 235 to 1,493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77558892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39</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c29e36b695e14f71">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86427081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169384791"/>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2" name="D_8ed7ac0c5fc14f71"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131782884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graphicFrame>
        <p:nvGraphicFramePr>
          <p:cNvPr id="28" name="Chart header">
            <a:extLst>
              <a:ext uri="{FF2B5EF4-FFF2-40B4-BE49-F238E27FC236}">
                <a16:creationId xmlns:a16="http://schemas.microsoft.com/office/drawing/2014/main" id="{11C19DBB-DBCD-42F9-B8F3-DF1E1DE7BEDD}"/>
              </a:ext>
            </a:extLst>
          </p:cNvPr>
          <p:cNvGraphicFramePr>
            <a:graphicFrameLocks noGrp="1"/>
          </p:cNvGraphicFramePr>
          <p:nvPr>
            <p:extLst>
              <p:ext uri="{D42A27DB-BD31-4B8C-83A1-F6EECF244321}">
                <p14:modId xmlns:p14="http://schemas.microsoft.com/office/powerpoint/2010/main" val="4099649858"/>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graphicFrame>
        <p:nvGraphicFramePr>
          <p:cNvPr id="24" name="D_b4641005949a4f71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2320045571"/>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(24,309); PCN bases range from 235 to 1,493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F330FD16-349C-5927-B9FC-EAD302AA0BFD}"/>
              </a:ext>
            </a:extLst>
          </p:cNvPr>
          <p:cNvGraphicFramePr/>
          <p:nvPr>
            <p:extLst>
              <p:ext uri="{D42A27DB-BD31-4B8C-83A1-F6EECF244321}">
                <p14:modId xmlns:p14="http://schemas.microsoft.com/office/powerpoint/2010/main" val="31292514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D_b4641005949a4f71" hidden="1">
            <a:extLst>
              <a:ext uri="{FF2B5EF4-FFF2-40B4-BE49-F238E27FC236}">
                <a16:creationId xmlns:a16="http://schemas.microsoft.com/office/drawing/2014/main" id="{B5FE4993-D264-FAFB-A7A3-53BEC551CC86}"/>
              </a:ext>
            </a:extLst>
          </p:cNvPr>
          <p:cNvGraphicFramePr/>
          <p:nvPr>
            <p:extLst>
              <p:ext uri="{D42A27DB-BD31-4B8C-83A1-F6EECF244321}">
                <p14:modId xmlns:p14="http://schemas.microsoft.com/office/powerpoint/2010/main" val="354879203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 name="TextBox 4">
            <a:extLst>
              <a:ext uri="{FF2B5EF4-FFF2-40B4-BE49-F238E27FC236}">
                <a16:creationId xmlns:a16="http://schemas.microsoft.com/office/drawing/2014/main" id="{4E6A03BB-0E78-25F3-44B8-2C0B4C9433B6}"/>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D9B89C09-1E39-2E38-8A6A-80D843704659}"/>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414909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219725416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1943230683"/>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40</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320807244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2189037960"/>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(26,866); PCN bases range from 276 to 1,629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1938343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6752380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7535833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9651094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3509824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23940754"/>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(26,702); PCN bases range from 271 to 1,613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6076419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03195141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7961060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426996901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75746556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94494851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090348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1882265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8998881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143209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917815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03264915"/>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(26,631); PCN bases range from 271 to 1,607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2185839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414768036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421185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63884641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111878737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251386021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7089700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1999940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8361594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4037048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648505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62399405"/>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(21,673); PCN bases range from 218 to 1,188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7188515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5885540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3726805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76690420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369616485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1766591072"/>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4311846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4463080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2596715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4608128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730253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18339782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(25,567); PCN bases range from 251 to 1,563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1218155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5202810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362184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23700310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7263366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23827765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4036029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7340729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1795298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2129238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7117563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1240015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(26,267); PCN bases range from 265 to 1,590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7672878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41739896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2915071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1312639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265041633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236010454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8516041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2041155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1571475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4691200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1347372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62697359"/>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(24,948); PCN bases range from 247 to 1,514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2856155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6440720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9568104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53070007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61020445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414432777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3778948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9001065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3929590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37564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3293365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34632844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(26,083); PCN bases range from 260 to 1,611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8098724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82289413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0747574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30134075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309104146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118355296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071990162"/>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64 to 14,948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709516792"/>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516 to 21,800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473178757"/>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284 to 25,458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598640513"/>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304 to 5,582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591875474"/>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673002078"/>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251899660"/>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064136669"/>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7365948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EAST LONDON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707398374"/>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3089928690"/>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(26,631).</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1311826606"/>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196439761"/>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9,137</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1839703384"/>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16005748"/>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447006713"/>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1,603 to 10,971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842799113"/>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137 to 9,107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24682057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NORTH EAST LONDON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433152985"/>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(26,631).</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4103890857"/>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758865273"/>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4122556731"/>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324783580"/>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402841693"/>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231 to 11,350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329630653"/>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586 to 12,947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224767376"/>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4,040 to 22,275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7568922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EAST LONDON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75675409"/>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(26,631).</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816433709"/>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4065552142"/>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8333785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5485851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534997375"/>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(9,711).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0267679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8873611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8536797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896619682"/>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967838450"/>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3330118889"/>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84185198"/>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06059463"/>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6697843"/>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33657267"/>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43565316"/>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600226501"/>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(11,736); PCN bases range from 102 to 707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961316270"/>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4283876726"/>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1109926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8541113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1054539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19046402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7244362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449164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NEWHAM NORTH EAST 2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 CROSS ALLIANCE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SPRINGFIELD PARK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53745215"/>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295438253"/>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(11,736); PCN bases range from 102 to 707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427600419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88078613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2cf6e3a3944c0f14">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174781377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2196959413"/>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7" name="D_58a0de165ab31314_CalcTable">
            <a:extLst>
              <a:ext uri="{FF2B5EF4-FFF2-40B4-BE49-F238E27FC236}">
                <a16:creationId xmlns:a16="http://schemas.microsoft.com/office/drawing/2014/main" id="{D7E17636-4D6E-42FD-AAAB-D5512C8CF658}"/>
              </a:ext>
            </a:extLst>
          </p:cNvPr>
          <p:cNvGraphicFramePr>
            <a:graphicFrameLocks noGrp="1"/>
          </p:cNvGraphicFramePr>
          <p:nvPr>
            <p:extLst>
              <p:ext uri="{D42A27DB-BD31-4B8C-83A1-F6EECF244321}">
                <p14:modId xmlns:p14="http://schemas.microsoft.com/office/powerpoint/2010/main" val="2733953436"/>
              </p:ext>
            </p:extLst>
          </p:nvPr>
        </p:nvGraphicFramePr>
        <p:xfrm>
          <a:off x="545473" y="5665662"/>
          <a:ext cx="8138357" cy="304800"/>
        </p:xfrm>
        <a:graphic>
          <a:graphicData uri="http://schemas.openxmlformats.org/drawingml/2006/table">
            <a:tbl>
              <a:tblPr firstRow="1" bandRow="1">
                <a:tableStyleId>{5C22544A-7EE6-4342-B048-85BDC9FD1C3A}</a:tableStyleId>
              </a:tblPr>
              <a:tblGrid>
                <a:gridCol w="8138357">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(11,736); PCN bases range from 102 to 707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Chart header">
            <a:extLst>
              <a:ext uri="{FF2B5EF4-FFF2-40B4-BE49-F238E27FC236}">
                <a16:creationId xmlns:a16="http://schemas.microsoft.com/office/drawing/2014/main" id="{9934CEA0-9C8A-4D80-9ECA-EB91765F9BAA}"/>
              </a:ext>
            </a:extLst>
          </p:cNvPr>
          <p:cNvGraphicFramePr>
            <a:graphicFrameLocks noGrp="1"/>
          </p:cNvGraphicFramePr>
          <p:nvPr>
            <p:extLst>
              <p:ext uri="{D42A27DB-BD31-4B8C-83A1-F6EECF244321}">
                <p14:modId xmlns:p14="http://schemas.microsoft.com/office/powerpoint/2010/main" val="3961243228"/>
              </p:ext>
            </p:extLst>
          </p:nvPr>
        </p:nvGraphicFramePr>
        <p:xfrm>
          <a:off x="450000" y="175250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Ipsos Ribbon Rules" hidden="1">
            <a:extLst>
              <a:ext uri="{FF2B5EF4-FFF2-40B4-BE49-F238E27FC236}">
                <a16:creationId xmlns:a16="http://schemas.microsoft.com/office/drawing/2014/main" id="{AE47407A-33B5-42CF-8866-AA3811A7DEC0}"/>
              </a:ext>
            </a:extLst>
          </p:cNvPr>
          <p:cNvGraphicFramePr/>
          <p:nvPr>
            <p:extLst>
              <p:ext uri="{D42A27DB-BD31-4B8C-83A1-F6EECF244321}">
                <p14:modId xmlns:p14="http://schemas.microsoft.com/office/powerpoint/2010/main" val="16264748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6" name="D_6e228bbb14660f14" hidden="1">
            <a:extLst>
              <a:ext uri="{FF2B5EF4-FFF2-40B4-BE49-F238E27FC236}">
                <a16:creationId xmlns:a16="http://schemas.microsoft.com/office/drawing/2014/main" id="{2A870125-E799-4D2B-AAEE-48B83DA4C7EC}"/>
              </a:ext>
            </a:extLst>
          </p:cNvPr>
          <p:cNvGraphicFramePr/>
          <p:nvPr>
            <p:extLst>
              <p:ext uri="{D42A27DB-BD31-4B8C-83A1-F6EECF244321}">
                <p14:modId xmlns:p14="http://schemas.microsoft.com/office/powerpoint/2010/main" val="4104615796"/>
              </p:ext>
            </p:extLst>
          </p:nvPr>
        </p:nvGraphicFramePr>
        <p:xfrm>
          <a:off x="12570542" y="18419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4" name="Rectangle 23">
            <a:extLst>
              <a:ext uri="{FF2B5EF4-FFF2-40B4-BE49-F238E27FC236}">
                <a16:creationId xmlns:a16="http://schemas.microsoft.com/office/drawing/2014/main" id="{332ABD88-BC79-4216-A5B4-3801E6779F53}"/>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18" name="Rectangle 17">
            <a:extLst>
              <a:ext uri="{FF2B5EF4-FFF2-40B4-BE49-F238E27FC236}">
                <a16:creationId xmlns:a16="http://schemas.microsoft.com/office/drawing/2014/main" id="{FDAFEF2E-AE86-4296-ABD1-448BA1932C6D}"/>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graphicFrame>
        <p:nvGraphicFramePr>
          <p:cNvPr id="2" name="D_58a0de165ab31314" hidden="1">
            <a:extLst>
              <a:ext uri="{FF2B5EF4-FFF2-40B4-BE49-F238E27FC236}">
                <a16:creationId xmlns:a16="http://schemas.microsoft.com/office/drawing/2014/main" id="{CF359D43-B3CA-F599-4A05-BA51EDD9F68A}"/>
              </a:ext>
            </a:extLst>
          </p:cNvPr>
          <p:cNvGraphicFramePr/>
          <p:nvPr>
            <p:extLst>
              <p:ext uri="{D42A27DB-BD31-4B8C-83A1-F6EECF244321}">
                <p14:modId xmlns:p14="http://schemas.microsoft.com/office/powerpoint/2010/main" val="337613754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 name="TextBox 3">
            <a:extLst>
              <a:ext uri="{FF2B5EF4-FFF2-40B4-BE49-F238E27FC236}">
                <a16:creationId xmlns:a16="http://schemas.microsoft.com/office/drawing/2014/main" id="{0C205B8F-4E0E-5A53-C698-4DCED0E676FB}"/>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8D1EAD64-D51A-0B96-0772-1217D3E04302}"/>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270755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153805332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1144841005"/>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(28,260); PCN bases range from 289 to 1,689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58921573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1255575768"/>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62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4951229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3726864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9830760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4797534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600156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536812923"/>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(24,936); PCN bases range from 233 to 1,559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8659996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16734526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0648619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320325524"/>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531567051"/>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486333572"/>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63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93743982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0424153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NEWHAM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NEWHAM NORTH WEST 2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HAVERING NORTH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505409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49913816"/>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(24,936); PCN bases range from 233 to 1,559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43316977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66384616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64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f03a96dee5c096ed">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326052133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270639700"/>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7" name="D_e5a2698862449aed_CalcTable">
            <a:extLst>
              <a:ext uri="{FF2B5EF4-FFF2-40B4-BE49-F238E27FC236}">
                <a16:creationId xmlns:a16="http://schemas.microsoft.com/office/drawing/2014/main" id="{D7E17636-4D6E-42FD-AAAB-D5512C8CF658}"/>
              </a:ext>
            </a:extLst>
          </p:cNvPr>
          <p:cNvGraphicFramePr>
            <a:graphicFrameLocks noGrp="1"/>
          </p:cNvGraphicFramePr>
          <p:nvPr>
            <p:extLst>
              <p:ext uri="{D42A27DB-BD31-4B8C-83A1-F6EECF244321}">
                <p14:modId xmlns:p14="http://schemas.microsoft.com/office/powerpoint/2010/main" val="3104559064"/>
              </p:ext>
            </p:extLst>
          </p:nvPr>
        </p:nvGraphicFramePr>
        <p:xfrm>
          <a:off x="545473" y="5665662"/>
          <a:ext cx="8138357" cy="198120"/>
        </p:xfrm>
        <a:graphic>
          <a:graphicData uri="http://schemas.openxmlformats.org/drawingml/2006/table">
            <a:tbl>
              <a:tblPr firstRow="1" bandRow="1">
                <a:tableStyleId>{5C22544A-7EE6-4342-B048-85BDC9FD1C3A}</a:tableStyleId>
              </a:tblPr>
              <a:tblGrid>
                <a:gridCol w="8138357">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(24,936); PCN bases range from 233 to 1,559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Chart header">
            <a:extLst>
              <a:ext uri="{FF2B5EF4-FFF2-40B4-BE49-F238E27FC236}">
                <a16:creationId xmlns:a16="http://schemas.microsoft.com/office/drawing/2014/main" id="{9934CEA0-9C8A-4D80-9ECA-EB91765F9BAA}"/>
              </a:ext>
            </a:extLst>
          </p:cNvPr>
          <p:cNvGraphicFramePr>
            <a:graphicFrameLocks noGrp="1"/>
          </p:cNvGraphicFramePr>
          <p:nvPr>
            <p:extLst>
              <p:ext uri="{D42A27DB-BD31-4B8C-83A1-F6EECF244321}">
                <p14:modId xmlns:p14="http://schemas.microsoft.com/office/powerpoint/2010/main" val="1692172953"/>
              </p:ext>
            </p:extLst>
          </p:nvPr>
        </p:nvGraphicFramePr>
        <p:xfrm>
          <a:off x="450000" y="175250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6" name="D_33f26ccea2db46ed" hidden="1">
            <a:extLst>
              <a:ext uri="{FF2B5EF4-FFF2-40B4-BE49-F238E27FC236}">
                <a16:creationId xmlns:a16="http://schemas.microsoft.com/office/drawing/2014/main" id="{2A870125-E799-4D2B-AAEE-48B83DA4C7EC}"/>
              </a:ext>
            </a:extLst>
          </p:cNvPr>
          <p:cNvGraphicFramePr/>
          <p:nvPr>
            <p:extLst>
              <p:ext uri="{D42A27DB-BD31-4B8C-83A1-F6EECF244321}">
                <p14:modId xmlns:p14="http://schemas.microsoft.com/office/powerpoint/2010/main" val="1548110963"/>
              </p:ext>
            </p:extLst>
          </p:nvPr>
        </p:nvGraphicFramePr>
        <p:xfrm>
          <a:off x="12570542" y="18419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4" name="Rectangle 23">
            <a:extLst>
              <a:ext uri="{FF2B5EF4-FFF2-40B4-BE49-F238E27FC236}">
                <a16:creationId xmlns:a16="http://schemas.microsoft.com/office/drawing/2014/main" id="{332ABD88-BC79-4216-A5B4-3801E6779F53}"/>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18" name="Rectangle 17">
            <a:extLst>
              <a:ext uri="{FF2B5EF4-FFF2-40B4-BE49-F238E27FC236}">
                <a16:creationId xmlns:a16="http://schemas.microsoft.com/office/drawing/2014/main" id="{FDAFEF2E-AE86-4296-ABD1-448BA1932C6D}"/>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graphicFrame>
        <p:nvGraphicFramePr>
          <p:cNvPr id="2" name="D_e5a2698862449aed" hidden="1">
            <a:extLst>
              <a:ext uri="{FF2B5EF4-FFF2-40B4-BE49-F238E27FC236}">
                <a16:creationId xmlns:a16="http://schemas.microsoft.com/office/drawing/2014/main" id="{2F84DE3E-AA21-0C03-DE3A-BD482F31C9E6}"/>
              </a:ext>
            </a:extLst>
          </p:cNvPr>
          <p:cNvGraphicFramePr/>
          <p:nvPr>
            <p:extLst>
              <p:ext uri="{D42A27DB-BD31-4B8C-83A1-F6EECF244321}">
                <p14:modId xmlns:p14="http://schemas.microsoft.com/office/powerpoint/2010/main" val="182580276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Ipsos Ribbon Rules" hidden="1">
            <a:extLst>
              <a:ext uri="{FF2B5EF4-FFF2-40B4-BE49-F238E27FC236}">
                <a16:creationId xmlns:a16="http://schemas.microsoft.com/office/drawing/2014/main" id="{0CE5EFFD-00E9-9B3F-FC6D-E78D570D313C}"/>
              </a:ext>
            </a:extLst>
          </p:cNvPr>
          <p:cNvGraphicFramePr/>
          <p:nvPr>
            <p:extLst>
              <p:ext uri="{D42A27DB-BD31-4B8C-83A1-F6EECF244321}">
                <p14:modId xmlns:p14="http://schemas.microsoft.com/office/powerpoint/2010/main" val="27127197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 name="TextBox 4">
            <a:extLst>
              <a:ext uri="{FF2B5EF4-FFF2-40B4-BE49-F238E27FC236}">
                <a16:creationId xmlns:a16="http://schemas.microsoft.com/office/drawing/2014/main" id="{98E162F8-67EC-3A59-A440-358D1828A11F}"/>
              </a:ext>
            </a:extLst>
          </p:cNvPr>
          <p:cNvSpPr txBox="1"/>
          <p:nvPr/>
        </p:nvSpPr>
        <p:spPr>
          <a:xfrm>
            <a:off x="356151"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26C298FA-CFEE-633D-5B06-D27B01C7F914}"/>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4230485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66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7546612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9429671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606196412"/>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(14,482).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2408965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542050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9870880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546919882"/>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762325838"/>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236667590"/>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23444</TotalTime>
  <Words>11272</Words>
  <Application>Microsoft Office PowerPoint</Application>
  <PresentationFormat>Widescreen</PresentationFormat>
  <Paragraphs>2231</Paragraphs>
  <Slides>71</Slides>
  <Notes>71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71</vt:i4>
      </vt:variant>
    </vt:vector>
  </HeadingPairs>
  <TitlesOfParts>
    <vt:vector size="8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Next step in dealing with request after contacting GP practice: how the results vary by PCN within the ICS</vt:lpstr>
      <vt:lpstr>Time taken to know next step</vt:lpstr>
      <vt:lpstr>Time taken to know next step: how the results vary by PCN within the ICS</vt:lpstr>
      <vt:lpstr>Time taken to know next step: how the results vary by PCN within the ICS</vt:lpstr>
      <vt:lpstr>Overall experience of contacting GP practice</vt:lpstr>
      <vt:lpstr>Overall experience of contacting GP practice: how the results vary by PCN within the ICS</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PowerPoint Presentation</vt:lpstr>
      <vt:lpstr>Pharmacy services</vt:lpstr>
      <vt:lpstr>Pharmacy services used in the last 12 months</vt:lpstr>
      <vt:lpstr>Overall experience of pharmacy services</vt:lpstr>
      <vt:lpstr>PowerPoint Presentation</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1057</cp:revision>
  <dcterms:created xsi:type="dcterms:W3CDTF">2020-01-09T15:19:38Z</dcterms:created>
  <dcterms:modified xsi:type="dcterms:W3CDTF">2024-07-03T09:25:23Z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