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04"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1"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37" autoAdjust="0"/>
    <p:restoredTop sz="96357" autoAdjust="0"/>
  </p:normalViewPr>
  <p:slideViewPr>
    <p:cSldViewPr snapToGrid="0" showGuides="1">
      <p:cViewPr varScale="1">
        <p:scale>
          <a:sx n="114" d="100"/>
          <a:sy n="114" d="100"/>
        </p:scale>
        <p:origin x="738"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85</c:v>
                </c:pt>
                <c:pt idx="1">
                  <c:v>86</c:v>
                </c:pt>
                <c:pt idx="2">
                  <c:v>75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5</c:v>
                </c:pt>
                <c:pt idx="2">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4.9138183488071051E-2"/>
                  <c:y val="-9.051630822941132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1912623991089407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40</c:v>
                </c:pt>
                <c:pt idx="1">
                  <c:v>36</c:v>
                </c:pt>
                <c:pt idx="2">
                  <c:v>14</c:v>
                </c:pt>
                <c:pt idx="3">
                  <c:v>7</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0.61</c:v>
                </c:pt>
                <c:pt idx="1">
                  <c:v>0.62</c:v>
                </c:pt>
                <c:pt idx="2">
                  <c:v>0.64</c:v>
                </c:pt>
                <c:pt idx="3">
                  <c:v>0.67</c:v>
                </c:pt>
                <c:pt idx="4">
                  <c:v>0.67</c:v>
                </c:pt>
                <c:pt idx="5">
                  <c:v>0.68</c:v>
                </c:pt>
                <c:pt idx="6">
                  <c:v>0.68</c:v>
                </c:pt>
                <c:pt idx="7">
                  <c:v>0.68</c:v>
                </c:pt>
                <c:pt idx="8">
                  <c:v>0.7</c:v>
                </c:pt>
                <c:pt idx="9">
                  <c:v>0.7</c:v>
                </c:pt>
                <c:pt idx="10">
                  <c:v>0.7</c:v>
                </c:pt>
                <c:pt idx="11">
                  <c:v>0.73</c:v>
                </c:pt>
                <c:pt idx="12">
                  <c:v>0.73</c:v>
                </c:pt>
                <c:pt idx="13">
                  <c:v>0.76</c:v>
                </c:pt>
                <c:pt idx="14">
                  <c:v>0.77</c:v>
                </c:pt>
                <c:pt idx="15">
                  <c:v>0.79</c:v>
                </c:pt>
                <c:pt idx="16">
                  <c:v>0.79</c:v>
                </c:pt>
                <c:pt idx="17">
                  <c:v>0.8</c:v>
                </c:pt>
                <c:pt idx="18">
                  <c:v>0.83</c:v>
                </c:pt>
                <c:pt idx="19">
                  <c:v>0.83</c:v>
                </c:pt>
                <c:pt idx="20">
                  <c:v>0.84</c:v>
                </c:pt>
                <c:pt idx="21">
                  <c:v>0.85</c:v>
                </c:pt>
                <c:pt idx="22">
                  <c:v>0.85</c:v>
                </c:pt>
                <c:pt idx="23">
                  <c:v>0.88</c:v>
                </c:pt>
                <c:pt idx="24">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67</c:v>
                </c:pt>
                <c:pt idx="1">
                  <c:v>69</c:v>
                </c:pt>
                <c:pt idx="2">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33</c:v>
                </c:pt>
                <c:pt idx="1">
                  <c:v>31</c:v>
                </c:pt>
                <c:pt idx="2">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13</c:v>
                </c:pt>
                <c:pt idx="1">
                  <c:v>41</c:v>
                </c:pt>
                <c:pt idx="2">
                  <c:v>26</c:v>
                </c:pt>
                <c:pt idx="3">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0.27</c:v>
                </c:pt>
                <c:pt idx="1">
                  <c:v>0.35</c:v>
                </c:pt>
                <c:pt idx="2">
                  <c:v>0.38</c:v>
                </c:pt>
                <c:pt idx="3">
                  <c:v>0.38</c:v>
                </c:pt>
                <c:pt idx="4">
                  <c:v>0.4</c:v>
                </c:pt>
                <c:pt idx="5">
                  <c:v>0.43</c:v>
                </c:pt>
                <c:pt idx="6">
                  <c:v>0.46</c:v>
                </c:pt>
                <c:pt idx="7">
                  <c:v>0.49</c:v>
                </c:pt>
                <c:pt idx="8">
                  <c:v>0.51</c:v>
                </c:pt>
                <c:pt idx="9">
                  <c:v>0.51</c:v>
                </c:pt>
                <c:pt idx="10">
                  <c:v>0.52</c:v>
                </c:pt>
                <c:pt idx="11">
                  <c:v>0.53</c:v>
                </c:pt>
                <c:pt idx="12">
                  <c:v>0.53</c:v>
                </c:pt>
                <c:pt idx="13">
                  <c:v>0.53</c:v>
                </c:pt>
                <c:pt idx="14">
                  <c:v>0.54</c:v>
                </c:pt>
                <c:pt idx="15">
                  <c:v>0.56000000000000005</c:v>
                </c:pt>
                <c:pt idx="16">
                  <c:v>0.56999999999999995</c:v>
                </c:pt>
                <c:pt idx="17">
                  <c:v>0.59</c:v>
                </c:pt>
                <c:pt idx="18">
                  <c:v>0.59</c:v>
                </c:pt>
                <c:pt idx="19">
                  <c:v>0.6</c:v>
                </c:pt>
                <c:pt idx="20">
                  <c:v>0.67</c:v>
                </c:pt>
                <c:pt idx="21">
                  <c:v>0.67</c:v>
                </c:pt>
                <c:pt idx="22">
                  <c:v>0.72</c:v>
                </c:pt>
                <c:pt idx="23">
                  <c:v>0.73</c:v>
                </c:pt>
                <c:pt idx="24">
                  <c:v>0.76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89</c:v>
                </c:pt>
                <c:pt idx="2">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10</c:v>
                </c:pt>
                <c:pt idx="1">
                  <c:v>11</c:v>
                </c:pt>
                <c:pt idx="2">
                  <c:v>17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37</c:v>
                </c:pt>
                <c:pt idx="1">
                  <c:v>45</c:v>
                </c:pt>
                <c:pt idx="2">
                  <c:v>12</c:v>
                </c:pt>
                <c:pt idx="3">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0.67</c:v>
                </c:pt>
                <c:pt idx="1">
                  <c:v>0.71</c:v>
                </c:pt>
                <c:pt idx="2">
                  <c:v>0.72</c:v>
                </c:pt>
                <c:pt idx="3">
                  <c:v>0.73</c:v>
                </c:pt>
                <c:pt idx="4">
                  <c:v>0.75</c:v>
                </c:pt>
                <c:pt idx="5">
                  <c:v>0.75</c:v>
                </c:pt>
                <c:pt idx="6">
                  <c:v>0.79</c:v>
                </c:pt>
                <c:pt idx="7">
                  <c:v>0.79</c:v>
                </c:pt>
                <c:pt idx="8">
                  <c:v>0.79</c:v>
                </c:pt>
                <c:pt idx="9">
                  <c:v>0.8</c:v>
                </c:pt>
                <c:pt idx="10">
                  <c:v>0.81</c:v>
                </c:pt>
                <c:pt idx="11">
                  <c:v>0.82</c:v>
                </c:pt>
                <c:pt idx="12">
                  <c:v>0.82</c:v>
                </c:pt>
                <c:pt idx="13">
                  <c:v>0.84</c:v>
                </c:pt>
                <c:pt idx="14">
                  <c:v>0.84</c:v>
                </c:pt>
                <c:pt idx="15">
                  <c:v>0.85</c:v>
                </c:pt>
                <c:pt idx="16">
                  <c:v>0.86</c:v>
                </c:pt>
                <c:pt idx="17">
                  <c:v>0.86</c:v>
                </c:pt>
                <c:pt idx="18">
                  <c:v>0.88</c:v>
                </c:pt>
                <c:pt idx="19">
                  <c:v>0.88</c:v>
                </c:pt>
                <c:pt idx="20">
                  <c:v>0.89</c:v>
                </c:pt>
                <c:pt idx="21">
                  <c:v>0.9</c:v>
                </c:pt>
                <c:pt idx="22">
                  <c:v>0.9</c:v>
                </c:pt>
                <c:pt idx="23">
                  <c:v>0.91</c:v>
                </c:pt>
                <c:pt idx="24">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0.38</c:v>
                </c:pt>
                <c:pt idx="1">
                  <c:v>0.39</c:v>
                </c:pt>
                <c:pt idx="2">
                  <c:v>0.2</c:v>
                </c:pt>
                <c:pt idx="3">
                  <c:v>0.28999999999999998</c:v>
                </c:pt>
                <c:pt idx="4">
                  <c:v>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59</c:v>
                </c:pt>
                <c:pt idx="1">
                  <c:v>50</c:v>
                </c:pt>
                <c:pt idx="2">
                  <c:v>37</c:v>
                </c:pt>
                <c:pt idx="3">
                  <c:v>36</c:v>
                </c:pt>
                <c:pt idx="4">
                  <c:v>40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18</c:v>
                </c:pt>
                <c:pt idx="1">
                  <c:v>30</c:v>
                </c:pt>
                <c:pt idx="2">
                  <c:v>13</c:v>
                </c:pt>
                <c:pt idx="3">
                  <c:v>21</c:v>
                </c:pt>
                <c:pt idx="4">
                  <c:v>18</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77</c:v>
                </c:pt>
                <c:pt idx="1">
                  <c:v>76</c:v>
                </c:pt>
                <c:pt idx="2">
                  <c:v>65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23</c:v>
                </c:pt>
                <c:pt idx="1">
                  <c:v>24</c:v>
                </c:pt>
                <c:pt idx="2">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17</c:v>
                </c:pt>
                <c:pt idx="1">
                  <c:v>48</c:v>
                </c:pt>
                <c:pt idx="2">
                  <c:v>25</c:v>
                </c:pt>
                <c:pt idx="3">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0.52</c:v>
                </c:pt>
                <c:pt idx="1">
                  <c:v>0.52</c:v>
                </c:pt>
                <c:pt idx="2">
                  <c:v>0.53</c:v>
                </c:pt>
                <c:pt idx="3">
                  <c:v>0.55000000000000004</c:v>
                </c:pt>
                <c:pt idx="4">
                  <c:v>0.57999999999999996</c:v>
                </c:pt>
                <c:pt idx="5">
                  <c:v>0.59</c:v>
                </c:pt>
                <c:pt idx="6">
                  <c:v>0.6</c:v>
                </c:pt>
                <c:pt idx="7">
                  <c:v>0.6</c:v>
                </c:pt>
                <c:pt idx="8">
                  <c:v>0.61</c:v>
                </c:pt>
                <c:pt idx="9">
                  <c:v>0.61</c:v>
                </c:pt>
                <c:pt idx="10">
                  <c:v>0.62</c:v>
                </c:pt>
                <c:pt idx="11">
                  <c:v>0.62</c:v>
                </c:pt>
                <c:pt idx="12">
                  <c:v>0.65</c:v>
                </c:pt>
                <c:pt idx="13">
                  <c:v>0.66</c:v>
                </c:pt>
                <c:pt idx="14">
                  <c:v>0.67</c:v>
                </c:pt>
                <c:pt idx="15">
                  <c:v>0.67</c:v>
                </c:pt>
                <c:pt idx="16">
                  <c:v>0.68</c:v>
                </c:pt>
                <c:pt idx="17">
                  <c:v>0.7</c:v>
                </c:pt>
                <c:pt idx="18">
                  <c:v>0.71</c:v>
                </c:pt>
                <c:pt idx="19">
                  <c:v>0.72</c:v>
                </c:pt>
                <c:pt idx="20">
                  <c:v>0.73</c:v>
                </c:pt>
                <c:pt idx="21">
                  <c:v>0.74</c:v>
                </c:pt>
                <c:pt idx="22">
                  <c:v>0.77</c:v>
                </c:pt>
                <c:pt idx="23">
                  <c:v>0.78</c:v>
                </c:pt>
                <c:pt idx="24">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13</c:v>
                </c:pt>
                <c:pt idx="1">
                  <c:v>33</c:v>
                </c:pt>
                <c:pt idx="2">
                  <c:v>7</c:v>
                </c:pt>
                <c:pt idx="3">
                  <c:v>26</c:v>
                </c:pt>
                <c:pt idx="4">
                  <c:v>41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0.44</c:v>
                </c:pt>
                <c:pt idx="1">
                  <c:v>0.46</c:v>
                </c:pt>
                <c:pt idx="2">
                  <c:v>0.49</c:v>
                </c:pt>
                <c:pt idx="3">
                  <c:v>0.49</c:v>
                </c:pt>
                <c:pt idx="4">
                  <c:v>0.49</c:v>
                </c:pt>
                <c:pt idx="5">
                  <c:v>0.5</c:v>
                </c:pt>
                <c:pt idx="6">
                  <c:v>0.5</c:v>
                </c:pt>
                <c:pt idx="7">
                  <c:v>0.51</c:v>
                </c:pt>
                <c:pt idx="8">
                  <c:v>0.53</c:v>
                </c:pt>
                <c:pt idx="9">
                  <c:v>0.55000000000000004</c:v>
                </c:pt>
                <c:pt idx="10">
                  <c:v>0.56000000000000005</c:v>
                </c:pt>
                <c:pt idx="11">
                  <c:v>0.57999999999999996</c:v>
                </c:pt>
                <c:pt idx="12">
                  <c:v>0.59</c:v>
                </c:pt>
                <c:pt idx="13">
                  <c:v>0.61</c:v>
                </c:pt>
                <c:pt idx="14">
                  <c:v>0.62</c:v>
                </c:pt>
                <c:pt idx="15">
                  <c:v>0.63</c:v>
                </c:pt>
                <c:pt idx="16">
                  <c:v>0.64</c:v>
                </c:pt>
                <c:pt idx="17">
                  <c:v>0.65</c:v>
                </c:pt>
                <c:pt idx="18">
                  <c:v>0.65</c:v>
                </c:pt>
                <c:pt idx="19">
                  <c:v>0.66</c:v>
                </c:pt>
                <c:pt idx="20">
                  <c:v>0.68</c:v>
                </c:pt>
                <c:pt idx="21">
                  <c:v>0.7</c:v>
                </c:pt>
                <c:pt idx="22">
                  <c:v>0.7</c:v>
                </c:pt>
                <c:pt idx="23">
                  <c:v>0.74</c:v>
                </c:pt>
                <c:pt idx="24">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74</c:v>
                </c:pt>
                <c:pt idx="1">
                  <c:v>22</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0.59</c:v>
                </c:pt>
                <c:pt idx="1">
                  <c:v>0.62</c:v>
                </c:pt>
                <c:pt idx="2">
                  <c:v>0.64</c:v>
                </c:pt>
                <c:pt idx="3">
                  <c:v>0.65</c:v>
                </c:pt>
                <c:pt idx="4">
                  <c:v>0.67</c:v>
                </c:pt>
                <c:pt idx="5">
                  <c:v>0.67</c:v>
                </c:pt>
                <c:pt idx="6">
                  <c:v>0.7</c:v>
                </c:pt>
                <c:pt idx="7">
                  <c:v>0.71</c:v>
                </c:pt>
                <c:pt idx="8">
                  <c:v>0.72</c:v>
                </c:pt>
                <c:pt idx="9">
                  <c:v>0.73</c:v>
                </c:pt>
                <c:pt idx="10">
                  <c:v>0.74</c:v>
                </c:pt>
                <c:pt idx="11">
                  <c:v>0.74</c:v>
                </c:pt>
                <c:pt idx="12">
                  <c:v>0.74</c:v>
                </c:pt>
                <c:pt idx="13">
                  <c:v>0.74</c:v>
                </c:pt>
                <c:pt idx="14">
                  <c:v>0.74</c:v>
                </c:pt>
                <c:pt idx="15">
                  <c:v>0.75</c:v>
                </c:pt>
                <c:pt idx="16">
                  <c:v>0.75</c:v>
                </c:pt>
                <c:pt idx="17">
                  <c:v>0.76</c:v>
                </c:pt>
                <c:pt idx="18">
                  <c:v>0.78</c:v>
                </c:pt>
                <c:pt idx="19">
                  <c:v>0.79</c:v>
                </c:pt>
                <c:pt idx="20">
                  <c:v>0.79</c:v>
                </c:pt>
                <c:pt idx="21">
                  <c:v>0.79</c:v>
                </c:pt>
                <c:pt idx="22">
                  <c:v>0.81</c:v>
                </c:pt>
                <c:pt idx="23">
                  <c:v>0.85</c:v>
                </c:pt>
                <c:pt idx="24">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0.06</c:v>
                </c:pt>
                <c:pt idx="1">
                  <c:v>0.1</c:v>
                </c:pt>
                <c:pt idx="2">
                  <c:v>0.05</c:v>
                </c:pt>
                <c:pt idx="3">
                  <c:v>0.06</c:v>
                </c:pt>
                <c:pt idx="4">
                  <c:v>0.11</c:v>
                </c:pt>
                <c:pt idx="5">
                  <c:v>0.1</c:v>
                </c:pt>
                <c:pt idx="6">
                  <c:v>7.0000000000000007E-2</c:v>
                </c:pt>
                <c:pt idx="7">
                  <c:v>7.0000000000000007E-2</c:v>
                </c:pt>
                <c:pt idx="8">
                  <c:v>0.12</c:v>
                </c:pt>
                <c:pt idx="9">
                  <c:v>0.13</c:v>
                </c:pt>
                <c:pt idx="10">
                  <c:v>0.13</c:v>
                </c:pt>
                <c:pt idx="11">
                  <c:v>0.28999999999999998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37</c:v>
                </c:pt>
                <c:pt idx="1">
                  <c:v>63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68</c:v>
                </c:pt>
                <c:pt idx="1">
                  <c:v>74</c:v>
                </c:pt>
                <c:pt idx="2">
                  <c:v>58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16</c:v>
                </c:pt>
                <c:pt idx="1">
                  <c:v>11</c:v>
                </c:pt>
                <c:pt idx="2">
                  <c:v>23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2.699214587076029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33</c:v>
                </c:pt>
                <c:pt idx="2">
                  <c:v>18</c:v>
                </c:pt>
                <c:pt idx="3">
                  <c:v>13</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0.37</c:v>
                </c:pt>
                <c:pt idx="1">
                  <c:v>0.37</c:v>
                </c:pt>
                <c:pt idx="2">
                  <c:v>0.48</c:v>
                </c:pt>
                <c:pt idx="3">
                  <c:v>0.48</c:v>
                </c:pt>
                <c:pt idx="4">
                  <c:v>0.49</c:v>
                </c:pt>
                <c:pt idx="5">
                  <c:v>0.5</c:v>
                </c:pt>
                <c:pt idx="6">
                  <c:v>0.51</c:v>
                </c:pt>
                <c:pt idx="7">
                  <c:v>0.52</c:v>
                </c:pt>
                <c:pt idx="8">
                  <c:v>0.52</c:v>
                </c:pt>
                <c:pt idx="9">
                  <c:v>0.52</c:v>
                </c:pt>
                <c:pt idx="10">
                  <c:v>0.54</c:v>
                </c:pt>
                <c:pt idx="11">
                  <c:v>0.55000000000000004</c:v>
                </c:pt>
                <c:pt idx="12">
                  <c:v>0.56999999999999995</c:v>
                </c:pt>
                <c:pt idx="13">
                  <c:v>0.57999999999999996</c:v>
                </c:pt>
                <c:pt idx="14">
                  <c:v>0.59</c:v>
                </c:pt>
                <c:pt idx="15">
                  <c:v>0.59</c:v>
                </c:pt>
                <c:pt idx="16">
                  <c:v>0.6</c:v>
                </c:pt>
                <c:pt idx="17">
                  <c:v>0.64</c:v>
                </c:pt>
                <c:pt idx="18">
                  <c:v>0.65</c:v>
                </c:pt>
                <c:pt idx="19">
                  <c:v>0.65</c:v>
                </c:pt>
                <c:pt idx="20">
                  <c:v>0.71</c:v>
                </c:pt>
                <c:pt idx="21">
                  <c:v>0.72</c:v>
                </c:pt>
                <c:pt idx="22">
                  <c:v>0.73</c:v>
                </c:pt>
                <c:pt idx="23">
                  <c:v>0.75</c:v>
                </c:pt>
                <c:pt idx="24">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0.36</c:v>
                </c:pt>
                <c:pt idx="1">
                  <c:v>0.57999999999999996</c:v>
                </c:pt>
                <c:pt idx="2">
                  <c:v>0.02</c:v>
                </c:pt>
                <c:pt idx="3">
                  <c:v>0.04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48</c:v>
                </c:pt>
                <c:pt idx="1">
                  <c:v>68</c:v>
                </c:pt>
                <c:pt idx="2">
                  <c:v>6</c:v>
                </c:pt>
                <c:pt idx="3">
                  <c:v>9</c:v>
                </c:pt>
                <c:pt idx="4">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27</c:v>
                </c:pt>
                <c:pt idx="1">
                  <c:v>42</c:v>
                </c:pt>
                <c:pt idx="2">
                  <c:v>1</c:v>
                </c:pt>
                <c:pt idx="3">
                  <c:v>1</c:v>
                </c:pt>
                <c:pt idx="4">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72</c:v>
                </c:pt>
                <c:pt idx="1">
                  <c:v>19</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0.77</c:v>
                </c:pt>
                <c:pt idx="1">
                  <c:v>0.78</c:v>
                </c:pt>
                <c:pt idx="2">
                  <c:v>0.8</c:v>
                </c:pt>
                <c:pt idx="3">
                  <c:v>0.81</c:v>
                </c:pt>
                <c:pt idx="4">
                  <c:v>0.85</c:v>
                </c:pt>
                <c:pt idx="5">
                  <c:v>0.89</c:v>
                </c:pt>
                <c:pt idx="6">
                  <c:v>0.89</c:v>
                </c:pt>
                <c:pt idx="7">
                  <c:v>0.89</c:v>
                </c:pt>
                <c:pt idx="8">
                  <c:v>0.9</c:v>
                </c:pt>
                <c:pt idx="9">
                  <c:v>0.92</c:v>
                </c:pt>
                <c:pt idx="10">
                  <c:v>0.92</c:v>
                </c:pt>
                <c:pt idx="11">
                  <c:v>0.92</c:v>
                </c:pt>
                <c:pt idx="12">
                  <c:v>0.92</c:v>
                </c:pt>
                <c:pt idx="13">
                  <c:v>0.92</c:v>
                </c:pt>
                <c:pt idx="14">
                  <c:v>0.93</c:v>
                </c:pt>
                <c:pt idx="15">
                  <c:v>0.93</c:v>
                </c:pt>
                <c:pt idx="16">
                  <c:v>0.93</c:v>
                </c:pt>
                <c:pt idx="17">
                  <c:v>0.93</c:v>
                </c:pt>
                <c:pt idx="18">
                  <c:v>0.93</c:v>
                </c:pt>
                <c:pt idx="19">
                  <c:v>0.94</c:v>
                </c:pt>
                <c:pt idx="20">
                  <c:v>0.94</c:v>
                </c:pt>
                <c:pt idx="21">
                  <c:v>0.94</c:v>
                </c:pt>
                <c:pt idx="22">
                  <c:v>0.95</c:v>
                </c:pt>
                <c:pt idx="23">
                  <c:v>0.96</c:v>
                </c:pt>
                <c:pt idx="24">
                  <c:v>0.98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64</c:v>
                </c:pt>
                <c:pt idx="1">
                  <c:v>67</c:v>
                </c:pt>
                <c:pt idx="2">
                  <c:v>57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18</c:v>
                </c:pt>
                <c:pt idx="1">
                  <c:v>11</c:v>
                </c:pt>
                <c:pt idx="2">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20</c:v>
                </c:pt>
                <c:pt idx="1">
                  <c:v>37</c:v>
                </c:pt>
                <c:pt idx="2">
                  <c:v>23</c:v>
                </c:pt>
                <c:pt idx="3">
                  <c:v>11</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0.42</c:v>
                </c:pt>
                <c:pt idx="1">
                  <c:v>0.43</c:v>
                </c:pt>
                <c:pt idx="2">
                  <c:v>0.46</c:v>
                </c:pt>
                <c:pt idx="3">
                  <c:v>0.47</c:v>
                </c:pt>
                <c:pt idx="4">
                  <c:v>0.48</c:v>
                </c:pt>
                <c:pt idx="5">
                  <c:v>0.48</c:v>
                </c:pt>
                <c:pt idx="6">
                  <c:v>0.49</c:v>
                </c:pt>
                <c:pt idx="7">
                  <c:v>0.5</c:v>
                </c:pt>
                <c:pt idx="8">
                  <c:v>0.5</c:v>
                </c:pt>
                <c:pt idx="9">
                  <c:v>0.5</c:v>
                </c:pt>
                <c:pt idx="10">
                  <c:v>0.53</c:v>
                </c:pt>
                <c:pt idx="11">
                  <c:v>0.53</c:v>
                </c:pt>
                <c:pt idx="12">
                  <c:v>0.55000000000000004</c:v>
                </c:pt>
                <c:pt idx="13">
                  <c:v>0.56999999999999995</c:v>
                </c:pt>
                <c:pt idx="14">
                  <c:v>0.59</c:v>
                </c:pt>
                <c:pt idx="15">
                  <c:v>0.6</c:v>
                </c:pt>
                <c:pt idx="16">
                  <c:v>0.6</c:v>
                </c:pt>
                <c:pt idx="17">
                  <c:v>0.61</c:v>
                </c:pt>
                <c:pt idx="18">
                  <c:v>0.62</c:v>
                </c:pt>
                <c:pt idx="19">
                  <c:v>0.64</c:v>
                </c:pt>
                <c:pt idx="20">
                  <c:v>0.65</c:v>
                </c:pt>
                <c:pt idx="21">
                  <c:v>0.66</c:v>
                </c:pt>
                <c:pt idx="22">
                  <c:v>0.67</c:v>
                </c:pt>
                <c:pt idx="23">
                  <c:v>0.72</c:v>
                </c:pt>
                <c:pt idx="24">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88</c:v>
                </c:pt>
                <c:pt idx="1">
                  <c:v>90</c:v>
                </c:pt>
                <c:pt idx="2">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2</c:v>
                </c:pt>
                <c:pt idx="2">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51</c:v>
                </c:pt>
                <c:pt idx="1">
                  <c:v>35</c:v>
                </c:pt>
                <c:pt idx="2">
                  <c:v>11</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91</c:v>
                </c:pt>
                <c:pt idx="1">
                  <c:v>91</c:v>
                </c:pt>
                <c:pt idx="2">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c:v>
                </c:pt>
                <c:pt idx="1">
                  <c:v>3</c:v>
                </c:pt>
                <c:pt idx="2">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51</c:v>
                </c:pt>
                <c:pt idx="1">
                  <c:v>37</c:v>
                </c:pt>
                <c:pt idx="2">
                  <c:v>9</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90</c:v>
                </c:pt>
                <c:pt idx="1">
                  <c:v>90</c:v>
                </c:pt>
                <c:pt idx="2">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c:v>
                </c:pt>
                <c:pt idx="1">
                  <c:v>3</c:v>
                </c:pt>
                <c:pt idx="2">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52</c:v>
                </c:pt>
                <c:pt idx="1">
                  <c:v>34</c:v>
                </c:pt>
                <c:pt idx="2">
                  <c:v>10</c:v>
                </c:pt>
                <c:pt idx="3">
                  <c:v>2</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88</c:v>
                </c:pt>
                <c:pt idx="1">
                  <c:v>89</c:v>
                </c:pt>
                <c:pt idx="2">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12</c:v>
                </c:pt>
                <c:pt idx="1">
                  <c:v>11</c:v>
                </c:pt>
                <c:pt idx="2">
                  <c:v>16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54</c:v>
                </c:pt>
                <c:pt idx="1">
                  <c:v>31</c:v>
                </c:pt>
                <c:pt idx="2">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95</c:v>
                </c:pt>
                <c:pt idx="2">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60</c:v>
                </c:pt>
                <c:pt idx="1">
                  <c:v>34</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96</c:v>
                </c:pt>
                <c:pt idx="1">
                  <c:v>97</c:v>
                </c:pt>
                <c:pt idx="2">
                  <c:v>95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dLbl>
              <c:idx val="2"/>
              <c:layout>
                <c:manualLayout>
                  <c:x val="-1.6221420603043473E-2"/>
                  <c:y val="-0.12206988228426387"/>
                </c:manualLayout>
              </c:layout>
              <c:numFmt formatCode="[&lt;3]&quot;&quot;;0\%" sourceLinked="0"/>
              <c:spPr>
                <a:noFill/>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01D-461F-AC36-808B65CDC6FE}"/>
                </c:ext>
              </c:extLst>
            </c:dLbl>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69</c:v>
                </c:pt>
                <c:pt idx="1">
                  <c:v>27</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96</c:v>
                </c:pt>
                <c:pt idx="1">
                  <c:v>96</c:v>
                </c:pt>
                <c:pt idx="2">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4</c:v>
                </c:pt>
                <c:pt idx="2">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dLbl>
              <c:idx val="2"/>
              <c:layout>
                <c:manualLayout>
                  <c:x val="-3.5687125326695608E-2"/>
                  <c:y val="-0.13020787443654822"/>
                </c:manualLayout>
              </c:layout>
              <c:numFmt formatCode="[&lt;3]&quot;&quot;;0\%" sourceLinked="0"/>
              <c:spPr>
                <a:noFill/>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9FC-4BB3-B666-333841292C46}"/>
                </c:ext>
              </c:extLst>
            </c:dLbl>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61</c:v>
                </c:pt>
                <c:pt idx="1">
                  <c:v>33</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DD5B2AFD-27BA-409C-958E-DDE24631C67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B0500ACE-4C47-4898-B52B-CEB511F7228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906F12B6-C052-4C52-A8D6-D4731AD33FA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39255BA0-7B46-41AD-8B2E-119EE5832F8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2D9A1167-DAFB-4656-AF8D-B035D08EA89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21049E37-FC66-42CC-8DED-D1E9BE935D9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B917D6DD-6C46-47F3-ACCE-7FA6668AD8A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7103-4ED8-9321-7BCBF2AE6EF6}"/>
              </c:ext>
            </c:extLst>
          </c:dPt>
          <c:val>
            <c:numRef>
              <c:f>Sheet1!$C$2:$C$17</c:f>
              <c:numCache>
                <c:formatCode>0%;;</c:formatCode>
                <c:ptCount val="16"/>
                <c:pt idx="1">
                  <c:v>0.86</c:v>
                </c:pt>
                <c:pt idx="3">
                  <c:v>0</c:v>
                </c:pt>
                <c:pt idx="4">
                  <c:v>0.86</c:v>
                </c:pt>
                <c:pt idx="5">
                  <c:v>0.87</c:v>
                </c:pt>
                <c:pt idx="6">
                  <c:v>0.73</c:v>
                </c:pt>
                <c:pt idx="7">
                  <c:v>0.72</c:v>
                </c:pt>
                <c:pt idx="8">
                  <c:v>0.75</c:v>
                </c:pt>
                <c:pt idx="9">
                  <c:v>0</c:v>
                </c:pt>
                <c:pt idx="11">
                  <c:v>0.87</c:v>
                </c:pt>
                <c:pt idx="12">
                  <c:v>0.77</c:v>
                </c:pt>
                <c:pt idx="13">
                  <c:v>0.73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2B076A4F-9335-4E79-8972-18693D67678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A6810F0B-8F10-4710-81AD-0ED6AD33FE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6FAAA2A8-8AAF-4491-8ACE-B8CB605F39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F296AD9A-EB23-4FDD-A288-CAEDEF65C9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5610C3AD-523A-4BFA-A800-ACBD49DB86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A4A50D13-30E3-4207-9D81-EA6C1AF24C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D05E48EE-1B6E-45E3-A8E9-9C4AD8F70D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FF61CDCC-6209-4EF8-8722-6938CE6814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0.14000000000000001</c:v>
                </c:pt>
                <c:pt idx="5">
                  <c:v>0.13</c:v>
                </c:pt>
                <c:pt idx="6">
                  <c:v>0.27</c:v>
                </c:pt>
                <c:pt idx="7">
                  <c:v>0.28000000000000003</c:v>
                </c:pt>
                <c:pt idx="8">
                  <c:v>0.25</c:v>
                </c:pt>
                <c:pt idx="9">
                  <c:v>1</c:v>
                </c:pt>
                <c:pt idx="10">
                  <c:v>1</c:v>
                </c:pt>
                <c:pt idx="11">
                  <c:v>0.13</c:v>
                </c:pt>
                <c:pt idx="12">
                  <c:v>0.22999999999999998</c:v>
                </c:pt>
                <c:pt idx="13">
                  <c:v>0.27</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86%</c:v>
                  </c:pt>
                  <c:pt idx="4">
                    <c:v>86%</c:v>
                  </c:pt>
                  <c:pt idx="5">
                    <c:v>87%</c:v>
                  </c:pt>
                  <c:pt idx="6">
                    <c:v>73%</c:v>
                  </c:pt>
                  <c:pt idx="7">
                    <c:v>72%</c:v>
                  </c:pt>
                  <c:pt idx="8">
                    <c:v>75%</c:v>
                  </c:pt>
                  <c:pt idx="11">
                    <c:v>87%</c:v>
                  </c:pt>
                  <c:pt idx="12">
                    <c:v>77%</c:v>
                  </c:pt>
                  <c:pt idx="13">
                    <c:v>73%</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8E15B643-D58E-41AF-9C72-4FBB898E56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E048C7F9-45E0-4ED0-B429-BD87E654BA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98ADD222-E9CF-4BBE-8AAF-8EA4AADD52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8D1B945A-9CC1-4FC2-A168-D3B2921D51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648E85A0-32B5-4A72-A6F4-1B14852FD1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328FD853-7BE5-407E-B5E1-24923060AA9B}"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AFD54E73-745E-4710-BAB0-36CF710120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FF074A45-0118-4DE4-A170-22506C60A4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697196A1-9E8D-4102-826A-742FEFABAC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F79140A7-CB70-42F6-BB1C-DA51A92144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14656667-1212-49B0-99F9-7DD08B5C52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87988D47-E8E2-43FC-BACE-28640EF17F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FF9B65C0-641D-465D-AA24-47FC74F917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3AA01045-3B7E-49A6-9C67-2E329F2FA5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0.87</c:v>
                </c:pt>
                <c:pt idx="2">
                  <c:v>0.9</c:v>
                </c:pt>
                <c:pt idx="3">
                  <c:v>0.69</c:v>
                </c:pt>
                <c:pt idx="4">
                  <c:v>0.84</c:v>
                </c:pt>
                <c:pt idx="5">
                  <c:v>0.79</c:v>
                </c:pt>
                <c:pt idx="7">
                  <c:v>0</c:v>
                </c:pt>
                <c:pt idx="8">
                  <c:v>0.76</c:v>
                </c:pt>
                <c:pt idx="9">
                  <c:v>0.86</c:v>
                </c:pt>
                <c:pt idx="10">
                  <c:v>0.85</c:v>
                </c:pt>
                <c:pt idx="11">
                  <c:v>0.86</c:v>
                </c:pt>
                <c:pt idx="12">
                  <c:v>0.89</c:v>
                </c:pt>
                <c:pt idx="13">
                  <c:v>0.9</c:v>
                </c:pt>
                <c:pt idx="14">
                  <c:v>0.9</c:v>
                </c:pt>
                <c:pt idx="15">
                  <c:v>0.94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0B37D278-E8F2-41A8-97DF-1828A71780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CB1CF898-770B-4E0E-95BF-09272EDDB9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F06AB464-7CC4-4E58-931B-628E448D8E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5D7A0DFC-DA0D-4AFF-A480-1BC901FE36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72559EB0-1D31-4204-BEA9-97711C3D0F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95F7DE39-36E5-4AE5-A487-81C226FBDA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24BFAA28-D2A2-41E5-8321-36DB791F36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5EC8A745-357A-4B6F-8FD2-B910FF3DCE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CD5F25E9-0188-4F4B-874A-F7A03FF3BD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23F9DDDB-E7A1-4ADA-867E-891875AA18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51C211E9-4E09-4058-9D36-D86550DA1B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2BC024E2-B6C2-4A4A-904C-ABEAF624A6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FC5E76B1-8D62-465E-8741-2661F599B9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0.13</c:v>
                </c:pt>
                <c:pt idx="2">
                  <c:v>9.9999999999999978E-2</c:v>
                </c:pt>
                <c:pt idx="3">
                  <c:v>0.31000000000000005</c:v>
                </c:pt>
                <c:pt idx="4">
                  <c:v>0.16000000000000003</c:v>
                </c:pt>
                <c:pt idx="5">
                  <c:v>0.20999999999999996</c:v>
                </c:pt>
                <c:pt idx="6" formatCode="0%;;">
                  <c:v>1</c:v>
                </c:pt>
                <c:pt idx="7" formatCode="0%;;">
                  <c:v>1</c:v>
                </c:pt>
                <c:pt idx="8">
                  <c:v>0.24</c:v>
                </c:pt>
                <c:pt idx="9">
                  <c:v>0.14000000000000001</c:v>
                </c:pt>
                <c:pt idx="10">
                  <c:v>0.15000000000000002</c:v>
                </c:pt>
                <c:pt idx="11">
                  <c:v>0.14000000000000001</c:v>
                </c:pt>
                <c:pt idx="12">
                  <c:v>0.10999999999999999</c:v>
                </c:pt>
                <c:pt idx="13">
                  <c:v>9.9999999999999978E-2</c:v>
                </c:pt>
                <c:pt idx="14">
                  <c:v>9.9999999999999978E-2</c:v>
                </c:pt>
                <c:pt idx="15">
                  <c:v>6.0000000000000053E-2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87%</c:v>
                  </c:pt>
                  <c:pt idx="2">
                    <c:v>90%</c:v>
                  </c:pt>
                  <c:pt idx="3">
                    <c:v>69%</c:v>
                  </c:pt>
                  <c:pt idx="4">
                    <c:v>84%</c:v>
                  </c:pt>
                  <c:pt idx="5">
                    <c:v>79%</c:v>
                  </c:pt>
                  <c:pt idx="8">
                    <c:v>76%</c:v>
                  </c:pt>
                  <c:pt idx="9">
                    <c:v>86%</c:v>
                  </c:pt>
                  <c:pt idx="10">
                    <c:v>85%</c:v>
                  </c:pt>
                  <c:pt idx="11">
                    <c:v>86%</c:v>
                  </c:pt>
                  <c:pt idx="12">
                    <c:v>89%</c:v>
                  </c:pt>
                  <c:pt idx="13">
                    <c:v>90%</c:v>
                  </c:pt>
                  <c:pt idx="14">
                    <c:v>90%</c:v>
                  </c:pt>
                  <c:pt idx="15">
                    <c:v>94%</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EE4DB37-4FE0-439C-A9D6-9C706A1669C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EB5D57A-32FD-4D77-8E32-FE1BA84CE52C}"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20B028D-C0A4-4798-9730-8D563F6156E4}"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B1BB3704-1916-47AB-B46F-9DAEFFB0250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967F3A1B-B9B8-47F7-A667-34868D33C4F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DA9CDCCD-A6FF-4092-86A9-842024DAE4E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25215073-E0DA-4CB8-8CA2-5A0729F3174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1947DED4-9D16-4E5D-9CD1-BA5FC47264D3}"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C6C1EBE4-5C90-4FA9-AF3B-83CA2BDA4359}"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1F10994E-9260-40D6-A100-1239C91360DB}"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A5EAAE99-656B-40C1-93CD-CDC4BD075964}"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9FE231C9-86A8-45CD-974E-95EAAF1FFC18}"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0F33351C-8BDB-4070-AAE8-AFBA2108AAB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D278FB22-3965-456D-B860-3CF3FFE670D4}"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D5FC5786-9838-4FEA-878A-C3076530C9E2}"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BF4BA3CF-9B7B-4010-9240-01C19592722C}"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0CF2245F-DCEC-42CD-B6B3-F06D6E14AC60}"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0.86</c:v>
                </c:pt>
                <c:pt idx="3">
                  <c:v>0</c:v>
                </c:pt>
                <c:pt idx="5">
                  <c:v>0.86</c:v>
                </c:pt>
                <c:pt idx="6">
                  <c:v>0.83</c:v>
                </c:pt>
                <c:pt idx="7">
                  <c:v>0.86</c:v>
                </c:pt>
                <c:pt idx="8">
                  <c:v>0.87</c:v>
                </c:pt>
                <c:pt idx="9">
                  <c:v>0.87</c:v>
                </c:pt>
                <c:pt idx="13">
                  <c:v>0.82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5DE171F-8B8D-4428-8FC6-6217F61EEB7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2EDDC2CF-62A1-4F2C-81E8-EFA425BFCE4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05913A74-42EE-41FD-9E80-D62A53365420}"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12EAC770-8483-447F-BC59-FF4107F18CEC}"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A064401-DA88-4D76-948F-8879CF3EBB4A}"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C5EB9C79-870E-48C3-837F-29A183BB1E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BA43E6D1-04E4-4610-99DE-E4699FE1F7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63C95C1C-6E4F-4CB1-B12C-ECED4DCD5F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5339DFAA-B263-48DB-B4B8-B63F3BE107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789A8FCF-9A0C-4F3E-A26A-DDD1B06A63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9D1849EA-B01C-4CF5-AE5F-2E4F2C30B5D0}"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DC11074C-3CDC-4669-88FA-72711551EC36}"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F84F8192-6E98-489B-B2DB-45CCFE25D93F}"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34EA013C-42B5-4B85-83E9-372C30287B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DC055441-5D8B-4ECC-A9BF-69A06B140E2F}"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C7A4D1A-6D92-4AE8-A885-7C72948E3D9D}"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065BDE6D-D781-4DC4-B384-02F63EAAFFE7}"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463A02AE-6D83-40D4-A1CD-B468F510C9DB}"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0.14000000000000001</c:v>
                </c:pt>
                <c:pt idx="2">
                  <c:v>1</c:v>
                </c:pt>
                <c:pt idx="3">
                  <c:v>1</c:v>
                </c:pt>
                <c:pt idx="4">
                  <c:v>1</c:v>
                </c:pt>
                <c:pt idx="5">
                  <c:v>0.14000000000000001</c:v>
                </c:pt>
                <c:pt idx="6">
                  <c:v>0.17000000000000004</c:v>
                </c:pt>
                <c:pt idx="7">
                  <c:v>0.14000000000000001</c:v>
                </c:pt>
                <c:pt idx="8">
                  <c:v>0.13</c:v>
                </c:pt>
                <c:pt idx="9">
                  <c:v>0.13</c:v>
                </c:pt>
                <c:pt idx="10">
                  <c:v>1</c:v>
                </c:pt>
                <c:pt idx="11">
                  <c:v>1</c:v>
                </c:pt>
                <c:pt idx="12">
                  <c:v>1</c:v>
                </c:pt>
                <c:pt idx="13">
                  <c:v>0.18000000000000005</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86%</c:v>
                  </c:pt>
                  <c:pt idx="5">
                    <c:v>86%</c:v>
                  </c:pt>
                  <c:pt idx="6">
                    <c:v>83%</c:v>
                  </c:pt>
                  <c:pt idx="7">
                    <c:v>86%</c:v>
                  </c:pt>
                  <c:pt idx="8">
                    <c:v>87%</c:v>
                  </c:pt>
                  <c:pt idx="9">
                    <c:v>87%</c:v>
                  </c:pt>
                  <c:pt idx="13">
                    <c:v>82%</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3FF2A09A-94B1-41D2-9130-3F72B201CB6B}"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33A290DF-5FD3-478A-A699-17DAAD8518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664BBD3C-8EDB-4030-9E9B-28E5369ABB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D9B6AD2F-AA6B-4725-989E-9736184A21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BC37FD72-3D78-4D02-B8A0-3B33FF5BC8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97798512-F867-4C55-9CA8-F3E10CA7DC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A70D8F93-7C5C-41D8-8B84-BA590937C6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C436A9E1-E7D7-4327-85AB-7A310D6F3CD3}"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38E8B56B-33AE-4C54-A22B-74EF6148B2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D7761C89-6627-4097-886F-2119A48DC2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8A75658A-D4E0-4D08-A837-43EE34B0F4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A0E332F4-9D77-4C30-A79A-1B06173788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D31864D4-3D45-4F57-9C81-8C14A9F547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953A6198-6EE2-4949-8765-5088DCD45D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7CAFBC6C-8676-4C8A-9F60-6CA09DFB15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7CEB91C5-850F-40BE-9D7C-662327453B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AB45028F-5378-4EC3-A7BE-9E9E1C46B8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2A038F39-BC1E-4CE0-8BFA-C853CAC587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0.89</c:v>
                </c:pt>
                <c:pt idx="2">
                  <c:v>0.85</c:v>
                </c:pt>
                <c:pt idx="3">
                  <c:v>0.83</c:v>
                </c:pt>
                <c:pt idx="4">
                  <c:v>0.88</c:v>
                </c:pt>
                <c:pt idx="5">
                  <c:v>0.87</c:v>
                </c:pt>
                <c:pt idx="6">
                  <c:v>0.86</c:v>
                </c:pt>
                <c:pt idx="7">
                  <c:v>0.87</c:v>
                </c:pt>
                <c:pt idx="8">
                  <c:v>0.88</c:v>
                </c:pt>
                <c:pt idx="9">
                  <c:v>0.9</c:v>
                </c:pt>
                <c:pt idx="10">
                  <c:v>0.9</c:v>
                </c:pt>
                <c:pt idx="11">
                  <c:v>0.88</c:v>
                </c:pt>
                <c:pt idx="12">
                  <c:v>0.87</c:v>
                </c:pt>
                <c:pt idx="13">
                  <c:v>0.81</c:v>
                </c:pt>
                <c:pt idx="14">
                  <c:v>0.88</c:v>
                </c:pt>
                <c:pt idx="15">
                  <c:v>0.8</c:v>
                </c:pt>
                <c:pt idx="16">
                  <c:v>0.85</c:v>
                </c:pt>
                <c:pt idx="17">
                  <c:v>0.87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DB44CB08-97E6-4848-83B1-4117E558C6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7060DDC8-25F0-4E6A-BE86-1185A7FEA2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0860BCF2-BCD8-4C8F-A813-9F0AF68649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8B68C7A6-86FB-4F92-90AC-0274E0AD2D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A28A4B2F-B162-4142-822F-75065FF42B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95F4EF5D-23D9-46C9-8CBA-E2DC1094E6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AB51BBE7-1D3E-42DB-8448-F3A7529810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33DB62EE-F2F6-41AB-9E60-D7729F2E85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7F5524F1-9A07-4FA1-8A98-593E28D4C5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0E63AC7D-808E-4276-B514-506708D5A1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8A5C0593-788B-4951-808D-07668284A0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E6EB9A00-6088-4D37-A229-B8CEB06634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959E7697-C32B-4ACA-BEB4-D199E75A57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6C68AEFA-9023-4AA8-9C5C-7311375617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209DF3EC-4956-4672-99E7-11A54885EC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2C356EE4-01DD-4217-B641-F6F3D94C2A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4F8193C4-28BC-4244-BABD-26368B394A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7440646A-F091-4E2F-B986-306937B3A3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0.10999999999999999</c:v>
                </c:pt>
                <c:pt idx="2">
                  <c:v>0.15000000000000002</c:v>
                </c:pt>
                <c:pt idx="3">
                  <c:v>0.17000000000000004</c:v>
                </c:pt>
                <c:pt idx="4">
                  <c:v>0.12</c:v>
                </c:pt>
                <c:pt idx="5">
                  <c:v>0.13</c:v>
                </c:pt>
                <c:pt idx="6">
                  <c:v>0.14000000000000001</c:v>
                </c:pt>
                <c:pt idx="7">
                  <c:v>0.13</c:v>
                </c:pt>
                <c:pt idx="8">
                  <c:v>0.12</c:v>
                </c:pt>
                <c:pt idx="9">
                  <c:v>9.9999999999999978E-2</c:v>
                </c:pt>
                <c:pt idx="10">
                  <c:v>9.9999999999999978E-2</c:v>
                </c:pt>
                <c:pt idx="11">
                  <c:v>0.12</c:v>
                </c:pt>
                <c:pt idx="12">
                  <c:v>0.13</c:v>
                </c:pt>
                <c:pt idx="13">
                  <c:v>0.18999999999999995</c:v>
                </c:pt>
                <c:pt idx="14">
                  <c:v>0.12</c:v>
                </c:pt>
                <c:pt idx="15">
                  <c:v>0.19999999999999996</c:v>
                </c:pt>
                <c:pt idx="16">
                  <c:v>0.15000000000000002</c:v>
                </c:pt>
                <c:pt idx="17">
                  <c:v>0.13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89%</c:v>
                  </c:pt>
                  <c:pt idx="2">
                    <c:v>85%</c:v>
                  </c:pt>
                  <c:pt idx="3">
                    <c:v>83%</c:v>
                  </c:pt>
                  <c:pt idx="4">
                    <c:v>88%</c:v>
                  </c:pt>
                  <c:pt idx="5">
                    <c:v>87%</c:v>
                  </c:pt>
                  <c:pt idx="6">
                    <c:v>86%</c:v>
                  </c:pt>
                  <c:pt idx="7">
                    <c:v>87%</c:v>
                  </c:pt>
                  <c:pt idx="8">
                    <c:v>88%</c:v>
                  </c:pt>
                  <c:pt idx="9">
                    <c:v>90%</c:v>
                  </c:pt>
                  <c:pt idx="10">
                    <c:v>90%</c:v>
                  </c:pt>
                  <c:pt idx="11">
                    <c:v>88%</c:v>
                  </c:pt>
                  <c:pt idx="12">
                    <c:v>87%</c:v>
                  </c:pt>
                  <c:pt idx="13">
                    <c:v>81%</c:v>
                  </c:pt>
                  <c:pt idx="14">
                    <c:v>88%</c:v>
                  </c:pt>
                  <c:pt idx="15">
                    <c:v>80%</c:v>
                  </c:pt>
                  <c:pt idx="16">
                    <c:v>85%</c:v>
                  </c:pt>
                  <c:pt idx="17">
                    <c:v>87%</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C40836E2-57E2-4CDA-B449-D5F95C8A50D1}"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18FD0E77-6EA6-4BDA-AA6C-772ACBD5C7F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606D1BF1-5F64-48DA-A6E4-0279AEB99BF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44BD5EE1-886A-4B44-A6D5-66F1DE3AB4A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4EAADCD3-E5DC-48D7-B372-249F92BB984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91E286CF-2241-40B5-86E9-86A60A2A53F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66DA9F35-8B88-49A7-982D-236030CF61E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477B10D3-FE9E-4C71-91DE-A8A2245DDC54}"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49AE678A-2847-4AB6-8544-341CD6779D8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C80DF2F1-52E1-43C7-BA9E-1A8CE159650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F7A94A56-8F8F-4585-83AA-80425982BE1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0.86</c:v>
                </c:pt>
                <c:pt idx="3">
                  <c:v>0</c:v>
                </c:pt>
                <c:pt idx="4" formatCode="0%">
                  <c:v>0.86</c:v>
                </c:pt>
                <c:pt idx="5" formatCode="0%">
                  <c:v>0.86</c:v>
                </c:pt>
                <c:pt idx="6" formatCode="0%">
                  <c:v>0.88</c:v>
                </c:pt>
                <c:pt idx="7" formatCode="0%">
                  <c:v>0.8</c:v>
                </c:pt>
                <c:pt idx="8" formatCode="0%">
                  <c:v>0.94</c:v>
                </c:pt>
                <c:pt idx="9" formatCode="0%">
                  <c:v>0.8</c:v>
                </c:pt>
                <c:pt idx="10" formatCode="0%">
                  <c:v>0.73</c:v>
                </c:pt>
                <c:pt idx="11" formatCode="0%">
                  <c:v>0.78</c:v>
                </c:pt>
                <c:pt idx="12" formatCode="0%">
                  <c:v>0.81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3FF8E8E2-66D1-4AAB-9AD2-CC0B61387E1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17CCA899-DDD4-4EDB-B393-3A00D860DBF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B45BD197-8C80-45CC-A3A4-E423ABD7D6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6F59E9D7-B211-4EFB-B12C-E681CB4C34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70A2F71C-BA73-4F8E-A059-EBF3D020BE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79323EE3-5C2A-4192-8D9C-118449267F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89FC33F7-29EC-4C36-922D-AB9D7A824A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0216BD1F-BAD7-4378-84E6-E9C2929CF9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3EEE2ED0-3228-4C94-823E-96BA7D9E0B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D744B57E-BBAE-4A97-A203-2801CF3D2E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9FE17FA4-58DF-4144-AD2A-E2E9BDF960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0.14000000000000001</c:v>
                </c:pt>
                <c:pt idx="5">
                  <c:v>0.14000000000000001</c:v>
                </c:pt>
                <c:pt idx="6">
                  <c:v>0.12</c:v>
                </c:pt>
                <c:pt idx="7">
                  <c:v>0.19999999999999996</c:v>
                </c:pt>
                <c:pt idx="8">
                  <c:v>6.0000000000000053E-2</c:v>
                </c:pt>
                <c:pt idx="9">
                  <c:v>0.19999999999999996</c:v>
                </c:pt>
                <c:pt idx="10">
                  <c:v>0.27</c:v>
                </c:pt>
                <c:pt idx="11">
                  <c:v>0.21999999999999997</c:v>
                </c:pt>
                <c:pt idx="12">
                  <c:v>0.18999999999999995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86%</c:v>
                  </c:pt>
                  <c:pt idx="4">
                    <c:v>86%</c:v>
                  </c:pt>
                  <c:pt idx="5">
                    <c:v>86%</c:v>
                  </c:pt>
                  <c:pt idx="6">
                    <c:v>88%</c:v>
                  </c:pt>
                  <c:pt idx="7">
                    <c:v>80%</c:v>
                  </c:pt>
                  <c:pt idx="8">
                    <c:v>94%</c:v>
                  </c:pt>
                  <c:pt idx="9">
                    <c:v>80%</c:v>
                  </c:pt>
                  <c:pt idx="10">
                    <c:v>73%</c:v>
                  </c:pt>
                  <c:pt idx="11">
                    <c:v>78%</c:v>
                  </c:pt>
                  <c:pt idx="12">
                    <c:v>81%</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FC9EAAA5-9879-4325-9ACD-06558B1A12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99707133-B2CC-4EB4-8621-0512861D95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F2023A3A-54CE-4A56-B0C4-AC63371F74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1B304AB3-9877-4CE6-8F5E-515C10A0CA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970D8CCF-3BEE-484A-84BA-A635D108ED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5FA0B533-46CC-44C6-8F5B-1F20A17156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A501E0F7-B23C-41CD-8574-82A6F0CC60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0.87</c:v>
                </c:pt>
                <c:pt idx="2">
                  <c:v>0.79</c:v>
                </c:pt>
                <c:pt idx="3">
                  <c:v>0.82</c:v>
                </c:pt>
                <c:pt idx="4">
                  <c:v>0.84</c:v>
                </c:pt>
                <c:pt idx="5">
                  <c:v>0.8</c:v>
                </c:pt>
                <c:pt idx="7" formatCode="0%;;">
                  <c:v>0</c:v>
                </c:pt>
                <c:pt idx="8" formatCode="0%;;">
                  <c:v>0.86</c:v>
                </c:pt>
                <c:pt idx="9" formatCode="0%;;">
                  <c:v>0.87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6387BAB6-E3BF-423F-9117-4698D22B178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E6C9FD28-814E-4AFC-A7ED-AEC0629E47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7444095C-D8E0-449F-8DE1-D5D8B170AC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EB3DBD24-7E52-42AF-82F8-AC8886702C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F2C844A0-7E1D-4BF2-8357-5E9991974E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906F35C5-6F90-47E3-B80F-B8677379CA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CA809E46-8FAD-4721-A26F-9B080B187D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A7C6C675-783B-487D-AE58-10614EF69E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0.20999999999999996</c:v>
                </c:pt>
                <c:pt idx="3">
                  <c:v>0.18000000000000005</c:v>
                </c:pt>
                <c:pt idx="4">
                  <c:v>0.16000000000000003</c:v>
                </c:pt>
                <c:pt idx="5">
                  <c:v>0.19999999999999996</c:v>
                </c:pt>
                <c:pt idx="6">
                  <c:v>1</c:v>
                </c:pt>
                <c:pt idx="7">
                  <c:v>1</c:v>
                </c:pt>
                <c:pt idx="8">
                  <c:v>0.14000000000000001</c:v>
                </c:pt>
                <c:pt idx="9">
                  <c:v>0.13</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87%</c:v>
                  </c:pt>
                  <c:pt idx="2">
                    <c:v>79%</c:v>
                  </c:pt>
                  <c:pt idx="3">
                    <c:v>82%</c:v>
                  </c:pt>
                  <c:pt idx="4">
                    <c:v>84%</c:v>
                  </c:pt>
                  <c:pt idx="5">
                    <c:v>80%</c:v>
                  </c:pt>
                  <c:pt idx="8">
                    <c:v>86%</c:v>
                  </c:pt>
                  <c:pt idx="9">
                    <c:v>87%</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82</c:v>
                </c:pt>
                <c:pt idx="1">
                  <c:v>78</c:v>
                </c:pt>
                <c:pt idx="2">
                  <c:v>71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18</c:v>
                </c:pt>
                <c:pt idx="1">
                  <c:v>22</c:v>
                </c:pt>
                <c:pt idx="2">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35</c:v>
                </c:pt>
                <c:pt idx="1">
                  <c:v>36</c:v>
                </c:pt>
                <c:pt idx="2">
                  <c:v>29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0.56000000000000005</c:v>
                </c:pt>
                <c:pt idx="1">
                  <c:v>0.59</c:v>
                </c:pt>
                <c:pt idx="2">
                  <c:v>0.6</c:v>
                </c:pt>
                <c:pt idx="3">
                  <c:v>0.6</c:v>
                </c:pt>
                <c:pt idx="4">
                  <c:v>0.63</c:v>
                </c:pt>
                <c:pt idx="5">
                  <c:v>0.65</c:v>
                </c:pt>
                <c:pt idx="6">
                  <c:v>0.65</c:v>
                </c:pt>
                <c:pt idx="7">
                  <c:v>0.68</c:v>
                </c:pt>
                <c:pt idx="8">
                  <c:v>0.69</c:v>
                </c:pt>
                <c:pt idx="9">
                  <c:v>0.69</c:v>
                </c:pt>
                <c:pt idx="10">
                  <c:v>0.7</c:v>
                </c:pt>
                <c:pt idx="11">
                  <c:v>0.7</c:v>
                </c:pt>
                <c:pt idx="12">
                  <c:v>0.7</c:v>
                </c:pt>
                <c:pt idx="13">
                  <c:v>0.7</c:v>
                </c:pt>
                <c:pt idx="14">
                  <c:v>0.7</c:v>
                </c:pt>
                <c:pt idx="15">
                  <c:v>0.73</c:v>
                </c:pt>
                <c:pt idx="16">
                  <c:v>0.73</c:v>
                </c:pt>
                <c:pt idx="17">
                  <c:v>0.75</c:v>
                </c:pt>
                <c:pt idx="18">
                  <c:v>0.76</c:v>
                </c:pt>
                <c:pt idx="19">
                  <c:v>0.77</c:v>
                </c:pt>
                <c:pt idx="20">
                  <c:v>0.78</c:v>
                </c:pt>
                <c:pt idx="21">
                  <c:v>0.78</c:v>
                </c:pt>
                <c:pt idx="22">
                  <c:v>0.8</c:v>
                </c:pt>
                <c:pt idx="23">
                  <c:v>0.81</c:v>
                </c:pt>
                <c:pt idx="24">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0.53</c:v>
                </c:pt>
                <c:pt idx="1">
                  <c:v>0.21</c:v>
                </c:pt>
                <c:pt idx="2">
                  <c:v>0.12</c:v>
                </c:pt>
                <c:pt idx="3">
                  <c:v>0.18</c:v>
                </c:pt>
                <c:pt idx="4">
                  <c:v>0.02</c:v>
                </c:pt>
                <c:pt idx="5">
                  <c:v>0.28000000000000003</c:v>
                </c:pt>
                <c:pt idx="6">
                  <c:v>0.16</c:v>
                </c:pt>
                <c:pt idx="7">
                  <c:v>0.03</c:v>
                </c:pt>
                <c:pt idx="8">
                  <c:v>0.09</c:v>
                </c:pt>
                <c:pt idx="9">
                  <c:v>0.05</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67</c:v>
                </c:pt>
                <c:pt idx="1">
                  <c:v>73</c:v>
                </c:pt>
                <c:pt idx="2">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33</c:v>
                </c:pt>
                <c:pt idx="1">
                  <c:v>27</c:v>
                </c:pt>
                <c:pt idx="2">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60</c:v>
                </c:pt>
                <c:pt idx="1">
                  <c:v>40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70</c:v>
                </c:pt>
                <c:pt idx="1">
                  <c:v>69</c:v>
                </c:pt>
                <c:pt idx="2">
                  <c:v>52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15</c:v>
                </c:pt>
                <c:pt idx="1">
                  <c:v>16</c:v>
                </c:pt>
                <c:pt idx="2">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1993869016597516"/>
          <c:h val="0.62490478435924401"/>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20</c:v>
                </c:pt>
                <c:pt idx="1">
                  <c:v>31</c:v>
                </c:pt>
                <c:pt idx="2">
                  <c:v>20</c:v>
                </c:pt>
                <c:pt idx="3">
                  <c:v>13</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5.xml"/><Relationship Id="rId3" Type="http://schemas.openxmlformats.org/officeDocument/2006/relationships/image" Target="../media/image10.png"/><Relationship Id="rId7" Type="http://schemas.openxmlformats.org/officeDocument/2006/relationships/chart" Target="../charts/chart124.xml"/><Relationship Id="rId12" Type="http://schemas.openxmlformats.org/officeDocument/2006/relationships/chart" Target="../charts/chart129.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3.xml"/><Relationship Id="rId11" Type="http://schemas.openxmlformats.org/officeDocument/2006/relationships/chart" Target="../charts/chart128.xml"/><Relationship Id="rId5" Type="http://schemas.openxmlformats.org/officeDocument/2006/relationships/chart" Target="../charts/chart122.xml"/><Relationship Id="rId10" Type="http://schemas.openxmlformats.org/officeDocument/2006/relationships/chart" Target="../charts/chart127.xml"/><Relationship Id="rId4" Type="http://schemas.openxmlformats.org/officeDocument/2006/relationships/image" Target="../media/image11.svg"/><Relationship Id="rId9" Type="http://schemas.openxmlformats.org/officeDocument/2006/relationships/chart" Target="../charts/chart126.xml"/></Relationships>
</file>

<file path=ppt/slides/_rels/slide38.xml.rels><?xml version="1.0" encoding="UTF-8" standalone="yes"?>
<Relationships xmlns="http://schemas.openxmlformats.org/package/2006/relationships"><Relationship Id="rId8" Type="http://schemas.openxmlformats.org/officeDocument/2006/relationships/chart" Target="../charts/chart133.xml"/><Relationship Id="rId3" Type="http://schemas.openxmlformats.org/officeDocument/2006/relationships/image" Target="../media/image10.png"/><Relationship Id="rId7" Type="http://schemas.openxmlformats.org/officeDocument/2006/relationships/chart" Target="../charts/chart132.xml"/><Relationship Id="rId12" Type="http://schemas.openxmlformats.org/officeDocument/2006/relationships/chart" Target="../charts/chart137.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1.xml"/><Relationship Id="rId11" Type="http://schemas.openxmlformats.org/officeDocument/2006/relationships/chart" Target="../charts/chart136.xml"/><Relationship Id="rId5" Type="http://schemas.openxmlformats.org/officeDocument/2006/relationships/chart" Target="../charts/chart130.xml"/><Relationship Id="rId10" Type="http://schemas.openxmlformats.org/officeDocument/2006/relationships/chart" Target="../charts/chart135.xml"/><Relationship Id="rId4" Type="http://schemas.openxmlformats.org/officeDocument/2006/relationships/image" Target="../media/image11.svg"/><Relationship Id="rId9" Type="http://schemas.openxmlformats.org/officeDocument/2006/relationships/chart" Target="../charts/chart134.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49.xml"/><Relationship Id="rId3" Type="http://schemas.openxmlformats.org/officeDocument/2006/relationships/image" Target="../media/image10.png"/><Relationship Id="rId7" Type="http://schemas.openxmlformats.org/officeDocument/2006/relationships/chart" Target="../charts/chart148.xml"/><Relationship Id="rId12" Type="http://schemas.openxmlformats.org/officeDocument/2006/relationships/chart" Target="../charts/chart153.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7.xml"/><Relationship Id="rId11" Type="http://schemas.openxmlformats.org/officeDocument/2006/relationships/chart" Target="../charts/chart152.xml"/><Relationship Id="rId5" Type="http://schemas.openxmlformats.org/officeDocument/2006/relationships/chart" Target="../charts/chart146.xml"/><Relationship Id="rId10" Type="http://schemas.openxmlformats.org/officeDocument/2006/relationships/chart" Target="../charts/chart151.xml"/><Relationship Id="rId4" Type="http://schemas.openxmlformats.org/officeDocument/2006/relationships/image" Target="../media/image11.svg"/><Relationship Id="rId9" Type="http://schemas.openxmlformats.org/officeDocument/2006/relationships/chart" Target="../charts/chart150.xml"/></Relationships>
</file>

<file path=ppt/slides/_rels/slide41.xml.rels><?xml version="1.0" encoding="UTF-8" standalone="yes"?>
<Relationships xmlns="http://schemas.openxmlformats.org/package/2006/relationships"><Relationship Id="rId8" Type="http://schemas.openxmlformats.org/officeDocument/2006/relationships/chart" Target="../charts/chart157.xml"/><Relationship Id="rId3" Type="http://schemas.openxmlformats.org/officeDocument/2006/relationships/image" Target="../media/image10.png"/><Relationship Id="rId7" Type="http://schemas.openxmlformats.org/officeDocument/2006/relationships/chart" Target="../charts/chart156.xml"/><Relationship Id="rId12" Type="http://schemas.openxmlformats.org/officeDocument/2006/relationships/chart" Target="../charts/chart161.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5.xml"/><Relationship Id="rId11" Type="http://schemas.openxmlformats.org/officeDocument/2006/relationships/chart" Target="../charts/chart160.xml"/><Relationship Id="rId5" Type="http://schemas.openxmlformats.org/officeDocument/2006/relationships/chart" Target="../charts/chart154.xml"/><Relationship Id="rId10" Type="http://schemas.openxmlformats.org/officeDocument/2006/relationships/chart" Target="../charts/chart159.xml"/><Relationship Id="rId4" Type="http://schemas.openxmlformats.org/officeDocument/2006/relationships/image" Target="../media/image11.svg"/><Relationship Id="rId9" Type="http://schemas.openxmlformats.org/officeDocument/2006/relationships/chart" Target="../charts/chart158.xml"/></Relationships>
</file>

<file path=ppt/slides/_rels/slide42.xml.rels><?xml version="1.0" encoding="UTF-8" standalone="yes"?>
<Relationships xmlns="http://schemas.openxmlformats.org/package/2006/relationships"><Relationship Id="rId8" Type="http://schemas.openxmlformats.org/officeDocument/2006/relationships/chart" Target="../charts/chart165.xml"/><Relationship Id="rId3" Type="http://schemas.openxmlformats.org/officeDocument/2006/relationships/image" Target="../media/image10.png"/><Relationship Id="rId7" Type="http://schemas.openxmlformats.org/officeDocument/2006/relationships/chart" Target="../charts/chart164.xml"/><Relationship Id="rId12" Type="http://schemas.openxmlformats.org/officeDocument/2006/relationships/chart" Target="../charts/chart16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3.xml"/><Relationship Id="rId11" Type="http://schemas.openxmlformats.org/officeDocument/2006/relationships/chart" Target="../charts/chart168.xml"/><Relationship Id="rId5" Type="http://schemas.openxmlformats.org/officeDocument/2006/relationships/chart" Target="../charts/chart162.xml"/><Relationship Id="rId10" Type="http://schemas.openxmlformats.org/officeDocument/2006/relationships/chart" Target="../charts/chart167.xml"/><Relationship Id="rId4" Type="http://schemas.openxmlformats.org/officeDocument/2006/relationships/image" Target="../media/image11.svg"/><Relationship Id="rId9" Type="http://schemas.openxmlformats.org/officeDocument/2006/relationships/chart" Target="../charts/chart16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12" Type="http://schemas.openxmlformats.org/officeDocument/2006/relationships/chart" Target="../charts/chart192.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11" Type="http://schemas.openxmlformats.org/officeDocument/2006/relationships/chart" Target="../charts/chart191.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18266" y="1851547"/>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Surrey Heartlands Health and Care Partnership </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Surrey Heartlands Health and Care Partnership.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Surrey Heartlands Health and Care Partnership, 32,706</a:t>
            </a:r>
            <a:r>
              <a:rPr lang="en-GB" sz="1600" dirty="0"/>
              <a:t> questionnaires were sent out, and </a:t>
            </a:r>
            <a:r>
              <a:rPr lang="en-GB" sz="1600" b="1" dirty="0">
                <a:solidFill>
                  <a:srgbClr val="005EB8"/>
                </a:solidFill>
              </a:rPr>
              <a:t>11,240</a:t>
            </a:r>
            <a:r>
              <a:rPr lang="en-GB" sz="1600" dirty="0"/>
              <a:t> were returned completed. This represents a response rate of </a:t>
            </a:r>
            <a:r>
              <a:rPr lang="en-GB" sz="1600" b="1" dirty="0">
                <a:solidFill>
                  <a:srgbClr val="005EB8"/>
                </a:solidFill>
              </a:rPr>
              <a:t>34%</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3"/>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294664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507E1BE6-D105-AB11-7DA0-AD9EB2B0DFB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35467508"/>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9065000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8404800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7289481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3982040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671889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689224907"/>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(11,099); ICS 2021 (13,864); ICS 2020 (11,352);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152 to 771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22210439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6384845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291016311"/>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14540436"/>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49700794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790075261"/>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67%</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58220533"/>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99496143"/>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04970362"/>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52277718"/>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72738130"/>
              </p:ext>
            </p:extLst>
          </p:nvPr>
        </p:nvGraphicFramePr>
        <p:xfrm>
          <a:off x="9028113" y="1689563"/>
          <a:ext cx="2900362" cy="24300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WOKING WISE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HEALTHY HORLEY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OF WAVERLEY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DORKING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699020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92798163"/>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(11,099); </a:t>
                      </a:r>
                      <a:r>
                        <a:rPr lang="en-GB" sz="700" b="0" dirty="0" err="1">
                          <a:solidFill>
                            <a:schemeClr val="tx1"/>
                          </a:solidFill>
                        </a:rPr>
                        <a:t>PCN</a:t>
                      </a:r>
                      <a:r>
                        <a:rPr lang="en-GB" sz="700" b="0" dirty="0">
                          <a:solidFill>
                            <a:schemeClr val="tx1"/>
                          </a:solidFill>
                        </a:rPr>
                        <a:t> bases range from 152 to 771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417107125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10074008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A0ECCA71-2660-C9E2-7501-8716A04E484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45416374"/>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35981217"/>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338134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8798716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928403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808113679"/>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(10,518); ICS 2021 (13,181); ICS 2020 (11,112);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143 to 743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40016750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72548865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0268764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840994922"/>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422478716"/>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755020754"/>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5166812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51873476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33224352"/>
              </p:ext>
            </p:extLst>
          </p:nvPr>
        </p:nvGraphicFramePr>
        <p:xfrm>
          <a:off x="9028113" y="1689563"/>
          <a:ext cx="2900362" cy="24300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SASSE NETWORK 3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EAST WAVERLEY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TANDRIDGE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GUILDFORD EAST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28571078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408907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89065745"/>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(10,518); </a:t>
                      </a:r>
                      <a:r>
                        <a:rPr lang="en-GB" sz="700" b="0" dirty="0" err="1">
                          <a:solidFill>
                            <a:schemeClr val="tx1"/>
                          </a:solidFill>
                        </a:rPr>
                        <a:t>PCN</a:t>
                      </a:r>
                      <a:r>
                        <a:rPr lang="en-GB" sz="700" b="0" dirty="0">
                          <a:solidFill>
                            <a:schemeClr val="tx1"/>
                          </a:solidFill>
                        </a:rPr>
                        <a:t> bases range from 143 to 743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09987051"/>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0049927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6050802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1197381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059688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918284173"/>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(10,552); ICS 2021 (13,395); ICS 2020 (11,326);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143 to 734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7366325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0110528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8543199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59227354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81889936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2464399362"/>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7513116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40249946"/>
              </p:ext>
            </p:extLst>
          </p:nvPr>
        </p:nvGraphicFramePr>
        <p:xfrm>
          <a:off x="9028113" y="1689563"/>
          <a:ext cx="2900362" cy="24300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ELMBRIDGE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REDHILL PHOENIX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GUILDFORD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DORKING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312036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029795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33978567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E3BA84DD-BFDD-D1B2-9099-E03D29A53CD0}"/>
              </a:ext>
            </a:extLst>
          </p:cNvPr>
          <p:cNvGraphicFramePr>
            <a:graphicFrameLocks noGrp="1"/>
          </p:cNvGraphicFramePr>
          <p:nvPr>
            <p:extLst>
              <p:ext uri="{D42A27DB-BD31-4B8C-83A1-F6EECF244321}">
                <p14:modId xmlns:p14="http://schemas.microsoft.com/office/powerpoint/2010/main" val="1275455461"/>
              </p:ext>
            </p:extLst>
          </p:nvPr>
        </p:nvGraphicFramePr>
        <p:xfrm>
          <a:off x="622466" y="5721094"/>
          <a:ext cx="6833313" cy="198120"/>
        </p:xfrm>
        <a:graphic>
          <a:graphicData uri="http://schemas.openxmlformats.org/drawingml/2006/table">
            <a:tbl>
              <a:tblPr firstRow="1" bandRow="1">
                <a:tableStyleId>{5C22544A-7EE6-4342-B048-85BDC9FD1C3A}</a:tableStyleId>
              </a:tblPr>
              <a:tblGrid>
                <a:gridCol w="683331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(10,552);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143 to 734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9CB494F1-117E-1D7D-1EFA-B466999AA2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26130173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602122853"/>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(11,089);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151 to 772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12453538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639510393"/>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8329284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2513495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2047218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723468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395525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203631368"/>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(7,849); ICS 2021 (8,710); ICS 2020 (4,881);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134 to 532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8577266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124739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5019528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979311066"/>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178139030"/>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776420415"/>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(24%).</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899358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99964365"/>
              </p:ext>
            </p:extLst>
          </p:nvPr>
        </p:nvGraphicFramePr>
        <p:xfrm>
          <a:off x="9028113" y="1689563"/>
          <a:ext cx="2900362" cy="24300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WOKING WISE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GUILDFORD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TANDRIDGE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1061278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320371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116865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(7,849); </a:t>
                      </a:r>
                      <a:r>
                        <a:rPr lang="en-GB" sz="700" b="0" dirty="0" err="1">
                          <a:solidFill>
                            <a:schemeClr val="tx1"/>
                          </a:solidFill>
                        </a:rPr>
                        <a:t>PCN</a:t>
                      </a:r>
                      <a:r>
                        <a:rPr lang="en-GB" sz="700" b="0" dirty="0">
                          <a:solidFill>
                            <a:schemeClr val="tx1"/>
                          </a:solidFill>
                        </a:rPr>
                        <a:t> bases range from 134 to 532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75592399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45E515BA-1E36-2BBE-155B-D362C5FF1A1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080704561"/>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081539875"/>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933703742"/>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592455756"/>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2639910969"/>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(8,260);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110 to 591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3916802251"/>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4467180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77659773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429383310"/>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2409283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73368949"/>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95237278"/>
              </p:ext>
            </p:extLst>
          </p:nvPr>
        </p:nvGraphicFramePr>
        <p:xfrm>
          <a:off x="9028113" y="1689563"/>
          <a:ext cx="2900362" cy="24300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SASSE NETWORK 3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TANDRIDGE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REDHILL PHOENIX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DORKING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7578826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956740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91334867"/>
              </p:ext>
            </p:extLst>
          </p:nvPr>
        </p:nvGraphicFramePr>
        <p:xfrm>
          <a:off x="532734" y="5672571"/>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(8,260); </a:t>
                      </a:r>
                      <a:r>
                        <a:rPr lang="en-GB" sz="700" b="0" dirty="0" err="1">
                          <a:solidFill>
                            <a:schemeClr val="tx1"/>
                          </a:solidFill>
                        </a:rPr>
                        <a:t>PCN</a:t>
                      </a:r>
                      <a:r>
                        <a:rPr lang="en-GB" sz="700" b="0" dirty="0">
                          <a:solidFill>
                            <a:schemeClr val="tx1"/>
                          </a:solidFill>
                        </a:rPr>
                        <a:t> bases range from 110 to 591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414988796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033454717"/>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654667873"/>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3144650175"/>
              </p:ext>
            </p:extLst>
          </p:nvPr>
        </p:nvGraphicFramePr>
        <p:xfrm>
          <a:off x="376377" y="5723963"/>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(9,547);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111 to 643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892642797"/>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1071538709"/>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39028749"/>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3964567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23660348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11992119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168783870"/>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2899083" cy="123111"/>
          </a:xfrm>
          <a:prstGeom prst="rect">
            <a:avLst/>
          </a:prstGeom>
          <a:noFill/>
        </p:spPr>
        <p:txBody>
          <a:bodyPr wrap="square" lIns="0" tIns="0" rIns="0" bIns="0" rtlCol="0">
            <a:spAutoFit/>
          </a:bodyPr>
          <a:lstStyle/>
          <a:p>
            <a:pPr algn="l"/>
            <a:r>
              <a:rPr lang="en-GB" sz="800" dirty="0"/>
              <a:t>¹Excluding those who said 'I was not offered an appointment’ (10%)</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4974118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41133360"/>
              </p:ext>
            </p:extLst>
          </p:nvPr>
        </p:nvGraphicFramePr>
        <p:xfrm>
          <a:off x="9028113" y="1689563"/>
          <a:ext cx="2900362" cy="24300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TANDRIDGE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EAST WAVERLEY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REDHILL PHOENIX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DORKING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3852839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116085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52276870"/>
              </p:ext>
            </p:extLst>
          </p:nvPr>
        </p:nvGraphicFramePr>
        <p:xfrm>
          <a:off x="545472" y="567738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(9,547); </a:t>
                      </a:r>
                      <a:r>
                        <a:rPr lang="en-GB" sz="700" b="0" dirty="0" err="1">
                          <a:solidFill>
                            <a:schemeClr val="tx1"/>
                          </a:solidFill>
                        </a:rPr>
                        <a:t>PCN</a:t>
                      </a:r>
                      <a:r>
                        <a:rPr lang="en-GB" sz="700" b="0" dirty="0">
                          <a:solidFill>
                            <a:schemeClr val="tx1"/>
                          </a:solidFill>
                        </a:rPr>
                        <a:t> bases range from 111 to 643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258221414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33486627"/>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(1,179)</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45186420"/>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85579224"/>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25149225"/>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2848697"/>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99534910"/>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2124861967"/>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(10,476); ICS 2021 (12,835); ICS 2020 (10,662);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142 to 722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10074133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20340319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551191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118264639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99182763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26837893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395470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12017909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9453332"/>
              </p:ext>
            </p:extLst>
          </p:nvPr>
        </p:nvGraphicFramePr>
        <p:xfrm>
          <a:off x="9028113" y="1689563"/>
          <a:ext cx="2900362" cy="24300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SASSE NETWORK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REDHILL PHOENIX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DORKING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0114513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287828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93867478"/>
              </p:ext>
            </p:extLst>
          </p:nvPr>
        </p:nvGraphicFramePr>
        <p:xfrm>
          <a:off x="532734"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(10,476); </a:t>
                      </a:r>
                      <a:r>
                        <a:rPr lang="en-GB" sz="700" b="0" dirty="0" err="1">
                          <a:solidFill>
                            <a:schemeClr val="tx1"/>
                          </a:solidFill>
                        </a:rPr>
                        <a:t>PCN</a:t>
                      </a:r>
                      <a:r>
                        <a:rPr lang="en-GB" sz="700" b="0" dirty="0">
                          <a:solidFill>
                            <a:schemeClr val="tx1"/>
                          </a:solidFill>
                        </a:rPr>
                        <a:t> bases range from 142 to 722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361794025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52211169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2176229348"/>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213685377"/>
              </p:ext>
            </p:extLst>
          </p:nvPr>
        </p:nvGraphicFramePr>
        <p:xfrm>
          <a:off x="800599" y="5584407"/>
          <a:ext cx="9553223" cy="273543"/>
        </p:xfrm>
        <a:graphic>
          <a:graphicData uri="http://schemas.openxmlformats.org/drawingml/2006/table">
            <a:tbl>
              <a:tblPr firstRow="1" bandRow="1">
                <a:tableStyleId>{5C22544A-7EE6-4342-B048-85BDC9FD1C3A}</a:tableStyleId>
              </a:tblPr>
              <a:tblGrid>
                <a:gridCol w="9553223">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(10,442); </a:t>
                      </a:r>
                      <a:r>
                        <a:rPr lang="en-GB" sz="800" b="0" dirty="0" err="1">
                          <a:solidFill>
                            <a:schemeClr val="tx1"/>
                          </a:solidFill>
                        </a:rPr>
                        <a:t>PCN</a:t>
                      </a:r>
                      <a:r>
                        <a:rPr lang="en-GB" sz="800" b="0" dirty="0">
                          <a:solidFill>
                            <a:schemeClr val="tx1"/>
                          </a:solidFill>
                        </a:rPr>
                        <a:t> bases range from 140 to 719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764140491"/>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81395621"/>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06017070"/>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34782960"/>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51761749"/>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28132474"/>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4226882630"/>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(10,102);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131 to 697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14468997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21555181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16633248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38723690"/>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723007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76838750"/>
              </p:ext>
            </p:extLst>
          </p:nvPr>
        </p:nvGraphicFramePr>
        <p:xfrm>
          <a:off x="9028113" y="1689563"/>
          <a:ext cx="2900362" cy="24300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EAST ELMBRIDGE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GUILDFORD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HEALTHY HORLEY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52216213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891677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63993881"/>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(10,102); </a:t>
                      </a:r>
                      <a:r>
                        <a:rPr lang="en-GB" sz="700" b="0" dirty="0" err="1">
                          <a:solidFill>
                            <a:schemeClr val="tx1"/>
                          </a:solidFill>
                        </a:rPr>
                        <a:t>PCN</a:t>
                      </a:r>
                      <a:r>
                        <a:rPr lang="en-GB" sz="700" b="0" dirty="0">
                          <a:solidFill>
                            <a:schemeClr val="tx1"/>
                          </a:solidFill>
                        </a:rPr>
                        <a:t> bases range from 131 to 697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120408535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AD78EDEA-B32B-BAA1-90F9-79A5DC2B461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76847670"/>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88712369"/>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147714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712914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8306772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223535249"/>
              </p:ext>
            </p:extLst>
          </p:nvPr>
        </p:nvGraphicFramePr>
        <p:xfrm>
          <a:off x="472443" y="5702774"/>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(9,329); ICS 2021 (12,151); ICS 2020 (10,512);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106 to 629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19466418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14705877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6742094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3467807324"/>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047883685"/>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790819793"/>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(9%)</a:t>
            </a:r>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0846813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060387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30524214"/>
              </p:ext>
            </p:extLst>
          </p:nvPr>
        </p:nvGraphicFramePr>
        <p:xfrm>
          <a:off x="9028113" y="1689563"/>
          <a:ext cx="2900362" cy="24300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COCO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REDHILL PHOENIX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DORKING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3315484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987898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33745517"/>
              </p:ext>
            </p:extLst>
          </p:nvPr>
        </p:nvGraphicFramePr>
        <p:xfrm>
          <a:off x="589415" y="5710935"/>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(9,329); </a:t>
                      </a:r>
                      <a:r>
                        <a:rPr lang="en-GB" sz="700" b="0" dirty="0" err="1">
                          <a:solidFill>
                            <a:schemeClr val="tx1"/>
                          </a:solidFill>
                        </a:rPr>
                        <a:t>PCN</a:t>
                      </a:r>
                      <a:r>
                        <a:rPr lang="en-GB" sz="700" b="0" dirty="0">
                          <a:solidFill>
                            <a:schemeClr val="tx1"/>
                          </a:solidFill>
                        </a:rPr>
                        <a:t> bases range from 106 to 629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43421703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1C0D2042-AE2E-7080-9044-BD1BAFF97C12}"/>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6605562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6923803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4277035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911815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299850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855309671"/>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(10,468); ICS 2021 (12,849); ICS 2020 (10,732);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136 to 719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1541216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4767630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495122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472086907"/>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841186337"/>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39911650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2296661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1993959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4301048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7745938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837274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30093456"/>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(10,324); ICS 2021 (12,599); ICS 2020 (10,695);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135 to 715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8314074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846240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6517274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1116443779"/>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303019115"/>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5938973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4286804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286842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5018282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3805016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353250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5212381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(10,173); ICS 2021 (12,752); ICS 2020 (10,725);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132 to 699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6309504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9313744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4504528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977021154"/>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2479307132"/>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08219546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0977054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8365148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424395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430839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6181789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16307019"/>
              </p:ext>
            </p:extLst>
          </p:nvPr>
        </p:nvGraphicFramePr>
        <p:xfrm>
          <a:off x="510739" y="5608098"/>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(4,319); ICS 2021 (5,299); ICS 2020 (3,940);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52 to 292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24360141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4100099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21864890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4219303194"/>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906046370"/>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837130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7940779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5972977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964599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380955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763539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291399923"/>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(9,223); ICS 2021 (11,292); ICS 2020 (9,558);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110 to 619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5167838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845993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4380008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534484124"/>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4267547488"/>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73148141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3252533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1718111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2655565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654247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1756179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99199619"/>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(10,340); ICS 2021 (12,711); ICS 2020 (10,605);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134 to 706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17885630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158620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7888602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490895368"/>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64961904"/>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02017165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7305735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2061712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0965677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298038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4225286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2555629825"/>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244635324"/>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(10,338); ICS 2021 (12,752); ICS 2020 (10,554);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137 to 708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83472673"/>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8"/>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7297422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8384372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211722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227576639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7FC109B7-BE92-54A2-A1D2-DE5B44AFA4B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 to 5949</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57 to 9422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26 to 9959</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333 to 2282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864988958"/>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
        <p:nvSpPr>
          <p:cNvPr id="3" name="D_018dcc08862f0a62">
            <a:extLst>
              <a:ext uri="{FF2B5EF4-FFF2-40B4-BE49-F238E27FC236}">
                <a16:creationId xmlns:a16="http://schemas.microsoft.com/office/drawing/2014/main" id="{044FDFB9-A332-8E53-7F4B-ABBB6316894A}"/>
              </a:ext>
            </a:extLst>
          </p:cNvPr>
          <p:cNvSpPr txBox="1">
            <a:spLocks/>
          </p:cNvSpPr>
          <p:nvPr/>
        </p:nvSpPr>
        <p:spPr>
          <a:xfrm>
            <a:off x="446455" y="5745821"/>
            <a:ext cx="4920467" cy="461665"/>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t>
            </a:r>
            <a:r>
              <a:rPr lang="en-GB" sz="1200" baseline="30000" dirty="0">
                <a:solidFill>
                  <a:prstClr val="black"/>
                </a:solidFill>
                <a:latin typeface="Arial"/>
              </a:rPr>
              <a:t>appointment since being registered with current GP practice. Patients who selected 'doesn't apply’ have been excluded: ICS 2022 (10,173).</a:t>
            </a:r>
          </a:p>
        </p:txBody>
      </p:sp>
    </p:spTree>
    <p:extLst>
      <p:ext uri="{BB962C8B-B14F-4D97-AF65-F5344CB8AC3E}">
        <p14:creationId xmlns:p14="http://schemas.microsoft.com/office/powerpoint/2010/main" val="1027539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2,600</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507103"/>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day-to-day activities? for patients identified as having a long-term condition, disability or, illness expected to last 12 months or more.
Base: asked of patients who had an appointment since being registered with current GP </a:t>
            </a:r>
            <a:r>
              <a:rPr lang="en-GB" sz="1200" baseline="30000" dirty="0">
                <a:solidFill>
                  <a:prstClr val="black"/>
                </a:solidFill>
                <a:latin typeface="Arial"/>
              </a:rPr>
              <a:t>practice. Patients who selected 'doesn't apply’ have been excluded: ICS 2022 (10,173).</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47 to 5492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55 to 3671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896552429"/>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37228" y="5488688"/>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t>
            </a:r>
            <a:r>
              <a:rPr lang="en-GB" sz="1200" baseline="30000" dirty="0">
                <a:solidFill>
                  <a:prstClr val="black"/>
                </a:solidFill>
                <a:latin typeface="Arial"/>
              </a:rPr>
              <a:t>appointment since being registered with current GP practice. Patients who selected 'doesn't apply’ have been excluded: ICS 2022 (10,173).</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30 to 5905</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97 to 8938</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2104 to 7834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BCCEE8FD-6D5B-A539-09CE-A38A692DFE5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34152090"/>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29956036"/>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69814673"/>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40280906"/>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66054267"/>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203661060"/>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(3,585); ICS 2021 (4,526); ICS 2020 (4,038);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57 to 234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179162385"/>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158517857"/>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2125831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3146303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9013648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29256193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7955553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38954106"/>
              </p:ext>
            </p:extLst>
          </p:nvPr>
        </p:nvGraphicFramePr>
        <p:xfrm>
          <a:off x="9028113" y="1689563"/>
          <a:ext cx="2900362" cy="24300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EPSOM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REDHILL PHOENIX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EAST WAVERLEY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828554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61678262"/>
              </p:ext>
            </p:extLst>
          </p:nvPr>
        </p:nvGraphicFramePr>
        <p:xfrm>
          <a:off x="622466" y="5700439"/>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(3,585); </a:t>
                      </a:r>
                      <a:r>
                        <a:rPr lang="en-GB" sz="700" b="0" dirty="0" err="1">
                          <a:solidFill>
                            <a:schemeClr val="tx1"/>
                          </a:solidFill>
                        </a:rPr>
                        <a:t>PCN</a:t>
                      </a:r>
                      <a:r>
                        <a:rPr lang="en-GB" sz="700" b="0" dirty="0">
                          <a:solidFill>
                            <a:schemeClr val="tx1"/>
                          </a:solidFill>
                        </a:rPr>
                        <a:t> bases range from 57 to 234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1703970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69911834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4E535792-0C46-EC3C-9414-4DF4D153C6D2}"/>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19482583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(2,149)</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872332462"/>
              </p:ext>
            </p:extLst>
          </p:nvPr>
        </p:nvGraphicFramePr>
        <p:xfrm>
          <a:off x="444768" y="5655823"/>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(1,962); ICS 2021 (2,148); ICS 2020 (1,996)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74056161"/>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42084870"/>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584168777"/>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(2,060); ICS 2021 (2,209); ICS 2020 (2,035)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4116910869"/>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1552912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33820543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581956644"/>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4099316652"/>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46862930-3BC7-D551-332A-5C590B07CF2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3824299006"/>
              </p:ext>
            </p:extLst>
          </p:nvPr>
        </p:nvGraphicFramePr>
        <p:xfrm>
          <a:off x="4333875" y="2990850"/>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CCD55E54-A7B9-7EFC-13E8-8F441C21CDD8}"/>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purl.org/dc/elements/1.1/"/>
    <ds:schemaRef ds:uri="http://schemas.microsoft.com/office/2006/documentManagement/types"/>
    <ds:schemaRef ds:uri="http://purl.org/dc/dcmitype/"/>
    <ds:schemaRef ds:uri="61dfb2a6-5cf0-400f-ad02-d2879b51ae2e"/>
    <ds:schemaRef ds:uri="http://schemas.microsoft.com/office/infopath/2007/PartnerControls"/>
    <ds:schemaRef ds:uri="http://purl.org/dc/terms/"/>
    <ds:schemaRef ds:uri="http://schemas.microsoft.com/office/2006/metadata/properties"/>
    <ds:schemaRef ds:uri="http://schemas.openxmlformats.org/package/2006/metadata/core-properties"/>
    <ds:schemaRef ds:uri="fce9de61-abdc-4b30-97a0-6291e75662e2"/>
    <ds:schemaRef ds:uri="http://www.w3.org/XML/1998/namespace"/>
  </ds:schemaRefs>
</ds:datastoreItem>
</file>

<file path=customXml/itemProps2.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18200</TotalTime>
  <Words>8668</Words>
  <Application>Microsoft Office PowerPoint</Application>
  <PresentationFormat>Widescreen</PresentationFormat>
  <Paragraphs>1558</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Ipsos1@ipsosgroup.onmicrosoft.com</dc:creator>
  <cp:lastModifiedBy>Rachel Williams</cp:lastModifiedBy>
  <cp:revision>703</cp:revision>
  <dcterms:created xsi:type="dcterms:W3CDTF">2020-01-09T15:19:38Z</dcterms:created>
  <dcterms:modified xsi:type="dcterms:W3CDTF">2022-10-07T13:20:08Z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