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9.xml" ContentType="application/vnd.openxmlformats-officedocument.drawingml.chart+xml"/>
  <Override PartName="/ppt/charts/style3.xml" ContentType="application/vnd.ms-office.chartstyle+xml"/>
  <Override PartName="/ppt/charts/colors3.xml" ContentType="application/vnd.ms-office.chartcolorstyle+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style4.xml" ContentType="application/vnd.ms-office.chartstyle+xml"/>
  <Override PartName="/ppt/charts/colors4.xml" ContentType="application/vnd.ms-office.chartcolorstyle+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charts/chart34.xml" ContentType="application/vnd.openxmlformats-officedocument.drawingml.chart+xml"/>
  <Override PartName="/ppt/charts/style5.xml" ContentType="application/vnd.ms-office.chartstyle+xml"/>
  <Override PartName="/ppt/charts/colors5.xml" ContentType="application/vnd.ms-office.chartcolorstyl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9.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0.xml" ContentType="application/vnd.openxmlformats-officedocument.presentationml.notesSlide+xml"/>
  <Override PartName="/ppt/charts/chart46.xml" ContentType="application/vnd.openxmlformats-officedocument.drawingml.chart+xml"/>
  <Override PartName="/ppt/charts/style6.xml" ContentType="application/vnd.ms-office.chartstyle+xml"/>
  <Override PartName="/ppt/charts/colors6.xml" ContentType="application/vnd.ms-office.chartcolorstyle+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1.xml" ContentType="application/vnd.openxmlformats-officedocument.presentationml.notesSlide+xml"/>
  <Override PartName="/ppt/charts/chart50.xml" ContentType="application/vnd.openxmlformats-officedocument.drawingml.chart+xml"/>
  <Override PartName="/ppt/charts/style7.xml" ContentType="application/vnd.ms-office.chartstyle+xml"/>
  <Override PartName="/ppt/charts/colors7.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2.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3.xml" ContentType="application/vnd.openxmlformats-officedocument.presentationml.notesSlide+xml"/>
  <Override PartName="/ppt/charts/chart62.xml" ContentType="application/vnd.openxmlformats-officedocument.drawingml.chart+xml"/>
  <Override PartName="/ppt/charts/style8.xml" ContentType="application/vnd.ms-office.chartstyle+xml"/>
  <Override PartName="/ppt/charts/colors8.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4.xml" ContentType="application/vnd.openxmlformats-officedocument.presentationml.notesSlide+xml"/>
  <Override PartName="/ppt/charts/chart66.xml" ContentType="application/vnd.openxmlformats-officedocument.drawingml.chart+xml"/>
  <Override PartName="/ppt/charts/style9.xml" ContentType="application/vnd.ms-office.chartstyle+xml"/>
  <Override PartName="/ppt/charts/colors9.xml" ContentType="application/vnd.ms-office.chartcolorstyl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notesSlides/notesSlide25.xml" ContentType="application/vnd.openxmlformats-officedocument.presentationml.notesSlide+xml"/>
  <Override PartName="/ppt/charts/chart7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notesSlides/notesSlide26.xml" ContentType="application/vnd.openxmlformats-officedocument.presentationml.notesSlide+xml"/>
  <Override PartName="/ppt/charts/chart7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74.xml" ContentType="application/vnd.openxmlformats-officedocument.drawingml.chart+xml"/>
  <Override PartName="/ppt/charts/chart75.xml" ContentType="application/vnd.openxmlformats-officedocument.drawingml.chart+xml"/>
  <Override PartName="/ppt/notesSlides/notesSlide27.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8.xml" ContentType="application/vnd.openxmlformats-officedocument.presentationml.notesSlide+xml"/>
  <Override PartName="/ppt/charts/chart84.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9.xml" ContentType="application/vnd.openxmlformats-officedocument.presentationml.notesSlide+xml"/>
  <Override PartName="/ppt/charts/chart88.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30.xml" ContentType="application/vnd.openxmlformats-officedocument.presentationml.notesSlide+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1.xml" ContentType="application/vnd.openxmlformats-officedocument.presentationml.notesSlide+xml"/>
  <Override PartName="/ppt/charts/chart100.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2.xml" ContentType="application/vnd.openxmlformats-officedocument.presentationml.notesSlide+xml"/>
  <Override PartName="/ppt/charts/chart10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3.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theme/themeOverride2.xml" ContentType="application/vnd.openxmlformats-officedocument.themeOverride+xml"/>
  <Override PartName="/ppt/notesSlides/notesSlide34.xml" ContentType="application/vnd.openxmlformats-officedocument.presentationml.notesSlide+xml"/>
  <Override PartName="/ppt/charts/chart1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5.xml" ContentType="application/vnd.openxmlformats-officedocument.presentationml.notesSlide+xml"/>
  <Override PartName="/ppt/charts/chart120.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notesSlides/notesSlide38.xml" ContentType="application/vnd.openxmlformats-officedocument.presentationml.notesSlide+xml"/>
  <Override PartName="/ppt/charts/chart132.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39.xml" ContentType="application/vnd.openxmlformats-officedocument.presentationml.notesSlide+xml"/>
  <Override PartName="/ppt/charts/chart136.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notesSlides/notesSlide40.xml" ContentType="application/vnd.openxmlformats-officedocument.presentationml.notesSlide+xml"/>
  <Override PartName="/ppt/charts/chart14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141.xml" ContentType="application/vnd.openxmlformats-officedocument.drawingml.chart+xml"/>
  <Override PartName="/ppt/charts/chart142.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theme/themeOverride3.xml" ContentType="application/vnd.openxmlformats-officedocument.themeOverride+xml"/>
  <Override PartName="/ppt/notesSlides/notesSlide43.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4.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4.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5.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5.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theme/themeOverride6.xml" ContentType="application/vnd.openxmlformats-officedocument.themeOverride+xml"/>
  <Override PartName="/ppt/charts/chart173.xml" ContentType="application/vnd.openxmlformats-officedocument.drawingml.chart+xml"/>
  <Override PartName="/ppt/charts/chart174.xml" ContentType="application/vnd.openxmlformats-officedocument.drawingml.chart+xml"/>
  <Override PartName="/ppt/notesSlides/notesSlide46.xml" ContentType="application/vnd.openxmlformats-officedocument.presentationml.notesSlide+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theme/themeOverride7.xml" ContentType="application/vnd.openxmlformats-officedocument.themeOverride+xml"/>
  <Override PartName="/ppt/charts/chart181.xml" ContentType="application/vnd.openxmlformats-officedocument.drawingml.chart+xml"/>
  <Override PartName="/ppt/charts/chart182.xml" ContentType="application/vnd.openxmlformats-officedocument.drawingml.chart+xml"/>
  <Override PartName="/ppt/notesSlides/notesSlide47.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theme/themeOverride8.xml" ContentType="application/vnd.openxmlformats-officedocument.themeOverride+xml"/>
  <Override PartName="/ppt/charts/chart189.xml" ContentType="application/vnd.openxmlformats-officedocument.drawingml.chart+xml"/>
  <Override PartName="/ppt/charts/chart190.xml" ContentType="application/vnd.openxmlformats-officedocument.drawingml.chart+xml"/>
  <Override PartName="/ppt/notesSlides/notesSlide48.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theme/themeOverride9.xml" ContentType="application/vnd.openxmlformats-officedocument.themeOverride+xml"/>
  <Override PartName="/ppt/charts/chart197.xml" ContentType="application/vnd.openxmlformats-officedocument.drawingml.chart+xml"/>
  <Override PartName="/ppt/charts/chart198.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52.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notesSlides/notesSlide53.xml" ContentType="application/vnd.openxmlformats-officedocument.presentationml.notesSlide+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17.xml" ContentType="application/vnd.openxmlformats-officedocument.drawingml.chart+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10.xml" ContentType="application/vnd.openxmlformats-officedocument.themeOverr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rts/chart223.xml" ContentType="application/vnd.openxmlformats-officedocument.drawingml.chart+xml"/>
  <Override PartName="/ppt/charts/chart224.xml" ContentType="application/vnd.openxmlformats-officedocument.drawingml.chart+xml"/>
  <Override PartName="/ppt/charts/chart225.xml" ContentType="application/vnd.openxmlformats-officedocument.drawingml.chart+xml"/>
  <Override PartName="/ppt/charts/chart226.xml" ContentType="application/vnd.openxmlformats-officedocument.drawingml.chart+xml"/>
  <Override PartName="/ppt/charts/chart227.xml" ContentType="application/vnd.openxmlformats-officedocument.drawingml.chart+xml"/>
  <Override PartName="/ppt/charts/chart228.xml" ContentType="application/vnd.openxmlformats-officedocument.drawingml.chart+xml"/>
  <Override PartName="/ppt/charts/chart229.xml" ContentType="application/vnd.openxmlformats-officedocument.drawingml.chart+xml"/>
  <Override PartName="/ppt/charts/chart230.xml" ContentType="application/vnd.openxmlformats-officedocument.drawingml.chart+xml"/>
  <Override PartName="/ppt/theme/themeOverride11.xml" ContentType="application/vnd.openxmlformats-officedocument.themeOverride+xml"/>
  <Override PartName="/ppt/notesSlides/notesSlide58.xml" ContentType="application/vnd.openxmlformats-officedocument.presentationml.notesSlide+xml"/>
  <Override PartName="/ppt/charts/chart23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32.xml" ContentType="application/vnd.openxmlformats-officedocument.drawingml.chart+xml"/>
  <Override PartName="/ppt/charts/chart233.xml" ContentType="application/vnd.openxmlformats-officedocument.drawingml.chart+xml"/>
  <Override PartName="/ppt/charts/chart234.xml" ContentType="application/vnd.openxmlformats-officedocument.drawingml.chart+xml"/>
  <Override PartName="/ppt/notesSlides/notesSlide59.xml" ContentType="application/vnd.openxmlformats-officedocument.presentationml.notesSlide+xml"/>
  <Override PartName="/ppt/charts/chart235.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6.xml" ContentType="application/vnd.openxmlformats-officedocument.drawingml.chart+xml"/>
  <Override PartName="/ppt/charts/chart237.xml" ContentType="application/vnd.openxmlformats-officedocument.drawingml.chart+xml"/>
  <Override PartName="/ppt/charts/chart238.xml" ContentType="application/vnd.openxmlformats-officedocument.drawingml.chart+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charts/chart239.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0.xml" ContentType="application/vnd.openxmlformats-officedocument.drawingml.chart+xml"/>
  <Override PartName="/ppt/charts/chart241.xml" ContentType="application/vnd.openxmlformats-officedocument.drawingml.chart+xml"/>
  <Override PartName="/ppt/notesSlides/notesSlide62.xml" ContentType="application/vnd.openxmlformats-officedocument.presentationml.notesSlide+xml"/>
  <Override PartName="/ppt/charts/chart242.xml" ContentType="application/vnd.openxmlformats-officedocument.drawingml.chart+xml"/>
  <Override PartName="/ppt/charts/chart243.xml" ContentType="application/vnd.openxmlformats-officedocument.drawingml.chart+xml"/>
  <Override PartName="/ppt/charts/chart244.xml" ContentType="application/vnd.openxmlformats-officedocument.drawingml.chart+xml"/>
  <Override PartName="/ppt/charts/chart245.xml" ContentType="application/vnd.openxmlformats-officedocument.drawingml.chart+xml"/>
  <Override PartName="/ppt/charts/chart246.xml" ContentType="application/vnd.openxmlformats-officedocument.drawingml.chart+xml"/>
  <Override PartName="/ppt/charts/chart247.xml" ContentType="application/vnd.openxmlformats-officedocument.drawingml.chart+xml"/>
  <Override PartName="/ppt/charts/chart248.xml" ContentType="application/vnd.openxmlformats-officedocument.drawingml.chart+xml"/>
  <Override PartName="/ppt/charts/chart249.xml" ContentType="application/vnd.openxmlformats-officedocument.drawingml.chart+xml"/>
  <Override PartName="/ppt/theme/themeOverride12.xml" ContentType="application/vnd.openxmlformats-officedocument.themeOverride+xml"/>
  <Override PartName="/ppt/notesSlides/notesSlide63.xml" ContentType="application/vnd.openxmlformats-officedocument.presentationml.notesSlide+xml"/>
  <Override PartName="/ppt/charts/chart250.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1.xml" ContentType="application/vnd.openxmlformats-officedocument.drawingml.chart+xml"/>
  <Override PartName="/ppt/charts/chart252.xml" ContentType="application/vnd.openxmlformats-officedocument.drawingml.chart+xml"/>
  <Override PartName="/ppt/charts/chart253.xml" ContentType="application/vnd.openxmlformats-officedocument.drawingml.chart+xml"/>
  <Override PartName="/ppt/notesSlides/notesSlide64.xml" ContentType="application/vnd.openxmlformats-officedocument.presentationml.notesSlide+xml"/>
  <Override PartName="/ppt/charts/chart254.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55.xml" ContentType="application/vnd.openxmlformats-officedocument.drawingml.chart+xml"/>
  <Override PartName="/ppt/charts/chart256.xml" ContentType="application/vnd.openxmlformats-officedocument.drawingml.chart+xml"/>
  <Override PartName="/ppt/charts/chart257.xml" ContentType="application/vnd.openxmlformats-officedocument.drawingml.chart+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charts/chart258.xml" ContentType="application/vnd.openxmlformats-officedocument.drawingml.chart+xml"/>
  <Override PartName="/ppt/charts/chart259.xml" ContentType="application/vnd.openxmlformats-officedocument.drawingml.chart+xml"/>
  <Override PartName="/ppt/charts/chart260.xml" ContentType="application/vnd.openxmlformats-officedocument.drawingml.chart+xml"/>
  <Override PartName="/ppt/charts/chart261.xml" ContentType="application/vnd.openxmlformats-officedocument.drawingml.chart+xml"/>
  <Override PartName="/ppt/charts/chart262.xml" ContentType="application/vnd.openxmlformats-officedocument.drawingml.chart+xml"/>
  <Override PartName="/ppt/charts/chart263.xml" ContentType="application/vnd.openxmlformats-officedocument.drawingml.chart+xml"/>
  <Override PartName="/ppt/theme/themeOverride13.xml" ContentType="application/vnd.openxmlformats-officedocument.themeOverr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6"/>
  </p:notesMasterIdLst>
  <p:handoutMasterIdLst>
    <p:handoutMasterId r:id="rId7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632" r:id="rId16"/>
    <p:sldId id="1572" r:id="rId17"/>
    <p:sldId id="1651" r:id="rId18"/>
    <p:sldId id="1650" r:id="rId19"/>
    <p:sldId id="1646" r:id="rId20"/>
    <p:sldId id="1647" r:id="rId21"/>
    <p:sldId id="1681" r:id="rId22"/>
    <p:sldId id="1648" r:id="rId23"/>
    <p:sldId id="1649" r:id="rId24"/>
    <p:sldId id="1682" r:id="rId25"/>
    <p:sldId id="1731" r:id="rId26"/>
    <p:sldId id="1732" r:id="rId27"/>
    <p:sldId id="1733" r:id="rId28"/>
    <p:sldId id="1770" r:id="rId29"/>
    <p:sldId id="1771" r:id="rId30"/>
    <p:sldId id="1737" r:id="rId31"/>
    <p:sldId id="1738" r:id="rId32"/>
    <p:sldId id="1739" r:id="rId33"/>
    <p:sldId id="1740" r:id="rId34"/>
    <p:sldId id="1741" r:id="rId35"/>
    <p:sldId id="1742" r:id="rId36"/>
    <p:sldId id="1743" r:id="rId37"/>
    <p:sldId id="1744" r:id="rId38"/>
    <p:sldId id="1745" r:id="rId39"/>
    <p:sldId id="1645" r:id="rId40"/>
    <p:sldId id="1756" r:id="rId41"/>
    <p:sldId id="1757" r:id="rId42"/>
    <p:sldId id="1758" r:id="rId43"/>
    <p:sldId id="1773" r:id="rId44"/>
    <p:sldId id="1580" r:id="rId45"/>
    <p:sldId id="1718" r:id="rId46"/>
    <p:sldId id="1719" r:id="rId47"/>
    <p:sldId id="1720" r:id="rId48"/>
    <p:sldId id="1766" r:id="rId49"/>
    <p:sldId id="1767" r:id="rId50"/>
    <p:sldId id="1768" r:id="rId51"/>
    <p:sldId id="1769" r:id="rId52"/>
    <p:sldId id="1550" r:id="rId53"/>
    <p:sldId id="1725" r:id="rId54"/>
    <p:sldId id="1680" r:id="rId55"/>
    <p:sldId id="1710" r:id="rId56"/>
    <p:sldId id="1707" r:id="rId57"/>
    <p:sldId id="1671" r:id="rId58"/>
    <p:sldId id="1762" r:id="rId59"/>
    <p:sldId id="1665" r:id="rId60"/>
    <p:sldId id="1666" r:id="rId61"/>
    <p:sldId id="1667" r:id="rId62"/>
    <p:sldId id="1699" r:id="rId63"/>
    <p:sldId id="1748" r:id="rId64"/>
    <p:sldId id="1772" r:id="rId65"/>
    <p:sldId id="1763" r:id="rId66"/>
    <p:sldId id="1750" r:id="rId67"/>
    <p:sldId id="1751" r:id="rId68"/>
    <p:sldId id="1752" r:id="rId69"/>
    <p:sldId id="1764" r:id="rId70"/>
    <p:sldId id="1675" r:id="rId71"/>
    <p:sldId id="1712" r:id="rId72"/>
    <p:sldId id="1569" r:id="rId73"/>
    <p:sldId id="1713" r:id="rId74"/>
    <p:sldId id="1714" r:id="rId75"/>
  </p:sldIdLst>
  <p:sldSz cx="12192000" cy="6858000"/>
  <p:notesSz cx="6858000" cy="9144000"/>
  <p:custDataLst>
    <p:tags r:id="rId7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06/relationships/vbaProject" Target="vbaProject.bin"/><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commentAuthors" Target="commentAuthors.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presProps" Target="presProp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gs" Target="tags/tag1.xml"/><Relationship Id="rId8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3.xml"/><Relationship Id="rId1" Type="http://schemas.microsoft.com/office/2011/relationships/chartStyle" Target="style3.xml"/></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29.xlsx"/><Relationship Id="rId2" Type="http://schemas.microsoft.com/office/2011/relationships/chartColorStyle" Target="colors4.xml"/><Relationship Id="rId1" Type="http://schemas.microsoft.com/office/2011/relationships/chartStyle" Target="style4.xml"/></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5.xml"/><Relationship Id="rId1" Type="http://schemas.microsoft.com/office/2011/relationships/chartStyle" Target="style5.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6.xml"/><Relationship Id="rId1" Type="http://schemas.microsoft.com/office/2011/relationships/chartStyle" Target="style6.xml"/></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7.xml"/><Relationship Id="rId1" Type="http://schemas.microsoft.com/office/2011/relationships/chartStyle" Target="style7.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8.xml"/><Relationship Id="rId1" Type="http://schemas.microsoft.com/office/2011/relationships/chartStyle" Target="style8.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9.xml"/><Relationship Id="rId1" Type="http://schemas.microsoft.com/office/2011/relationships/chartStyle" Target="style9.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10.xml"/><Relationship Id="rId1" Type="http://schemas.microsoft.com/office/2011/relationships/chartStyle" Target="style10.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3" Type="http://schemas.openxmlformats.org/officeDocument/2006/relationships/package" Target="../embeddings/Microsoft_Excel_Worksheet72.xlsx"/><Relationship Id="rId2" Type="http://schemas.microsoft.com/office/2011/relationships/chartColorStyle" Target="colors11.xml"/><Relationship Id="rId1" Type="http://schemas.microsoft.com/office/2011/relationships/chartStyle" Target="style11.xml"/></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3" Type="http://schemas.openxmlformats.org/officeDocument/2006/relationships/package" Target="../embeddings/Microsoft_Excel_Worksheet83.xlsx"/><Relationship Id="rId2" Type="http://schemas.microsoft.com/office/2011/relationships/chartColorStyle" Target="colors12.xml"/><Relationship Id="rId1" Type="http://schemas.microsoft.com/office/2011/relationships/chartStyle" Target="style12.xml"/></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3.xml"/><Relationship Id="rId1" Type="http://schemas.microsoft.com/office/2011/relationships/chartStyle" Target="style13.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14.xml"/><Relationship Id="rId1" Type="http://schemas.microsoft.com/office/2011/relationships/chartStyle" Target="style14.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5.xml"/><Relationship Id="rId1" Type="http://schemas.microsoft.com/office/2011/relationships/chartStyle" Target="style15.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2" Type="http://schemas.openxmlformats.org/officeDocument/2006/relationships/package" Target="../embeddings/Microsoft_Excel_Worksheet114.xlsx"/><Relationship Id="rId1" Type="http://schemas.openxmlformats.org/officeDocument/2006/relationships/themeOverride" Target="../theme/themeOverride2.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16.xml"/><Relationship Id="rId1" Type="http://schemas.microsoft.com/office/2011/relationships/chartStyle" Target="style16.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17.xml"/><Relationship Id="rId1" Type="http://schemas.microsoft.com/office/2011/relationships/chartStyle" Target="style17.xml"/></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18.xml"/><Relationship Id="rId1" Type="http://schemas.microsoft.com/office/2011/relationships/chartStyle" Target="style18.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19.xml"/><Relationship Id="rId1" Type="http://schemas.microsoft.com/office/2011/relationships/chartStyle" Target="style19.xml"/></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20.xml"/><Relationship Id="rId1" Type="http://schemas.microsoft.com/office/2011/relationships/chartStyle" Target="style20.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3.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4.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5.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2" Type="http://schemas.openxmlformats.org/officeDocument/2006/relationships/package" Target="../embeddings/Microsoft_Excel_Worksheet171.xlsx"/><Relationship Id="rId1" Type="http://schemas.openxmlformats.org/officeDocument/2006/relationships/themeOverride" Target="../theme/themeOverride6.xml"/></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2" Type="http://schemas.openxmlformats.org/officeDocument/2006/relationships/package" Target="../embeddings/Microsoft_Excel_Worksheet179.xlsx"/><Relationship Id="rId1" Type="http://schemas.openxmlformats.org/officeDocument/2006/relationships/themeOverride" Target="../theme/themeOverride7.xml"/></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2" Type="http://schemas.openxmlformats.org/officeDocument/2006/relationships/package" Target="../embeddings/Microsoft_Excel_Worksheet187.xlsx"/><Relationship Id="rId1" Type="http://schemas.openxmlformats.org/officeDocument/2006/relationships/themeOverride" Target="../theme/themeOverride8.xml"/></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2" Type="http://schemas.openxmlformats.org/officeDocument/2006/relationships/package" Target="../embeddings/Microsoft_Excel_Worksheet195.xlsx"/><Relationship Id="rId1" Type="http://schemas.openxmlformats.org/officeDocument/2006/relationships/themeOverride" Target="../theme/themeOverride9.xml"/></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10.xml"/></Relationships>
</file>

<file path=ppt/charts/_rels/chart223.xml.rels><?xml version="1.0" encoding="UTF-8" standalone="yes"?>
<Relationships xmlns="http://schemas.openxmlformats.org/package/2006/relationships"><Relationship Id="rId1" Type="http://schemas.openxmlformats.org/officeDocument/2006/relationships/package" Target="../embeddings/Microsoft_Excel_Worksheet222.xlsx"/></Relationships>
</file>

<file path=ppt/charts/_rels/chart224.xml.rels><?xml version="1.0" encoding="UTF-8" standalone="yes"?>
<Relationships xmlns="http://schemas.openxmlformats.org/package/2006/relationships"><Relationship Id="rId1" Type="http://schemas.openxmlformats.org/officeDocument/2006/relationships/package" Target="../embeddings/Microsoft_Excel_Worksheet223.xlsx"/></Relationships>
</file>

<file path=ppt/charts/_rels/chart225.xml.rels><?xml version="1.0" encoding="UTF-8" standalone="yes"?>
<Relationships xmlns="http://schemas.openxmlformats.org/package/2006/relationships"><Relationship Id="rId1" Type="http://schemas.openxmlformats.org/officeDocument/2006/relationships/package" Target="../embeddings/Microsoft_Excel_Worksheet224.xlsx"/></Relationships>
</file>

<file path=ppt/charts/_rels/chart226.xml.rels><?xml version="1.0" encoding="UTF-8" standalone="yes"?>
<Relationships xmlns="http://schemas.openxmlformats.org/package/2006/relationships"><Relationship Id="rId1" Type="http://schemas.openxmlformats.org/officeDocument/2006/relationships/package" Target="../embeddings/Microsoft_Excel_Worksheet225.xlsx"/></Relationships>
</file>

<file path=ppt/charts/_rels/chart227.xml.rels><?xml version="1.0" encoding="UTF-8" standalone="yes"?>
<Relationships xmlns="http://schemas.openxmlformats.org/package/2006/relationships"><Relationship Id="rId1" Type="http://schemas.openxmlformats.org/officeDocument/2006/relationships/package" Target="../embeddings/Microsoft_Excel_Worksheet226.xlsx"/></Relationships>
</file>

<file path=ppt/charts/_rels/chart228.xml.rels><?xml version="1.0" encoding="UTF-8" standalone="yes"?>
<Relationships xmlns="http://schemas.openxmlformats.org/package/2006/relationships"><Relationship Id="rId1" Type="http://schemas.openxmlformats.org/officeDocument/2006/relationships/package" Target="../embeddings/Microsoft_Excel_Worksheet227.xlsx"/></Relationships>
</file>

<file path=ppt/charts/_rels/chart229.xml.rels><?xml version="1.0" encoding="UTF-8" standalone="yes"?>
<Relationships xmlns="http://schemas.openxmlformats.org/package/2006/relationships"><Relationship Id="rId1" Type="http://schemas.openxmlformats.org/officeDocument/2006/relationships/package" Target="../embeddings/Microsoft_Excel_Worksheet228.xlsx"/></Relationships>
</file>

<file path=ppt/charts/_rels/chart230.xml.rels><?xml version="1.0" encoding="UTF-8" standalone="yes"?>
<Relationships xmlns="http://schemas.openxmlformats.org/package/2006/relationships"><Relationship Id="rId2" Type="http://schemas.openxmlformats.org/officeDocument/2006/relationships/package" Target="../embeddings/Microsoft_Excel_Worksheet229.xlsx"/><Relationship Id="rId1" Type="http://schemas.openxmlformats.org/officeDocument/2006/relationships/themeOverride" Target="../theme/themeOverride11.xml"/></Relationships>
</file>

<file path=ppt/charts/_rels/chart231.xml.rels><?xml version="1.0" encoding="UTF-8" standalone="yes"?>
<Relationships xmlns="http://schemas.openxmlformats.org/package/2006/relationships"><Relationship Id="rId3" Type="http://schemas.openxmlformats.org/officeDocument/2006/relationships/package" Target="../embeddings/Microsoft_Excel_Worksheet230.xlsx"/><Relationship Id="rId2" Type="http://schemas.microsoft.com/office/2011/relationships/chartColorStyle" Target="colors21.xml"/><Relationship Id="rId1" Type="http://schemas.microsoft.com/office/2011/relationships/chartStyle" Target="style21.xml"/></Relationships>
</file>

<file path=ppt/charts/_rels/chart232.xml.rels><?xml version="1.0" encoding="UTF-8" standalone="yes"?>
<Relationships xmlns="http://schemas.openxmlformats.org/package/2006/relationships"><Relationship Id="rId1" Type="http://schemas.openxmlformats.org/officeDocument/2006/relationships/package" Target="../embeddings/Microsoft_Excel_Worksheet231.xlsx"/></Relationships>
</file>

<file path=ppt/charts/_rels/chart233.xml.rels><?xml version="1.0" encoding="UTF-8" standalone="yes"?>
<Relationships xmlns="http://schemas.openxmlformats.org/package/2006/relationships"><Relationship Id="rId1" Type="http://schemas.openxmlformats.org/officeDocument/2006/relationships/package" Target="../embeddings/Microsoft_Excel_Worksheet232.xlsx"/></Relationships>
</file>

<file path=ppt/charts/_rels/chart234.xml.rels><?xml version="1.0" encoding="UTF-8" standalone="yes"?>
<Relationships xmlns="http://schemas.openxmlformats.org/package/2006/relationships"><Relationship Id="rId1" Type="http://schemas.openxmlformats.org/officeDocument/2006/relationships/package" Target="../embeddings/Microsoft_Excel_Worksheet233.xlsx"/></Relationships>
</file>

<file path=ppt/charts/_rels/chart235.xml.rels><?xml version="1.0" encoding="UTF-8" standalone="yes"?>
<Relationships xmlns="http://schemas.openxmlformats.org/package/2006/relationships"><Relationship Id="rId3" Type="http://schemas.openxmlformats.org/officeDocument/2006/relationships/package" Target="../embeddings/Microsoft_Excel_Worksheet234.xlsx"/><Relationship Id="rId2" Type="http://schemas.microsoft.com/office/2011/relationships/chartColorStyle" Target="colors22.xml"/><Relationship Id="rId1" Type="http://schemas.microsoft.com/office/2011/relationships/chartStyle" Target="style22.xml"/></Relationships>
</file>

<file path=ppt/charts/_rels/chart236.xml.rels><?xml version="1.0" encoding="UTF-8" standalone="yes"?>
<Relationships xmlns="http://schemas.openxmlformats.org/package/2006/relationships"><Relationship Id="rId1" Type="http://schemas.openxmlformats.org/officeDocument/2006/relationships/package" Target="../embeddings/Microsoft_Excel_Worksheet235.xlsx"/></Relationships>
</file>

<file path=ppt/charts/_rels/chart237.xml.rels><?xml version="1.0" encoding="UTF-8" standalone="yes"?>
<Relationships xmlns="http://schemas.openxmlformats.org/package/2006/relationships"><Relationship Id="rId1" Type="http://schemas.openxmlformats.org/officeDocument/2006/relationships/package" Target="../embeddings/Microsoft_Excel_Worksheet236.xlsx"/></Relationships>
</file>

<file path=ppt/charts/_rels/chart238.xml.rels><?xml version="1.0" encoding="UTF-8" standalone="yes"?>
<Relationships xmlns="http://schemas.openxmlformats.org/package/2006/relationships"><Relationship Id="rId1" Type="http://schemas.openxmlformats.org/officeDocument/2006/relationships/package" Target="../embeddings/Microsoft_Excel_Worksheet237.xlsx"/></Relationships>
</file>

<file path=ppt/charts/_rels/chart239.xml.rels><?xml version="1.0" encoding="UTF-8" standalone="yes"?>
<Relationships xmlns="http://schemas.openxmlformats.org/package/2006/relationships"><Relationship Id="rId3" Type="http://schemas.openxmlformats.org/officeDocument/2006/relationships/package" Target="../embeddings/Microsoft_Excel_Worksheet238.xlsx"/><Relationship Id="rId2" Type="http://schemas.microsoft.com/office/2011/relationships/chartColorStyle" Target="colors23.xml"/><Relationship Id="rId1" Type="http://schemas.microsoft.com/office/2011/relationships/chartStyle" Target="style23.xml"/></Relationships>
</file>

<file path=ppt/charts/_rels/chart240.xml.rels><?xml version="1.0" encoding="UTF-8" standalone="yes"?>
<Relationships xmlns="http://schemas.openxmlformats.org/package/2006/relationships"><Relationship Id="rId1" Type="http://schemas.openxmlformats.org/officeDocument/2006/relationships/package" Target="../embeddings/Microsoft_Excel_Worksheet239.xlsx"/></Relationships>
</file>

<file path=ppt/charts/_rels/chart241.xml.rels><?xml version="1.0" encoding="UTF-8" standalone="yes"?>
<Relationships xmlns="http://schemas.openxmlformats.org/package/2006/relationships"><Relationship Id="rId1" Type="http://schemas.openxmlformats.org/officeDocument/2006/relationships/package" Target="../embeddings/Microsoft_Excel_Worksheet240.xlsx"/></Relationships>
</file>

<file path=ppt/charts/_rels/chart242.xml.rels><?xml version="1.0" encoding="UTF-8" standalone="yes"?>
<Relationships xmlns="http://schemas.openxmlformats.org/package/2006/relationships"><Relationship Id="rId1" Type="http://schemas.openxmlformats.org/officeDocument/2006/relationships/package" Target="../embeddings/Microsoft_Excel_Worksheet241.xlsx"/></Relationships>
</file>

<file path=ppt/charts/_rels/chart243.xml.rels><?xml version="1.0" encoding="UTF-8" standalone="yes"?>
<Relationships xmlns="http://schemas.openxmlformats.org/package/2006/relationships"><Relationship Id="rId1" Type="http://schemas.openxmlformats.org/officeDocument/2006/relationships/package" Target="../embeddings/Microsoft_Excel_Worksheet242.xlsx"/></Relationships>
</file>

<file path=ppt/charts/_rels/chart244.xml.rels><?xml version="1.0" encoding="UTF-8" standalone="yes"?>
<Relationships xmlns="http://schemas.openxmlformats.org/package/2006/relationships"><Relationship Id="rId1" Type="http://schemas.openxmlformats.org/officeDocument/2006/relationships/package" Target="../embeddings/Microsoft_Excel_Worksheet243.xlsx"/></Relationships>
</file>

<file path=ppt/charts/_rels/chart245.xml.rels><?xml version="1.0" encoding="UTF-8" standalone="yes"?>
<Relationships xmlns="http://schemas.openxmlformats.org/package/2006/relationships"><Relationship Id="rId1" Type="http://schemas.openxmlformats.org/officeDocument/2006/relationships/package" Target="../embeddings/Microsoft_Excel_Worksheet244.xlsx"/></Relationships>
</file>

<file path=ppt/charts/_rels/chart246.xml.rels><?xml version="1.0" encoding="UTF-8" standalone="yes"?>
<Relationships xmlns="http://schemas.openxmlformats.org/package/2006/relationships"><Relationship Id="rId1" Type="http://schemas.openxmlformats.org/officeDocument/2006/relationships/package" Target="../embeddings/Microsoft_Excel_Worksheet245.xlsx"/></Relationships>
</file>

<file path=ppt/charts/_rels/chart247.xml.rels><?xml version="1.0" encoding="UTF-8" standalone="yes"?>
<Relationships xmlns="http://schemas.openxmlformats.org/package/2006/relationships"><Relationship Id="rId1" Type="http://schemas.openxmlformats.org/officeDocument/2006/relationships/package" Target="../embeddings/Microsoft_Excel_Worksheet246.xlsx"/></Relationships>
</file>

<file path=ppt/charts/_rels/chart248.xml.rels><?xml version="1.0" encoding="UTF-8" standalone="yes"?>
<Relationships xmlns="http://schemas.openxmlformats.org/package/2006/relationships"><Relationship Id="rId1" Type="http://schemas.openxmlformats.org/officeDocument/2006/relationships/package" Target="../embeddings/Microsoft_Excel_Worksheet247.xlsx"/></Relationships>
</file>

<file path=ppt/charts/_rels/chart249.xml.rels><?xml version="1.0" encoding="UTF-8" standalone="yes"?>
<Relationships xmlns="http://schemas.openxmlformats.org/package/2006/relationships"><Relationship Id="rId2" Type="http://schemas.openxmlformats.org/officeDocument/2006/relationships/package" Target="../embeddings/Microsoft_Excel_Worksheet248.xlsx"/><Relationship Id="rId1" Type="http://schemas.openxmlformats.org/officeDocument/2006/relationships/themeOverride" Target="../theme/themeOverride12.xml"/></Relationships>
</file>

<file path=ppt/charts/_rels/chart250.xml.rels><?xml version="1.0" encoding="UTF-8" standalone="yes"?>
<Relationships xmlns="http://schemas.openxmlformats.org/package/2006/relationships"><Relationship Id="rId3" Type="http://schemas.openxmlformats.org/officeDocument/2006/relationships/package" Target="../embeddings/Microsoft_Excel_Worksheet249.xlsx"/><Relationship Id="rId2" Type="http://schemas.microsoft.com/office/2011/relationships/chartColorStyle" Target="colors24.xml"/><Relationship Id="rId1" Type="http://schemas.microsoft.com/office/2011/relationships/chartStyle" Target="style24.xml"/></Relationships>
</file>

<file path=ppt/charts/_rels/chart251.xml.rels><?xml version="1.0" encoding="UTF-8" standalone="yes"?>
<Relationships xmlns="http://schemas.openxmlformats.org/package/2006/relationships"><Relationship Id="rId1" Type="http://schemas.openxmlformats.org/officeDocument/2006/relationships/package" Target="../embeddings/Microsoft_Excel_Worksheet250.xlsx"/></Relationships>
</file>

<file path=ppt/charts/_rels/chart252.xml.rels><?xml version="1.0" encoding="UTF-8" standalone="yes"?>
<Relationships xmlns="http://schemas.openxmlformats.org/package/2006/relationships"><Relationship Id="rId1" Type="http://schemas.openxmlformats.org/officeDocument/2006/relationships/package" Target="../embeddings/Microsoft_Excel_Worksheet251.xlsx"/></Relationships>
</file>

<file path=ppt/charts/_rels/chart253.xml.rels><?xml version="1.0" encoding="UTF-8" standalone="yes"?>
<Relationships xmlns="http://schemas.openxmlformats.org/package/2006/relationships"><Relationship Id="rId1" Type="http://schemas.openxmlformats.org/officeDocument/2006/relationships/package" Target="../embeddings/Microsoft_Excel_Worksheet252.xlsx"/></Relationships>
</file>

<file path=ppt/charts/_rels/chart254.xml.rels><?xml version="1.0" encoding="UTF-8" standalone="yes"?>
<Relationships xmlns="http://schemas.openxmlformats.org/package/2006/relationships"><Relationship Id="rId3" Type="http://schemas.openxmlformats.org/officeDocument/2006/relationships/package" Target="../embeddings/Microsoft_Excel_Worksheet253.xlsx"/><Relationship Id="rId2" Type="http://schemas.microsoft.com/office/2011/relationships/chartColorStyle" Target="colors25.xml"/><Relationship Id="rId1" Type="http://schemas.microsoft.com/office/2011/relationships/chartStyle" Target="style25.xml"/></Relationships>
</file>

<file path=ppt/charts/_rels/chart255.xml.rels><?xml version="1.0" encoding="UTF-8" standalone="yes"?>
<Relationships xmlns="http://schemas.openxmlformats.org/package/2006/relationships"><Relationship Id="rId1" Type="http://schemas.openxmlformats.org/officeDocument/2006/relationships/package" Target="../embeddings/Microsoft_Excel_Worksheet254.xlsx"/></Relationships>
</file>

<file path=ppt/charts/_rels/chart256.xml.rels><?xml version="1.0" encoding="UTF-8" standalone="yes"?>
<Relationships xmlns="http://schemas.openxmlformats.org/package/2006/relationships"><Relationship Id="rId1" Type="http://schemas.openxmlformats.org/officeDocument/2006/relationships/package" Target="../embeddings/Microsoft_Excel_Worksheet255.xlsx"/></Relationships>
</file>

<file path=ppt/charts/_rels/chart257.xml.rels><?xml version="1.0" encoding="UTF-8" standalone="yes"?>
<Relationships xmlns="http://schemas.openxmlformats.org/package/2006/relationships"><Relationship Id="rId1" Type="http://schemas.openxmlformats.org/officeDocument/2006/relationships/package" Target="../embeddings/Microsoft_Excel_Worksheet256.xlsx"/></Relationships>
</file>

<file path=ppt/charts/_rels/chart258.xml.rels><?xml version="1.0" encoding="UTF-8" standalone="yes"?>
<Relationships xmlns="http://schemas.openxmlformats.org/package/2006/relationships"><Relationship Id="rId1" Type="http://schemas.openxmlformats.org/officeDocument/2006/relationships/package" Target="../embeddings/Microsoft_Excel_Worksheet257.xlsx"/></Relationships>
</file>

<file path=ppt/charts/_rels/chart259.xml.rels><?xml version="1.0" encoding="UTF-8" standalone="yes"?>
<Relationships xmlns="http://schemas.openxmlformats.org/package/2006/relationships"><Relationship Id="rId1" Type="http://schemas.openxmlformats.org/officeDocument/2006/relationships/package" Target="../embeddings/Microsoft_Excel_Worksheet258.xlsx"/></Relationships>
</file>

<file path=ppt/charts/_rels/chart260.xml.rels><?xml version="1.0" encoding="UTF-8" standalone="yes"?>
<Relationships xmlns="http://schemas.openxmlformats.org/package/2006/relationships"><Relationship Id="rId1" Type="http://schemas.openxmlformats.org/officeDocument/2006/relationships/package" Target="../embeddings/Microsoft_Excel_Worksheet259.xlsx"/></Relationships>
</file>

<file path=ppt/charts/_rels/chart261.xml.rels><?xml version="1.0" encoding="UTF-8" standalone="yes"?>
<Relationships xmlns="http://schemas.openxmlformats.org/package/2006/relationships"><Relationship Id="rId1" Type="http://schemas.openxmlformats.org/officeDocument/2006/relationships/package" Target="../embeddings/Microsoft_Excel_Worksheet260.xlsx"/></Relationships>
</file>

<file path=ppt/charts/_rels/chart262.xml.rels><?xml version="1.0" encoding="UTF-8" standalone="yes"?>
<Relationships xmlns="http://schemas.openxmlformats.org/package/2006/relationships"><Relationship Id="rId1" Type="http://schemas.openxmlformats.org/officeDocument/2006/relationships/package" Target="../embeddings/Microsoft_Excel_Worksheet261.xlsx"/></Relationships>
</file>

<file path=ppt/charts/_rels/chart263.xml.rels><?xml version="1.0" encoding="UTF-8" standalone="yes"?>
<Relationships xmlns="http://schemas.openxmlformats.org/package/2006/relationships"><Relationship Id="rId2" Type="http://schemas.openxmlformats.org/officeDocument/2006/relationships/package" Target="../embeddings/Microsoft_Excel_Worksheet26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5280456424079936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4983760459093848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31</c:v>
                </c:pt>
                <c:pt idx="2">
                  <c:v>13</c:v>
                </c:pt>
                <c:pt idx="3">
                  <c:v>7</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0.56999999999999995</c:v>
                </c:pt>
                <c:pt idx="1">
                  <c:v>0.6</c:v>
                </c:pt>
                <c:pt idx="2">
                  <c:v>0.61</c:v>
                </c:pt>
                <c:pt idx="3">
                  <c:v>0.62</c:v>
                </c:pt>
                <c:pt idx="4">
                  <c:v>0.63</c:v>
                </c:pt>
                <c:pt idx="5">
                  <c:v>0.64</c:v>
                </c:pt>
                <c:pt idx="6">
                  <c:v>0.64</c:v>
                </c:pt>
                <c:pt idx="7">
                  <c:v>0.65</c:v>
                </c:pt>
                <c:pt idx="8">
                  <c:v>0.65</c:v>
                </c:pt>
                <c:pt idx="9">
                  <c:v>0.65</c:v>
                </c:pt>
                <c:pt idx="10">
                  <c:v>0.69</c:v>
                </c:pt>
                <c:pt idx="11">
                  <c:v>0.69</c:v>
                </c:pt>
                <c:pt idx="12">
                  <c:v>0.69</c:v>
                </c:pt>
                <c:pt idx="13">
                  <c:v>0.7</c:v>
                </c:pt>
                <c:pt idx="14">
                  <c:v>0.7</c:v>
                </c:pt>
                <c:pt idx="15">
                  <c:v>0.7</c:v>
                </c:pt>
                <c:pt idx="16">
                  <c:v>0.7</c:v>
                </c:pt>
                <c:pt idx="17">
                  <c:v>0.71</c:v>
                </c:pt>
                <c:pt idx="18">
                  <c:v>0.71</c:v>
                </c:pt>
                <c:pt idx="19">
                  <c:v>0.71</c:v>
                </c:pt>
                <c:pt idx="20">
                  <c:v>0.72</c:v>
                </c:pt>
                <c:pt idx="21">
                  <c:v>0.72</c:v>
                </c:pt>
                <c:pt idx="22">
                  <c:v>0.72</c:v>
                </c:pt>
                <c:pt idx="23">
                  <c:v>0.73</c:v>
                </c:pt>
                <c:pt idx="24">
                  <c:v>0.73</c:v>
                </c:pt>
                <c:pt idx="25">
                  <c:v>0.73</c:v>
                </c:pt>
                <c:pt idx="26">
                  <c:v>0.73</c:v>
                </c:pt>
                <c:pt idx="27">
                  <c:v>0.73</c:v>
                </c:pt>
                <c:pt idx="28">
                  <c:v>0.74</c:v>
                </c:pt>
                <c:pt idx="29">
                  <c:v>0.74</c:v>
                </c:pt>
                <c:pt idx="30">
                  <c:v>0.74</c:v>
                </c:pt>
                <c:pt idx="31">
                  <c:v>0.75</c:v>
                </c:pt>
                <c:pt idx="32">
                  <c:v>0.75</c:v>
                </c:pt>
                <c:pt idx="33">
                  <c:v>0.75</c:v>
                </c:pt>
                <c:pt idx="34">
                  <c:v>0.75</c:v>
                </c:pt>
                <c:pt idx="35">
                  <c:v>0.75</c:v>
                </c:pt>
                <c:pt idx="36">
                  <c:v>0.75</c:v>
                </c:pt>
                <c:pt idx="37">
                  <c:v>0.76</c:v>
                </c:pt>
                <c:pt idx="38">
                  <c:v>0.76</c:v>
                </c:pt>
                <c:pt idx="39">
                  <c:v>0.76</c:v>
                </c:pt>
                <c:pt idx="40">
                  <c:v>0.76</c:v>
                </c:pt>
                <c:pt idx="41">
                  <c:v>0.76</c:v>
                </c:pt>
                <c:pt idx="42">
                  <c:v>0.76</c:v>
                </c:pt>
                <c:pt idx="43">
                  <c:v>0.77</c:v>
                </c:pt>
                <c:pt idx="4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pt idx="44">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pt idx="4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0.77</c:v>
                </c:pt>
                <c:pt idx="1">
                  <c:v>0.78</c:v>
                </c:pt>
                <c:pt idx="2">
                  <c:v>0.78</c:v>
                </c:pt>
                <c:pt idx="3">
                  <c:v>0.79</c:v>
                </c:pt>
                <c:pt idx="4">
                  <c:v>0.79</c:v>
                </c:pt>
                <c:pt idx="5">
                  <c:v>0.79</c:v>
                </c:pt>
                <c:pt idx="6">
                  <c:v>0.8</c:v>
                </c:pt>
                <c:pt idx="7">
                  <c:v>0.8</c:v>
                </c:pt>
                <c:pt idx="8">
                  <c:v>0.8</c:v>
                </c:pt>
                <c:pt idx="9">
                  <c:v>0.81</c:v>
                </c:pt>
                <c:pt idx="10">
                  <c:v>0.81</c:v>
                </c:pt>
                <c:pt idx="11">
                  <c:v>0.81</c:v>
                </c:pt>
                <c:pt idx="12">
                  <c:v>0.83</c:v>
                </c:pt>
                <c:pt idx="13">
                  <c:v>0.83</c:v>
                </c:pt>
                <c:pt idx="14">
                  <c:v>0.86</c:v>
                </c:pt>
                <c:pt idx="15">
                  <c:v>0.89</c:v>
                </c:pt>
                <c:pt idx="16">
                  <c:v>0.9</c:v>
                </c:pt>
                <c:pt idx="17">
                  <c:v>0.9</c:v>
                </c:pt>
                <c:pt idx="18">
                  <c:v>0.91</c:v>
                </c:pt>
                <c:pt idx="19">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91-455A-904D-045A06BDD5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6F-439E-99B2-77526D3F08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DB-41DE-8862-DE5C6392D30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0.44</c:v>
                </c:pt>
                <c:pt idx="1">
                  <c:v>0.2</c:v>
                </c:pt>
                <c:pt idx="2">
                  <c:v>0.38</c:v>
                </c:pt>
                <c:pt idx="3">
                  <c:v>0.15</c:v>
                </c:pt>
                <c:pt idx="4">
                  <c:v>0.04</c:v>
                </c:pt>
                <c:pt idx="5">
                  <c:v>0.2</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65</c:v>
                </c:pt>
                <c:pt idx="1">
                  <c:v>52</c:v>
                </c:pt>
                <c:pt idx="2">
                  <c:v>53</c:v>
                </c:pt>
                <c:pt idx="3">
                  <c:v>28</c:v>
                </c:pt>
                <c:pt idx="4">
                  <c:v>9</c:v>
                </c:pt>
                <c:pt idx="5">
                  <c:v>32</c:v>
                </c:pt>
                <c:pt idx="6">
                  <c:v>15</c:v>
                </c:pt>
                <c:pt idx="7">
                  <c:v>43</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28</c:v>
                </c:pt>
                <c:pt idx="1">
                  <c:v>5</c:v>
                </c:pt>
                <c:pt idx="2">
                  <c:v>20</c:v>
                </c:pt>
                <c:pt idx="3">
                  <c:v>7</c:v>
                </c:pt>
                <c:pt idx="4">
                  <c:v>1</c:v>
                </c:pt>
                <c:pt idx="5">
                  <c:v>10</c:v>
                </c:pt>
                <c:pt idx="6">
                  <c:v>2</c:v>
                </c:pt>
                <c:pt idx="7">
                  <c:v>18</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32</c:v>
                </c:pt>
                <c:pt idx="2">
                  <c:v>12</c:v>
                </c:pt>
                <c:pt idx="3">
                  <c:v>21</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0.25</c:v>
                </c:pt>
                <c:pt idx="1">
                  <c:v>0.34</c:v>
                </c:pt>
                <c:pt idx="2">
                  <c:v>0.35</c:v>
                </c:pt>
                <c:pt idx="3">
                  <c:v>0.35</c:v>
                </c:pt>
                <c:pt idx="4">
                  <c:v>0.36</c:v>
                </c:pt>
                <c:pt idx="5">
                  <c:v>0.38</c:v>
                </c:pt>
                <c:pt idx="6">
                  <c:v>0.39</c:v>
                </c:pt>
                <c:pt idx="7">
                  <c:v>0.4</c:v>
                </c:pt>
                <c:pt idx="8">
                  <c:v>0.4</c:v>
                </c:pt>
                <c:pt idx="9">
                  <c:v>0.41</c:v>
                </c:pt>
                <c:pt idx="10">
                  <c:v>0.42</c:v>
                </c:pt>
                <c:pt idx="11">
                  <c:v>0.43</c:v>
                </c:pt>
                <c:pt idx="12">
                  <c:v>0.43</c:v>
                </c:pt>
                <c:pt idx="13">
                  <c:v>0.43</c:v>
                </c:pt>
                <c:pt idx="14">
                  <c:v>0.44</c:v>
                </c:pt>
                <c:pt idx="15">
                  <c:v>0.44</c:v>
                </c:pt>
                <c:pt idx="16">
                  <c:v>0.45</c:v>
                </c:pt>
                <c:pt idx="17">
                  <c:v>0.45</c:v>
                </c:pt>
                <c:pt idx="18">
                  <c:v>0.45</c:v>
                </c:pt>
                <c:pt idx="19">
                  <c:v>0.47</c:v>
                </c:pt>
                <c:pt idx="20">
                  <c:v>0.48</c:v>
                </c:pt>
                <c:pt idx="21">
                  <c:v>0.48</c:v>
                </c:pt>
                <c:pt idx="22">
                  <c:v>0.48</c:v>
                </c:pt>
                <c:pt idx="23">
                  <c:v>0.49</c:v>
                </c:pt>
                <c:pt idx="24">
                  <c:v>0.49</c:v>
                </c:pt>
                <c:pt idx="25">
                  <c:v>0.5</c:v>
                </c:pt>
                <c:pt idx="26">
                  <c:v>0.5</c:v>
                </c:pt>
                <c:pt idx="27">
                  <c:v>0.5</c:v>
                </c:pt>
                <c:pt idx="28">
                  <c:v>0.5</c:v>
                </c:pt>
                <c:pt idx="29">
                  <c:v>0.51</c:v>
                </c:pt>
                <c:pt idx="30">
                  <c:v>0.51</c:v>
                </c:pt>
                <c:pt idx="31">
                  <c:v>0.52</c:v>
                </c:pt>
                <c:pt idx="32">
                  <c:v>0.52</c:v>
                </c:pt>
                <c:pt idx="33">
                  <c:v>0.52</c:v>
                </c:pt>
                <c:pt idx="34">
                  <c:v>0.53</c:v>
                </c:pt>
                <c:pt idx="35">
                  <c:v>0.53</c:v>
                </c:pt>
                <c:pt idx="36">
                  <c:v>0.54</c:v>
                </c:pt>
                <c:pt idx="37">
                  <c:v>0.54</c:v>
                </c:pt>
                <c:pt idx="38">
                  <c:v>0.54</c:v>
                </c:pt>
                <c:pt idx="39">
                  <c:v>0.54</c:v>
                </c:pt>
                <c:pt idx="40">
                  <c:v>0.54</c:v>
                </c:pt>
                <c:pt idx="41">
                  <c:v>0.55000000000000004</c:v>
                </c:pt>
                <c:pt idx="42">
                  <c:v>0.56000000000000005</c:v>
                </c:pt>
                <c:pt idx="43">
                  <c:v>0.56999999999999995</c:v>
                </c:pt>
                <c:pt idx="44">
                  <c:v>0.56999999999999995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pt idx="42">
                  <c:v>0.5</c:v>
                </c:pt>
                <c:pt idx="43">
                  <c:v>0.5</c:v>
                </c:pt>
                <c:pt idx="4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0.56999999999999995</c:v>
                </c:pt>
                <c:pt idx="1">
                  <c:v>0.56999999999999995</c:v>
                </c:pt>
                <c:pt idx="2">
                  <c:v>0.56999999999999995</c:v>
                </c:pt>
                <c:pt idx="3">
                  <c:v>0.56999999999999995</c:v>
                </c:pt>
                <c:pt idx="4">
                  <c:v>0.57999999999999996</c:v>
                </c:pt>
                <c:pt idx="5">
                  <c:v>0.6</c:v>
                </c:pt>
                <c:pt idx="6">
                  <c:v>0.61</c:v>
                </c:pt>
                <c:pt idx="7">
                  <c:v>0.62</c:v>
                </c:pt>
                <c:pt idx="8">
                  <c:v>0.62</c:v>
                </c:pt>
                <c:pt idx="9">
                  <c:v>0.64</c:v>
                </c:pt>
                <c:pt idx="10">
                  <c:v>0.65</c:v>
                </c:pt>
                <c:pt idx="11">
                  <c:v>0.65</c:v>
                </c:pt>
                <c:pt idx="12">
                  <c:v>0.66</c:v>
                </c:pt>
                <c:pt idx="13">
                  <c:v>0.7</c:v>
                </c:pt>
                <c:pt idx="14">
                  <c:v>0.71</c:v>
                </c:pt>
                <c:pt idx="15">
                  <c:v>0.73</c:v>
                </c:pt>
                <c:pt idx="16">
                  <c:v>0.74</c:v>
                </c:pt>
                <c:pt idx="17">
                  <c:v>0.74</c:v>
                </c:pt>
                <c:pt idx="18">
                  <c:v>0.84</c:v>
                </c:pt>
                <c:pt idx="19">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8D2-4732-A1D3-FBE03BE6542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26</c:v>
                </c:pt>
                <c:pt idx="2">
                  <c:v>14</c:v>
                </c:pt>
                <c:pt idx="3">
                  <c:v>19</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0.24</c:v>
                </c:pt>
                <c:pt idx="1">
                  <c:v>0.28999999999999998</c:v>
                </c:pt>
                <c:pt idx="2">
                  <c:v>0.28999999999999998</c:v>
                </c:pt>
                <c:pt idx="3">
                  <c:v>0.3</c:v>
                </c:pt>
                <c:pt idx="4">
                  <c:v>0.32</c:v>
                </c:pt>
                <c:pt idx="5">
                  <c:v>0.33</c:v>
                </c:pt>
                <c:pt idx="6">
                  <c:v>0.33</c:v>
                </c:pt>
                <c:pt idx="7">
                  <c:v>0.33</c:v>
                </c:pt>
                <c:pt idx="8">
                  <c:v>0.35</c:v>
                </c:pt>
                <c:pt idx="9">
                  <c:v>0.35</c:v>
                </c:pt>
                <c:pt idx="10">
                  <c:v>0.35</c:v>
                </c:pt>
                <c:pt idx="11">
                  <c:v>0.36</c:v>
                </c:pt>
                <c:pt idx="12">
                  <c:v>0.37</c:v>
                </c:pt>
                <c:pt idx="13">
                  <c:v>0.38</c:v>
                </c:pt>
                <c:pt idx="14">
                  <c:v>0.38</c:v>
                </c:pt>
                <c:pt idx="15">
                  <c:v>0.39</c:v>
                </c:pt>
                <c:pt idx="16">
                  <c:v>0.4</c:v>
                </c:pt>
                <c:pt idx="17">
                  <c:v>0.4</c:v>
                </c:pt>
                <c:pt idx="18">
                  <c:v>0.41</c:v>
                </c:pt>
                <c:pt idx="19">
                  <c:v>0.41</c:v>
                </c:pt>
                <c:pt idx="20">
                  <c:v>0.42</c:v>
                </c:pt>
                <c:pt idx="21">
                  <c:v>0.43</c:v>
                </c:pt>
                <c:pt idx="22">
                  <c:v>0.43</c:v>
                </c:pt>
                <c:pt idx="23">
                  <c:v>0.43</c:v>
                </c:pt>
                <c:pt idx="24">
                  <c:v>0.44</c:v>
                </c:pt>
                <c:pt idx="25">
                  <c:v>0.44</c:v>
                </c:pt>
                <c:pt idx="26">
                  <c:v>0.46</c:v>
                </c:pt>
                <c:pt idx="27">
                  <c:v>0.47</c:v>
                </c:pt>
                <c:pt idx="28">
                  <c:v>0.47</c:v>
                </c:pt>
                <c:pt idx="29">
                  <c:v>0.48</c:v>
                </c:pt>
                <c:pt idx="30">
                  <c:v>0.48</c:v>
                </c:pt>
                <c:pt idx="31">
                  <c:v>0.48</c:v>
                </c:pt>
                <c:pt idx="32">
                  <c:v>0.49</c:v>
                </c:pt>
                <c:pt idx="33">
                  <c:v>0.5</c:v>
                </c:pt>
                <c:pt idx="34">
                  <c:v>0.5</c:v>
                </c:pt>
                <c:pt idx="35">
                  <c:v>0.5</c:v>
                </c:pt>
                <c:pt idx="36">
                  <c:v>0.5</c:v>
                </c:pt>
                <c:pt idx="37">
                  <c:v>0.5</c:v>
                </c:pt>
                <c:pt idx="38">
                  <c:v>0.51</c:v>
                </c:pt>
                <c:pt idx="39">
                  <c:v>0.51</c:v>
                </c:pt>
                <c:pt idx="40">
                  <c:v>0.52</c:v>
                </c:pt>
                <c:pt idx="41">
                  <c:v>0.52</c:v>
                </c:pt>
                <c:pt idx="42">
                  <c:v>0.52</c:v>
                </c:pt>
                <c:pt idx="43">
                  <c:v>0.52</c:v>
                </c:pt>
                <c:pt idx="44">
                  <c:v>0.53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pt idx="41">
                  <c:v>0.49</c:v>
                </c:pt>
                <c:pt idx="42">
                  <c:v>0.49</c:v>
                </c:pt>
                <c:pt idx="43">
                  <c:v>0.49</c:v>
                </c:pt>
                <c:pt idx="44">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pt idx="41">
                  <c:v>0.48</c:v>
                </c:pt>
                <c:pt idx="42">
                  <c:v>0.48</c:v>
                </c:pt>
                <c:pt idx="43">
                  <c:v>0.48</c:v>
                </c:pt>
                <c:pt idx="4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0.53</c:v>
                </c:pt>
                <c:pt idx="1">
                  <c:v>0.53</c:v>
                </c:pt>
                <c:pt idx="2">
                  <c:v>0.54</c:v>
                </c:pt>
                <c:pt idx="3">
                  <c:v>0.55000000000000004</c:v>
                </c:pt>
                <c:pt idx="4">
                  <c:v>0.55000000000000004</c:v>
                </c:pt>
                <c:pt idx="5">
                  <c:v>0.56999999999999995</c:v>
                </c:pt>
                <c:pt idx="6">
                  <c:v>0.56999999999999995</c:v>
                </c:pt>
                <c:pt idx="7">
                  <c:v>0.56999999999999995</c:v>
                </c:pt>
                <c:pt idx="8">
                  <c:v>0.57999999999999996</c:v>
                </c:pt>
                <c:pt idx="9">
                  <c:v>0.6</c:v>
                </c:pt>
                <c:pt idx="10">
                  <c:v>0.6</c:v>
                </c:pt>
                <c:pt idx="11">
                  <c:v>0.61</c:v>
                </c:pt>
                <c:pt idx="12">
                  <c:v>0.61</c:v>
                </c:pt>
                <c:pt idx="13">
                  <c:v>0.62</c:v>
                </c:pt>
                <c:pt idx="14">
                  <c:v>0.63</c:v>
                </c:pt>
                <c:pt idx="15">
                  <c:v>0.63</c:v>
                </c:pt>
                <c:pt idx="16">
                  <c:v>0.64</c:v>
                </c:pt>
                <c:pt idx="17">
                  <c:v>0.68</c:v>
                </c:pt>
                <c:pt idx="18">
                  <c:v>0.7</c:v>
                </c:pt>
                <c:pt idx="19">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668-4836-A775-18D3BC4E3478}"/>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24</c:v>
                </c:pt>
                <c:pt idx="2">
                  <c:v>15</c:v>
                </c:pt>
                <c:pt idx="3">
                  <c:v>17</c:v>
                </c:pt>
                <c:pt idx="4">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0.23</c:v>
                </c:pt>
                <c:pt idx="1">
                  <c:v>0.27</c:v>
                </c:pt>
                <c:pt idx="2">
                  <c:v>0.28999999999999998</c:v>
                </c:pt>
                <c:pt idx="3">
                  <c:v>0.3</c:v>
                </c:pt>
                <c:pt idx="4">
                  <c:v>0.31</c:v>
                </c:pt>
                <c:pt idx="5">
                  <c:v>0.32</c:v>
                </c:pt>
                <c:pt idx="6">
                  <c:v>0.35</c:v>
                </c:pt>
                <c:pt idx="7">
                  <c:v>0.36</c:v>
                </c:pt>
                <c:pt idx="8">
                  <c:v>0.36</c:v>
                </c:pt>
                <c:pt idx="9">
                  <c:v>0.36</c:v>
                </c:pt>
                <c:pt idx="10">
                  <c:v>0.37</c:v>
                </c:pt>
                <c:pt idx="11">
                  <c:v>0.38</c:v>
                </c:pt>
                <c:pt idx="12">
                  <c:v>0.38</c:v>
                </c:pt>
                <c:pt idx="13">
                  <c:v>0.39</c:v>
                </c:pt>
                <c:pt idx="14">
                  <c:v>0.39</c:v>
                </c:pt>
                <c:pt idx="15">
                  <c:v>0.39</c:v>
                </c:pt>
                <c:pt idx="16">
                  <c:v>0.39</c:v>
                </c:pt>
                <c:pt idx="17">
                  <c:v>0.39</c:v>
                </c:pt>
                <c:pt idx="18">
                  <c:v>0.4</c:v>
                </c:pt>
                <c:pt idx="19">
                  <c:v>0.4</c:v>
                </c:pt>
                <c:pt idx="20">
                  <c:v>0.41</c:v>
                </c:pt>
                <c:pt idx="21">
                  <c:v>0.42</c:v>
                </c:pt>
                <c:pt idx="22">
                  <c:v>0.42</c:v>
                </c:pt>
                <c:pt idx="23">
                  <c:v>0.42</c:v>
                </c:pt>
                <c:pt idx="24">
                  <c:v>0.43</c:v>
                </c:pt>
                <c:pt idx="25">
                  <c:v>0.43</c:v>
                </c:pt>
                <c:pt idx="26">
                  <c:v>0.43</c:v>
                </c:pt>
                <c:pt idx="27">
                  <c:v>0.44</c:v>
                </c:pt>
                <c:pt idx="28">
                  <c:v>0.44</c:v>
                </c:pt>
                <c:pt idx="29">
                  <c:v>0.45</c:v>
                </c:pt>
                <c:pt idx="30">
                  <c:v>0.45</c:v>
                </c:pt>
                <c:pt idx="31">
                  <c:v>0.46</c:v>
                </c:pt>
                <c:pt idx="32">
                  <c:v>0.46</c:v>
                </c:pt>
                <c:pt idx="33">
                  <c:v>0.46</c:v>
                </c:pt>
                <c:pt idx="34">
                  <c:v>0.46</c:v>
                </c:pt>
                <c:pt idx="35">
                  <c:v>0.46</c:v>
                </c:pt>
                <c:pt idx="36">
                  <c:v>0.46</c:v>
                </c:pt>
                <c:pt idx="37">
                  <c:v>0.47</c:v>
                </c:pt>
                <c:pt idx="38">
                  <c:v>0.47</c:v>
                </c:pt>
                <c:pt idx="39">
                  <c:v>0.47</c:v>
                </c:pt>
                <c:pt idx="40">
                  <c:v>0.47</c:v>
                </c:pt>
                <c:pt idx="41">
                  <c:v>0.48</c:v>
                </c:pt>
                <c:pt idx="42">
                  <c:v>0.48</c:v>
                </c:pt>
                <c:pt idx="43">
                  <c:v>0.48</c:v>
                </c:pt>
                <c:pt idx="44">
                  <c:v>0.48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pt idx="27">
                  <c:v>0.46</c:v>
                </c:pt>
                <c:pt idx="28">
                  <c:v>0.46</c:v>
                </c:pt>
                <c:pt idx="29">
                  <c:v>0.46</c:v>
                </c:pt>
                <c:pt idx="30">
                  <c:v>0.46</c:v>
                </c:pt>
                <c:pt idx="31">
                  <c:v>0.46</c:v>
                </c:pt>
                <c:pt idx="32">
                  <c:v>0.46</c:v>
                </c:pt>
                <c:pt idx="33">
                  <c:v>0.46</c:v>
                </c:pt>
                <c:pt idx="34">
                  <c:v>0.46</c:v>
                </c:pt>
                <c:pt idx="35">
                  <c:v>0.46</c:v>
                </c:pt>
                <c:pt idx="36">
                  <c:v>0.46</c:v>
                </c:pt>
                <c:pt idx="37">
                  <c:v>0.46</c:v>
                </c:pt>
                <c:pt idx="38">
                  <c:v>0.46</c:v>
                </c:pt>
                <c:pt idx="39">
                  <c:v>0.46</c:v>
                </c:pt>
                <c:pt idx="40">
                  <c:v>0.46</c:v>
                </c:pt>
                <c:pt idx="41">
                  <c:v>0.46</c:v>
                </c:pt>
                <c:pt idx="42">
                  <c:v>0.46</c:v>
                </c:pt>
                <c:pt idx="43">
                  <c:v>0.46</c:v>
                </c:pt>
                <c:pt idx="44">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pt idx="39">
                  <c:v>0.45</c:v>
                </c:pt>
                <c:pt idx="40">
                  <c:v>0.45</c:v>
                </c:pt>
                <c:pt idx="41">
                  <c:v>0.45</c:v>
                </c:pt>
                <c:pt idx="42">
                  <c:v>0.45</c:v>
                </c:pt>
                <c:pt idx="43">
                  <c:v>0.45</c:v>
                </c:pt>
                <c:pt idx="44">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0.49</c:v>
                </c:pt>
                <c:pt idx="1">
                  <c:v>0.49</c:v>
                </c:pt>
                <c:pt idx="2">
                  <c:v>0.49</c:v>
                </c:pt>
                <c:pt idx="3">
                  <c:v>0.51</c:v>
                </c:pt>
                <c:pt idx="4">
                  <c:v>0.51</c:v>
                </c:pt>
                <c:pt idx="5">
                  <c:v>0.52</c:v>
                </c:pt>
                <c:pt idx="6">
                  <c:v>0.52</c:v>
                </c:pt>
                <c:pt idx="7">
                  <c:v>0.54</c:v>
                </c:pt>
                <c:pt idx="8">
                  <c:v>0.54</c:v>
                </c:pt>
                <c:pt idx="9">
                  <c:v>0.56000000000000005</c:v>
                </c:pt>
                <c:pt idx="10">
                  <c:v>0.56000000000000005</c:v>
                </c:pt>
                <c:pt idx="11">
                  <c:v>0.56000000000000005</c:v>
                </c:pt>
                <c:pt idx="12">
                  <c:v>0.56000000000000005</c:v>
                </c:pt>
                <c:pt idx="13">
                  <c:v>0.56999999999999995</c:v>
                </c:pt>
                <c:pt idx="14">
                  <c:v>0.57999999999999996</c:v>
                </c:pt>
                <c:pt idx="15">
                  <c:v>0.57999999999999996</c:v>
                </c:pt>
                <c:pt idx="16">
                  <c:v>0.6</c:v>
                </c:pt>
                <c:pt idx="17">
                  <c:v>0.75</c:v>
                </c:pt>
                <c:pt idx="18">
                  <c:v>0.75</c:v>
                </c:pt>
                <c:pt idx="19">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ACF-4652-B4F6-DE6AC419FC8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0.66</c:v>
                </c:pt>
                <c:pt idx="1">
                  <c:v>0.14000000000000001</c:v>
                </c:pt>
                <c:pt idx="2">
                  <c:v>0.13</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88</c:v>
                </c:pt>
                <c:pt idx="1">
                  <c:v>21</c:v>
                </c:pt>
                <c:pt idx="2">
                  <c:v>51</c:v>
                </c:pt>
                <c:pt idx="3">
                  <c:v>9</c:v>
                </c:pt>
                <c:pt idx="4">
                  <c:v>9</c:v>
                </c:pt>
                <c:pt idx="5">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35</c:v>
                </c:pt>
                <c:pt idx="1">
                  <c:v>6</c:v>
                </c:pt>
                <c:pt idx="2">
                  <c:v>1</c:v>
                </c:pt>
                <c:pt idx="3">
                  <c:v>1</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0.16</c:v>
                </c:pt>
                <c:pt idx="1">
                  <c:v>0.73</c:v>
                </c:pt>
                <c:pt idx="2">
                  <c:v>0.05</c:v>
                </c:pt>
                <c:pt idx="3">
                  <c:v>0.02</c:v>
                </c:pt>
                <c:pt idx="4">
                  <c:v>0.05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46</c:v>
                </c:pt>
                <c:pt idx="1">
                  <c:v>91</c:v>
                </c:pt>
                <c:pt idx="2">
                  <c:v>24</c:v>
                </c:pt>
                <c:pt idx="3">
                  <c:v>5</c:v>
                </c:pt>
                <c:pt idx="4">
                  <c:v>17</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2</c:v>
                </c:pt>
                <c:pt idx="1">
                  <c:v>52</c:v>
                </c:pt>
                <c:pt idx="2">
                  <c:v>1</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7.2980379339944196E-2"/>
                  <c:y val="-8.093595098467829E-2"/>
                </c:manualLayout>
              </c:layout>
              <c:tx>
                <c:rich>
                  <a:bodyPr/>
                  <a:lstStyle/>
                  <a:p>
                    <a:fld id="{F8FBE931-7153-4857-B371-48ABFEE7A0C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82</c:v>
                </c:pt>
                <c:pt idx="1">
                  <c:v>9</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0.67</c:v>
                </c:pt>
                <c:pt idx="1">
                  <c:v>0.7</c:v>
                </c:pt>
                <c:pt idx="2">
                  <c:v>0.71</c:v>
                </c:pt>
                <c:pt idx="3">
                  <c:v>0.73</c:v>
                </c:pt>
                <c:pt idx="4">
                  <c:v>0.74</c:v>
                </c:pt>
                <c:pt idx="5">
                  <c:v>0.76</c:v>
                </c:pt>
                <c:pt idx="6">
                  <c:v>0.76</c:v>
                </c:pt>
                <c:pt idx="7">
                  <c:v>0.76</c:v>
                </c:pt>
                <c:pt idx="8">
                  <c:v>0.76</c:v>
                </c:pt>
                <c:pt idx="9">
                  <c:v>0.76</c:v>
                </c:pt>
                <c:pt idx="10">
                  <c:v>0.76</c:v>
                </c:pt>
                <c:pt idx="11">
                  <c:v>0.77</c:v>
                </c:pt>
                <c:pt idx="12">
                  <c:v>0.77</c:v>
                </c:pt>
                <c:pt idx="13">
                  <c:v>0.77</c:v>
                </c:pt>
                <c:pt idx="14">
                  <c:v>0.78</c:v>
                </c:pt>
                <c:pt idx="15">
                  <c:v>0.78</c:v>
                </c:pt>
                <c:pt idx="16">
                  <c:v>0.78</c:v>
                </c:pt>
                <c:pt idx="17">
                  <c:v>0.78</c:v>
                </c:pt>
                <c:pt idx="18">
                  <c:v>0.78</c:v>
                </c:pt>
                <c:pt idx="19">
                  <c:v>0.78</c:v>
                </c:pt>
                <c:pt idx="20">
                  <c:v>0.79</c:v>
                </c:pt>
                <c:pt idx="21">
                  <c:v>0.79</c:v>
                </c:pt>
                <c:pt idx="22">
                  <c:v>0.79</c:v>
                </c:pt>
                <c:pt idx="23">
                  <c:v>0.8</c:v>
                </c:pt>
                <c:pt idx="24">
                  <c:v>0.8</c:v>
                </c:pt>
                <c:pt idx="25">
                  <c:v>0.8</c:v>
                </c:pt>
                <c:pt idx="26">
                  <c:v>0.81</c:v>
                </c:pt>
                <c:pt idx="27">
                  <c:v>0.81</c:v>
                </c:pt>
                <c:pt idx="28">
                  <c:v>0.81</c:v>
                </c:pt>
                <c:pt idx="29">
                  <c:v>0.81</c:v>
                </c:pt>
                <c:pt idx="30">
                  <c:v>0.81</c:v>
                </c:pt>
                <c:pt idx="31">
                  <c:v>0.81</c:v>
                </c:pt>
                <c:pt idx="32">
                  <c:v>0.82</c:v>
                </c:pt>
                <c:pt idx="33">
                  <c:v>0.82</c:v>
                </c:pt>
                <c:pt idx="34">
                  <c:v>0.82</c:v>
                </c:pt>
                <c:pt idx="35">
                  <c:v>0.82</c:v>
                </c:pt>
                <c:pt idx="36">
                  <c:v>0.83</c:v>
                </c:pt>
                <c:pt idx="37">
                  <c:v>0.83</c:v>
                </c:pt>
                <c:pt idx="38">
                  <c:v>0.83</c:v>
                </c:pt>
                <c:pt idx="39">
                  <c:v>0.83</c:v>
                </c:pt>
                <c:pt idx="40">
                  <c:v>0.84</c:v>
                </c:pt>
                <c:pt idx="41">
                  <c:v>0.84</c:v>
                </c:pt>
                <c:pt idx="42">
                  <c:v>0.84</c:v>
                </c:pt>
                <c:pt idx="43">
                  <c:v>0.84</c:v>
                </c:pt>
                <c:pt idx="44">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pt idx="4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pt idx="44">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0.85</c:v>
                </c:pt>
                <c:pt idx="1">
                  <c:v>0.85</c:v>
                </c:pt>
                <c:pt idx="2">
                  <c:v>0.85</c:v>
                </c:pt>
                <c:pt idx="3">
                  <c:v>0.85</c:v>
                </c:pt>
                <c:pt idx="4">
                  <c:v>0.85</c:v>
                </c:pt>
                <c:pt idx="5">
                  <c:v>0.86</c:v>
                </c:pt>
                <c:pt idx="6">
                  <c:v>0.86</c:v>
                </c:pt>
                <c:pt idx="7">
                  <c:v>0.86</c:v>
                </c:pt>
                <c:pt idx="8">
                  <c:v>0.86</c:v>
                </c:pt>
                <c:pt idx="9">
                  <c:v>0.87</c:v>
                </c:pt>
                <c:pt idx="10">
                  <c:v>0.88</c:v>
                </c:pt>
                <c:pt idx="11">
                  <c:v>0.89</c:v>
                </c:pt>
                <c:pt idx="12">
                  <c:v>0.89</c:v>
                </c:pt>
                <c:pt idx="13">
                  <c:v>0.89</c:v>
                </c:pt>
                <c:pt idx="14">
                  <c:v>0.9</c:v>
                </c:pt>
                <c:pt idx="15">
                  <c:v>0.9</c:v>
                </c:pt>
                <c:pt idx="16">
                  <c:v>0.91</c:v>
                </c:pt>
                <c:pt idx="17">
                  <c:v>0.92</c:v>
                </c:pt>
                <c:pt idx="18">
                  <c:v>0.93</c:v>
                </c:pt>
                <c:pt idx="19">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85C-411A-8E7D-FEA2E6C0D3B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A60-4577-A12A-72262056CB6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0816982783286823E-2"/>
                  <c:y val="-0.10116993873084781"/>
                </c:manualLayout>
              </c:layout>
              <c:tx>
                <c:rich>
                  <a:bodyPr/>
                  <a:lstStyle/>
                  <a:p>
                    <a:fld id="{4C4BCF73-9C23-40E6-BB95-49B6035FAB2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2.4326793113314728E-2"/>
                  <c:y val="-0.10926353382931568"/>
                </c:manualLayout>
              </c:layout>
              <c:tx>
                <c:rich>
                  <a:bodyPr/>
                  <a:lstStyle/>
                  <a:p>
                    <a:fld id="{0D466BBB-E402-4152-9001-2E9B38CBECB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65</c:v>
                </c:pt>
                <c:pt idx="1">
                  <c:v>23</c:v>
                </c:pt>
                <c:pt idx="2">
                  <c:v>5</c:v>
                </c:pt>
                <c:pt idx="3">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0.87</c:v>
                </c:pt>
                <c:pt idx="1">
                  <c:v>0.88</c:v>
                </c:pt>
                <c:pt idx="2">
                  <c:v>0.89</c:v>
                </c:pt>
                <c:pt idx="3">
                  <c:v>0.89</c:v>
                </c:pt>
                <c:pt idx="4">
                  <c:v>0.9</c:v>
                </c:pt>
                <c:pt idx="5">
                  <c:v>0.9</c:v>
                </c:pt>
                <c:pt idx="6">
                  <c:v>0.9</c:v>
                </c:pt>
                <c:pt idx="7">
                  <c:v>0.91</c:v>
                </c:pt>
                <c:pt idx="8">
                  <c:v>0.91</c:v>
                </c:pt>
                <c:pt idx="9">
                  <c:v>0.91</c:v>
                </c:pt>
                <c:pt idx="10">
                  <c:v>0.91</c:v>
                </c:pt>
                <c:pt idx="11">
                  <c:v>0.91</c:v>
                </c:pt>
                <c:pt idx="12">
                  <c:v>0.91</c:v>
                </c:pt>
                <c:pt idx="13">
                  <c:v>0.91</c:v>
                </c:pt>
                <c:pt idx="14">
                  <c:v>0.92</c:v>
                </c:pt>
                <c:pt idx="15">
                  <c:v>0.92</c:v>
                </c:pt>
                <c:pt idx="16">
                  <c:v>0.92</c:v>
                </c:pt>
                <c:pt idx="17">
                  <c:v>0.92</c:v>
                </c:pt>
                <c:pt idx="18">
                  <c:v>0.92</c:v>
                </c:pt>
                <c:pt idx="19">
                  <c:v>0.93</c:v>
                </c:pt>
                <c:pt idx="20">
                  <c:v>0.93</c:v>
                </c:pt>
                <c:pt idx="21">
                  <c:v>0.93</c:v>
                </c:pt>
                <c:pt idx="22">
                  <c:v>0.93</c:v>
                </c:pt>
                <c:pt idx="23">
                  <c:v>0.93</c:v>
                </c:pt>
                <c:pt idx="24">
                  <c:v>0.93</c:v>
                </c:pt>
                <c:pt idx="25">
                  <c:v>0.93</c:v>
                </c:pt>
                <c:pt idx="26">
                  <c:v>0.93</c:v>
                </c:pt>
                <c:pt idx="27">
                  <c:v>0.93</c:v>
                </c:pt>
                <c:pt idx="28">
                  <c:v>0.93</c:v>
                </c:pt>
                <c:pt idx="29">
                  <c:v>0.94</c:v>
                </c:pt>
                <c:pt idx="30">
                  <c:v>0.94</c:v>
                </c:pt>
                <c:pt idx="31">
                  <c:v>0.94</c:v>
                </c:pt>
                <c:pt idx="32">
                  <c:v>0.94</c:v>
                </c:pt>
                <c:pt idx="33">
                  <c:v>0.94</c:v>
                </c:pt>
                <c:pt idx="34">
                  <c:v>0.94</c:v>
                </c:pt>
                <c:pt idx="35">
                  <c:v>0.94</c:v>
                </c:pt>
                <c:pt idx="36">
                  <c:v>0.94</c:v>
                </c:pt>
                <c:pt idx="37">
                  <c:v>0.94</c:v>
                </c:pt>
                <c:pt idx="38">
                  <c:v>0.94</c:v>
                </c:pt>
                <c:pt idx="39">
                  <c:v>0.95</c:v>
                </c:pt>
                <c:pt idx="40">
                  <c:v>0.95</c:v>
                </c:pt>
                <c:pt idx="41">
                  <c:v>0.95</c:v>
                </c:pt>
                <c:pt idx="42">
                  <c:v>0.95</c:v>
                </c:pt>
                <c:pt idx="43">
                  <c:v>0.95</c:v>
                </c:pt>
                <c:pt idx="44">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0.94</c:v>
                </c:pt>
                <c:pt idx="24">
                  <c:v>0.94</c:v>
                </c:pt>
                <c:pt idx="25">
                  <c:v>0.94</c:v>
                </c:pt>
                <c:pt idx="26">
                  <c:v>0.94</c:v>
                </c:pt>
                <c:pt idx="27">
                  <c:v>0.94</c:v>
                </c:pt>
                <c:pt idx="28">
                  <c:v>0.94</c:v>
                </c:pt>
                <c:pt idx="29">
                  <c:v>0.94</c:v>
                </c:pt>
                <c:pt idx="30">
                  <c:v>0.94</c:v>
                </c:pt>
                <c:pt idx="31">
                  <c:v>0.94</c:v>
                </c:pt>
                <c:pt idx="32">
                  <c:v>0.94</c:v>
                </c:pt>
                <c:pt idx="33">
                  <c:v>0.94</c:v>
                </c:pt>
                <c:pt idx="34">
                  <c:v>0.94</c:v>
                </c:pt>
                <c:pt idx="35">
                  <c:v>0.94</c:v>
                </c:pt>
                <c:pt idx="36">
                  <c:v>0.94</c:v>
                </c:pt>
                <c:pt idx="37">
                  <c:v>0.94</c:v>
                </c:pt>
                <c:pt idx="38">
                  <c:v>0.94</c:v>
                </c:pt>
                <c:pt idx="39">
                  <c:v>0.94</c:v>
                </c:pt>
                <c:pt idx="40">
                  <c:v>0.94</c:v>
                </c:pt>
                <c:pt idx="41">
                  <c:v>0.94</c:v>
                </c:pt>
                <c:pt idx="42">
                  <c:v>0.94</c:v>
                </c:pt>
                <c:pt idx="43">
                  <c:v>0.94</c:v>
                </c:pt>
                <c:pt idx="44">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pt idx="43">
                  <c:v>0.93</c:v>
                </c:pt>
                <c:pt idx="44">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0.95</c:v>
                </c:pt>
                <c:pt idx="1">
                  <c:v>0.95</c:v>
                </c:pt>
                <c:pt idx="2">
                  <c:v>0.95</c:v>
                </c:pt>
                <c:pt idx="3">
                  <c:v>0.95</c:v>
                </c:pt>
                <c:pt idx="4">
                  <c:v>0.96</c:v>
                </c:pt>
                <c:pt idx="5">
                  <c:v>0.96</c:v>
                </c:pt>
                <c:pt idx="6">
                  <c:v>0.96</c:v>
                </c:pt>
                <c:pt idx="7">
                  <c:v>0.96</c:v>
                </c:pt>
                <c:pt idx="8">
                  <c:v>0.96</c:v>
                </c:pt>
                <c:pt idx="9">
                  <c:v>0.96</c:v>
                </c:pt>
                <c:pt idx="10">
                  <c:v>0.96</c:v>
                </c:pt>
                <c:pt idx="11">
                  <c:v>0.96</c:v>
                </c:pt>
                <c:pt idx="12">
                  <c:v>0.96</c:v>
                </c:pt>
                <c:pt idx="13">
                  <c:v>0.97</c:v>
                </c:pt>
                <c:pt idx="14">
                  <c:v>0.97</c:v>
                </c:pt>
                <c:pt idx="15">
                  <c:v>0.97</c:v>
                </c:pt>
                <c:pt idx="16">
                  <c:v>0.97</c:v>
                </c:pt>
                <c:pt idx="17">
                  <c:v>0.97</c:v>
                </c:pt>
                <c:pt idx="18">
                  <c:v>0.98</c:v>
                </c:pt>
                <c:pt idx="19">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0E-4F66-869F-A96E251B922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24-4EF8-8978-02DE1085C64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7.6778411700111016E-2"/>
                  <c:y val="-6.411571832916632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3.341057926712044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30</c:v>
                </c:pt>
                <c:pt idx="2">
                  <c:v>14</c:v>
                </c:pt>
                <c:pt idx="3">
                  <c:v>9</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0.49</c:v>
                </c:pt>
                <c:pt idx="1">
                  <c:v>0.51</c:v>
                </c:pt>
                <c:pt idx="2">
                  <c:v>0.52</c:v>
                </c:pt>
                <c:pt idx="3">
                  <c:v>0.52</c:v>
                </c:pt>
                <c:pt idx="4">
                  <c:v>0.53</c:v>
                </c:pt>
                <c:pt idx="5">
                  <c:v>0.55000000000000004</c:v>
                </c:pt>
                <c:pt idx="6">
                  <c:v>0.56000000000000005</c:v>
                </c:pt>
                <c:pt idx="7">
                  <c:v>0.59</c:v>
                </c:pt>
                <c:pt idx="8">
                  <c:v>0.6</c:v>
                </c:pt>
                <c:pt idx="9">
                  <c:v>0.6</c:v>
                </c:pt>
                <c:pt idx="10">
                  <c:v>0.6</c:v>
                </c:pt>
                <c:pt idx="11">
                  <c:v>0.61</c:v>
                </c:pt>
                <c:pt idx="12">
                  <c:v>0.61</c:v>
                </c:pt>
                <c:pt idx="13">
                  <c:v>0.61</c:v>
                </c:pt>
                <c:pt idx="14">
                  <c:v>0.63</c:v>
                </c:pt>
                <c:pt idx="15">
                  <c:v>0.63</c:v>
                </c:pt>
                <c:pt idx="16">
                  <c:v>0.63</c:v>
                </c:pt>
                <c:pt idx="17">
                  <c:v>0.63</c:v>
                </c:pt>
                <c:pt idx="18">
                  <c:v>0.63</c:v>
                </c:pt>
                <c:pt idx="19">
                  <c:v>0.64</c:v>
                </c:pt>
                <c:pt idx="20">
                  <c:v>0.65</c:v>
                </c:pt>
                <c:pt idx="21">
                  <c:v>0.65</c:v>
                </c:pt>
                <c:pt idx="22">
                  <c:v>0.66</c:v>
                </c:pt>
                <c:pt idx="23">
                  <c:v>0.66</c:v>
                </c:pt>
                <c:pt idx="24">
                  <c:v>0.66</c:v>
                </c:pt>
                <c:pt idx="25">
                  <c:v>0.66</c:v>
                </c:pt>
                <c:pt idx="26">
                  <c:v>0.67</c:v>
                </c:pt>
                <c:pt idx="27">
                  <c:v>0.67</c:v>
                </c:pt>
                <c:pt idx="28">
                  <c:v>0.67</c:v>
                </c:pt>
                <c:pt idx="29">
                  <c:v>0.68</c:v>
                </c:pt>
                <c:pt idx="30">
                  <c:v>0.68</c:v>
                </c:pt>
                <c:pt idx="31">
                  <c:v>0.68</c:v>
                </c:pt>
                <c:pt idx="32">
                  <c:v>0.68</c:v>
                </c:pt>
                <c:pt idx="33">
                  <c:v>0.68</c:v>
                </c:pt>
                <c:pt idx="34">
                  <c:v>0.68</c:v>
                </c:pt>
                <c:pt idx="35">
                  <c:v>0.69</c:v>
                </c:pt>
                <c:pt idx="36">
                  <c:v>0.7</c:v>
                </c:pt>
                <c:pt idx="37">
                  <c:v>0.7</c:v>
                </c:pt>
                <c:pt idx="38">
                  <c:v>0.7</c:v>
                </c:pt>
                <c:pt idx="39">
                  <c:v>0.7</c:v>
                </c:pt>
                <c:pt idx="40">
                  <c:v>0.71</c:v>
                </c:pt>
                <c:pt idx="41">
                  <c:v>0.71</c:v>
                </c:pt>
                <c:pt idx="42">
                  <c:v>0.72</c:v>
                </c:pt>
                <c:pt idx="43">
                  <c:v>0.72</c:v>
                </c:pt>
                <c:pt idx="44">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0.73</c:v>
                </c:pt>
                <c:pt idx="1">
                  <c:v>0.73</c:v>
                </c:pt>
                <c:pt idx="2">
                  <c:v>0.74</c:v>
                </c:pt>
                <c:pt idx="3">
                  <c:v>0.74</c:v>
                </c:pt>
                <c:pt idx="4">
                  <c:v>0.74</c:v>
                </c:pt>
                <c:pt idx="5">
                  <c:v>0.74</c:v>
                </c:pt>
                <c:pt idx="6">
                  <c:v>0.75</c:v>
                </c:pt>
                <c:pt idx="7">
                  <c:v>0.75</c:v>
                </c:pt>
                <c:pt idx="8">
                  <c:v>0.75</c:v>
                </c:pt>
                <c:pt idx="9">
                  <c:v>0.75</c:v>
                </c:pt>
                <c:pt idx="10">
                  <c:v>0.76</c:v>
                </c:pt>
                <c:pt idx="11">
                  <c:v>0.76</c:v>
                </c:pt>
                <c:pt idx="12">
                  <c:v>0.77</c:v>
                </c:pt>
                <c:pt idx="13">
                  <c:v>0.79</c:v>
                </c:pt>
                <c:pt idx="14">
                  <c:v>0.82</c:v>
                </c:pt>
                <c:pt idx="15">
                  <c:v>0.83</c:v>
                </c:pt>
                <c:pt idx="16">
                  <c:v>0.85</c:v>
                </c:pt>
                <c:pt idx="17">
                  <c:v>0.86</c:v>
                </c:pt>
                <c:pt idx="18">
                  <c:v>0.87</c:v>
                </c:pt>
                <c:pt idx="19">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8F-46AD-84E1-3B17185E661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0CC-4567-B5D8-1A9E1E77E93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0.46</c:v>
                </c:pt>
                <c:pt idx="1">
                  <c:v>0.49</c:v>
                </c:pt>
                <c:pt idx="2">
                  <c:v>0.51</c:v>
                </c:pt>
                <c:pt idx="3">
                  <c:v>0.52</c:v>
                </c:pt>
                <c:pt idx="4">
                  <c:v>0.53</c:v>
                </c:pt>
                <c:pt idx="5">
                  <c:v>0.54</c:v>
                </c:pt>
                <c:pt idx="6">
                  <c:v>0.54</c:v>
                </c:pt>
                <c:pt idx="7">
                  <c:v>0.55000000000000004</c:v>
                </c:pt>
                <c:pt idx="8">
                  <c:v>0.55000000000000004</c:v>
                </c:pt>
                <c:pt idx="9">
                  <c:v>0.56000000000000005</c:v>
                </c:pt>
                <c:pt idx="10">
                  <c:v>0.56999999999999995</c:v>
                </c:pt>
                <c:pt idx="11">
                  <c:v>0.56999999999999995</c:v>
                </c:pt>
                <c:pt idx="12">
                  <c:v>0.57999999999999996</c:v>
                </c:pt>
                <c:pt idx="13">
                  <c:v>0.57999999999999996</c:v>
                </c:pt>
                <c:pt idx="14">
                  <c:v>0.57999999999999996</c:v>
                </c:pt>
                <c:pt idx="15">
                  <c:v>0.59</c:v>
                </c:pt>
                <c:pt idx="16">
                  <c:v>0.59</c:v>
                </c:pt>
                <c:pt idx="17">
                  <c:v>0.59</c:v>
                </c:pt>
                <c:pt idx="18">
                  <c:v>0.6</c:v>
                </c:pt>
                <c:pt idx="19">
                  <c:v>0.6</c:v>
                </c:pt>
                <c:pt idx="20">
                  <c:v>0.62</c:v>
                </c:pt>
                <c:pt idx="21">
                  <c:v>0.62</c:v>
                </c:pt>
                <c:pt idx="22">
                  <c:v>0.62</c:v>
                </c:pt>
                <c:pt idx="23">
                  <c:v>0.63</c:v>
                </c:pt>
                <c:pt idx="24">
                  <c:v>0.63</c:v>
                </c:pt>
                <c:pt idx="25">
                  <c:v>0.64</c:v>
                </c:pt>
                <c:pt idx="26">
                  <c:v>0.64</c:v>
                </c:pt>
                <c:pt idx="27">
                  <c:v>0.65</c:v>
                </c:pt>
                <c:pt idx="28">
                  <c:v>0.66</c:v>
                </c:pt>
                <c:pt idx="29">
                  <c:v>0.66</c:v>
                </c:pt>
                <c:pt idx="30">
                  <c:v>0.66</c:v>
                </c:pt>
                <c:pt idx="31">
                  <c:v>0.66</c:v>
                </c:pt>
                <c:pt idx="32">
                  <c:v>0.67</c:v>
                </c:pt>
                <c:pt idx="33">
                  <c:v>0.67</c:v>
                </c:pt>
                <c:pt idx="34">
                  <c:v>0.67</c:v>
                </c:pt>
                <c:pt idx="35">
                  <c:v>0.67</c:v>
                </c:pt>
                <c:pt idx="36">
                  <c:v>0.67</c:v>
                </c:pt>
                <c:pt idx="37">
                  <c:v>0.68</c:v>
                </c:pt>
                <c:pt idx="38">
                  <c:v>0.68</c:v>
                </c:pt>
                <c:pt idx="39">
                  <c:v>0.68</c:v>
                </c:pt>
                <c:pt idx="40">
                  <c:v>0.68</c:v>
                </c:pt>
                <c:pt idx="41">
                  <c:v>0.69</c:v>
                </c:pt>
                <c:pt idx="42">
                  <c:v>0.69</c:v>
                </c:pt>
                <c:pt idx="43">
                  <c:v>0.7</c:v>
                </c:pt>
                <c:pt idx="44">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pt idx="42">
                  <c:v>0.66</c:v>
                </c:pt>
                <c:pt idx="43">
                  <c:v>0.66</c:v>
                </c:pt>
                <c:pt idx="4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pt idx="42">
                  <c:v>0.66</c:v>
                </c:pt>
                <c:pt idx="43">
                  <c:v>0.66</c:v>
                </c:pt>
                <c:pt idx="4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0.71</c:v>
                </c:pt>
                <c:pt idx="1">
                  <c:v>0.71</c:v>
                </c:pt>
                <c:pt idx="2">
                  <c:v>0.73</c:v>
                </c:pt>
                <c:pt idx="3">
                  <c:v>0.73</c:v>
                </c:pt>
                <c:pt idx="4">
                  <c:v>0.74</c:v>
                </c:pt>
                <c:pt idx="5">
                  <c:v>0.74</c:v>
                </c:pt>
                <c:pt idx="6">
                  <c:v>0.74</c:v>
                </c:pt>
                <c:pt idx="7">
                  <c:v>0.74</c:v>
                </c:pt>
                <c:pt idx="8">
                  <c:v>0.75</c:v>
                </c:pt>
                <c:pt idx="9">
                  <c:v>0.75</c:v>
                </c:pt>
                <c:pt idx="10">
                  <c:v>0.76</c:v>
                </c:pt>
                <c:pt idx="11">
                  <c:v>0.76</c:v>
                </c:pt>
                <c:pt idx="12">
                  <c:v>0.76</c:v>
                </c:pt>
                <c:pt idx="13">
                  <c:v>0.77</c:v>
                </c:pt>
                <c:pt idx="14">
                  <c:v>0.79</c:v>
                </c:pt>
                <c:pt idx="15">
                  <c:v>0.8</c:v>
                </c:pt>
                <c:pt idx="16">
                  <c:v>0.81</c:v>
                </c:pt>
                <c:pt idx="17">
                  <c:v>0.84</c:v>
                </c:pt>
                <c:pt idx="18">
                  <c:v>0.84</c:v>
                </c:pt>
                <c:pt idx="19">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185-465F-97F2-88D98D215CF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075-4366-8BD2-01ACB3B2A8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E513-4BD0-8D86-DD75A36EE413}"/>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0.28000000000000003</c:v>
                </c:pt>
                <c:pt idx="1">
                  <c:v>0.65</c:v>
                </c:pt>
                <c:pt idx="2">
                  <c:v>0.05</c:v>
                </c:pt>
                <c:pt idx="3">
                  <c:v>0.01</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E513-4BD0-8D86-DD75A36EE413}"/>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E513-4BD0-8D86-DD75A36EE413}"/>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57</c:v>
                </c:pt>
                <c:pt idx="1">
                  <c:v>79</c:v>
                </c:pt>
                <c:pt idx="2">
                  <c:v>13</c:v>
                </c:pt>
                <c:pt idx="3">
                  <c:v>2</c:v>
                </c:pt>
                <c:pt idx="4">
                  <c:v>2</c:v>
                </c:pt>
                <c:pt idx="5">
                  <c:v>3</c:v>
                </c:pt>
                <c:pt idx="6">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37</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6.1422729360088843E-2"/>
                  <c:y val="-8.2973282543627083E-2"/>
                </c:manualLayout>
              </c:layout>
              <c:tx>
                <c:rich>
                  <a:bodyPr/>
                  <a:lstStyle/>
                  <a:p>
                    <a:fld id="{A9939705-9EF8-4B35-9276-BED5BABEDEE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63</c:v>
                </c:pt>
                <c:pt idx="1">
                  <c:v>24</c:v>
                </c:pt>
                <c:pt idx="2">
                  <c:v>7</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6.4493865828093286E-2"/>
                  <c:y val="-7.9201769700734906E-2"/>
                </c:manualLayout>
              </c:layout>
              <c:tx>
                <c:rich>
                  <a:bodyPr/>
                  <a:lstStyle/>
                  <a:p>
                    <a:fld id="{1565FBA7-79AA-44F5-BCA0-2EDAB793514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61</c:v>
                </c:pt>
                <c:pt idx="1">
                  <c:v>25</c:v>
                </c:pt>
                <c:pt idx="2">
                  <c:v>8</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23</c:v>
                </c:pt>
                <c:pt idx="2">
                  <c:v>17</c:v>
                </c:pt>
                <c:pt idx="3">
                  <c:v>3</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0711364680044408E-2"/>
                  <c:y val="-0.10937387244387205"/>
                </c:manualLayout>
              </c:layout>
              <c:tx>
                <c:rich>
                  <a:bodyPr/>
                  <a:lstStyle/>
                  <a:p>
                    <a:fld id="{25B20F41-4146-441A-9338-8FC0E33D382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34</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643E-2"/>
                  <c:y val="-0.10560235960097994"/>
                </c:manualLayout>
              </c:layout>
              <c:tx>
                <c:rich>
                  <a:bodyPr/>
                  <a:lstStyle/>
                  <a:p>
                    <a:fld id="{F121EE55-63D0-41F8-8E0A-D2AF5BCA3D9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64</c:v>
                </c:pt>
                <c:pt idx="1">
                  <c:v>29</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937387244387205"/>
                </c:manualLayout>
              </c:layout>
              <c:tx>
                <c:rich>
                  <a:bodyPr/>
                  <a:lstStyle/>
                  <a:p>
                    <a:fld id="{66C49B3B-9C64-4BB9-8706-61AC575CDB8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30</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FED34F78-C5ED-4A55-87EA-4E8BDD6EC06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9085DA1-92E9-4C96-9F56-8D71DAD99EF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4CB3FC07-D5B9-45ED-81A4-153391A9D87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34E58690-C708-4C68-BF67-D602479BAD6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72EE1C19-2AF3-4AEA-BDAD-5D0899DCE8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0E8969F2-1144-4B50-8055-7489585B018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9C83198-8349-4F07-A07F-4BCD68F115F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7642D901-B49B-49D9-95DC-6586078A1D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91C8A2AF-583A-41D4-BA4E-D16A59CCBC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0.86</c:v>
                </c:pt>
                <c:pt idx="3">
                  <c:v>0</c:v>
                </c:pt>
                <c:pt idx="4">
                  <c:v>0.86</c:v>
                </c:pt>
                <c:pt idx="5">
                  <c:v>0.86</c:v>
                </c:pt>
                <c:pt idx="6">
                  <c:v>0.75</c:v>
                </c:pt>
                <c:pt idx="7">
                  <c:v>0.64</c:v>
                </c:pt>
                <c:pt idx="8">
                  <c:v>0.7</c:v>
                </c:pt>
                <c:pt idx="9">
                  <c:v>0</c:v>
                </c:pt>
                <c:pt idx="11">
                  <c:v>0.86</c:v>
                </c:pt>
                <c:pt idx="12">
                  <c:v>0.78</c:v>
                </c:pt>
                <c:pt idx="13">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BBB58FC-A79C-4F60-8B0D-9904E7D66B0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EE725195-99BD-499F-B631-B898F0A948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1D487D6-088B-4E59-95CF-2576D609C8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8C776CA-10A0-43EC-A738-D30C73D64D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875F5DDD-6B3F-4813-A7C3-2B230EE620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D9898F29-62EF-4CB0-BD18-96CB79C12F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D38C1F4-3FB1-4942-8A54-16A4C84EC0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AF81ED8-45FA-476F-88D2-4D9A783C11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D9F16A8-EB82-4306-89A0-F734D9F9E2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0.14000000000000001</c:v>
                </c:pt>
                <c:pt idx="2">
                  <c:v>1</c:v>
                </c:pt>
                <c:pt idx="3">
                  <c:v>1</c:v>
                </c:pt>
                <c:pt idx="4">
                  <c:v>0.14000000000000001</c:v>
                </c:pt>
                <c:pt idx="5">
                  <c:v>0.14000000000000001</c:v>
                </c:pt>
                <c:pt idx="6">
                  <c:v>0.25</c:v>
                </c:pt>
                <c:pt idx="7">
                  <c:v>0.36</c:v>
                </c:pt>
                <c:pt idx="8">
                  <c:v>0.30000000000000004</c:v>
                </c:pt>
                <c:pt idx="9">
                  <c:v>1</c:v>
                </c:pt>
                <c:pt idx="10">
                  <c:v>1</c:v>
                </c:pt>
                <c:pt idx="11">
                  <c:v>0.14000000000000001</c:v>
                </c:pt>
                <c:pt idx="12">
                  <c:v>0.21999999999999997</c:v>
                </c:pt>
                <c:pt idx="13">
                  <c:v>0.30000000000000004</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86%</c:v>
                  </c:pt>
                  <c:pt idx="4">
                    <c:v>86%</c:v>
                  </c:pt>
                  <c:pt idx="5">
                    <c:v>86%</c:v>
                  </c:pt>
                  <c:pt idx="6">
                    <c:v>75%</c:v>
                  </c:pt>
                  <c:pt idx="7">
                    <c:v>64%</c:v>
                  </c:pt>
                  <c:pt idx="8">
                    <c:v>70%</c:v>
                  </c:pt>
                  <c:pt idx="11">
                    <c:v>86%</c:v>
                  </c:pt>
                  <c:pt idx="12">
                    <c:v>78%</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B5994EED-BD46-439B-A1D6-79475CAB3B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6B4D426-7ACF-4A49-ACE8-8E253A3F8E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2AEB20E1-97AD-4CB3-8ED3-FD56C87D29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95A5FF1-A31C-4CD7-A2F7-656423CC2E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3C14D071-4823-4097-ABC6-7B34D785B6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CB263552-9708-4B36-ACDF-C1AF9FE432D1}"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F6D9F78D-5124-418B-99E3-5CF7451793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4EECBD68-BC0B-4A7C-8234-26F487EA5C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0D8E8E5-05F6-4B4F-A888-29B749FDF4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19BA7550-CC39-4938-BAC7-8078D06EBD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A5B88E3-B14E-4A41-93B3-16DB46956F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6B95EB0A-F182-4ACE-A349-801A68CA1F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425B9A48-5B65-4DB2-8CB3-81960BCCA6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AA650A09-CFB8-4546-A01E-68FBF2379C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A415D156-7538-4081-8C35-DC0672EAAD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0.87</c:v>
                </c:pt>
                <c:pt idx="2">
                  <c:v>0.82</c:v>
                </c:pt>
                <c:pt idx="3">
                  <c:v>0.83</c:v>
                </c:pt>
                <c:pt idx="4">
                  <c:v>0.82</c:v>
                </c:pt>
                <c:pt idx="5">
                  <c:v>0.79</c:v>
                </c:pt>
                <c:pt idx="7">
                  <c:v>0</c:v>
                </c:pt>
                <c:pt idx="8">
                  <c:v>0.8</c:v>
                </c:pt>
                <c:pt idx="9">
                  <c:v>0.81</c:v>
                </c:pt>
                <c:pt idx="10">
                  <c:v>0.83</c:v>
                </c:pt>
                <c:pt idx="11">
                  <c:v>0.87</c:v>
                </c:pt>
                <c:pt idx="12">
                  <c:v>0.89</c:v>
                </c:pt>
                <c:pt idx="13">
                  <c:v>0.92</c:v>
                </c:pt>
                <c:pt idx="14">
                  <c:v>0.92</c:v>
                </c:pt>
                <c:pt idx="15">
                  <c:v>0.94</c:v>
                </c:pt>
                <c:pt idx="16">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46C40BD0-6287-4ECD-B34D-6B7AB43A7A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3C7B0853-0172-478E-8191-4C43D21878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9EB81C7-9474-47D8-839E-21809E429D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C6AA125A-10CA-4CCC-8464-9C41EEDCC7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400C51A-4EC4-4433-B480-1E965AF037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418C580-7EF3-499B-8402-659224A942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62161626-C686-41C5-92FB-66C205154F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7F978E56-5AAA-4BFB-82AC-E2431127B4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D99C0E64-25DD-4D7F-825B-A34EEC24E5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8276AB3-3B03-4CAD-A7A3-9A954B9B34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7AEF8A6-0BC1-4B55-83EC-3798E9898E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6089EE49-A406-4F17-966B-345B868E8F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28E6AB8-69C4-4001-B676-BCBF84705A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69FF120C-B016-4AF3-9C28-A72DDF234D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0.13</c:v>
                </c:pt>
                <c:pt idx="2">
                  <c:v>0.18000000000000005</c:v>
                </c:pt>
                <c:pt idx="3">
                  <c:v>0.17000000000000004</c:v>
                </c:pt>
                <c:pt idx="4">
                  <c:v>0.18000000000000005</c:v>
                </c:pt>
                <c:pt idx="5">
                  <c:v>0.20999999999999996</c:v>
                </c:pt>
                <c:pt idx="6">
                  <c:v>1</c:v>
                </c:pt>
                <c:pt idx="7">
                  <c:v>1</c:v>
                </c:pt>
                <c:pt idx="8">
                  <c:v>0.19999999999999996</c:v>
                </c:pt>
                <c:pt idx="9">
                  <c:v>0.18999999999999995</c:v>
                </c:pt>
                <c:pt idx="10">
                  <c:v>0.17000000000000004</c:v>
                </c:pt>
                <c:pt idx="11">
                  <c:v>0.13</c:v>
                </c:pt>
                <c:pt idx="12">
                  <c:v>0.10999999999999999</c:v>
                </c:pt>
                <c:pt idx="13">
                  <c:v>7.999999999999996E-2</c:v>
                </c:pt>
                <c:pt idx="14">
                  <c:v>7.999999999999996E-2</c:v>
                </c:pt>
                <c:pt idx="15">
                  <c:v>6.0000000000000053E-2</c:v>
                </c:pt>
                <c:pt idx="16">
                  <c:v>0.30000000000000004</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87%</c:v>
                  </c:pt>
                  <c:pt idx="2">
                    <c:v>82%</c:v>
                  </c:pt>
                  <c:pt idx="3">
                    <c:v>83%</c:v>
                  </c:pt>
                  <c:pt idx="4">
                    <c:v>82%</c:v>
                  </c:pt>
                  <c:pt idx="5">
                    <c:v>79%</c:v>
                  </c:pt>
                  <c:pt idx="8">
                    <c:v>80%</c:v>
                  </c:pt>
                  <c:pt idx="9">
                    <c:v>81%</c:v>
                  </c:pt>
                  <c:pt idx="10">
                    <c:v>83%</c:v>
                  </c:pt>
                  <c:pt idx="11">
                    <c:v>87%</c:v>
                  </c:pt>
                  <c:pt idx="12">
                    <c:v>89%</c:v>
                  </c:pt>
                  <c:pt idx="13">
                    <c:v>92%</c:v>
                  </c:pt>
                  <c:pt idx="14">
                    <c:v>92%</c:v>
                  </c:pt>
                  <c:pt idx="15">
                    <c:v>94%</c:v>
                  </c:pt>
                  <c:pt idx="16">
                    <c:v>70%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7A5DC398-B10D-401A-B60B-5B4DFE85C8B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0070FEA0-60BB-40C5-B846-C24023FEB74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E067571-86C8-44E9-8FD6-9FCA696C7D4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8870EE56-93A2-4461-9983-BD101E053550}"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237C65B4-F07E-4F4B-A86C-79AD28A351E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6E10DD74-F22A-4949-ABE7-A60F668E962D}"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A482A25C-93E1-4145-83E4-CD0269021B3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0.84</c:v>
                </c:pt>
                <c:pt idx="6">
                  <c:v>0.86</c:v>
                </c:pt>
                <c:pt idx="7">
                  <c:v>0.87</c:v>
                </c:pt>
                <c:pt idx="8">
                  <c:v>0.88</c:v>
                </c:pt>
                <c:pt idx="9">
                  <c:v>0.9</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0603F31D-EB88-4A4D-BC0B-B780BC0E986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A770AC16-1170-47D1-A622-0B03E0361D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73622AA1-5A2F-4E55-97EF-D3F26B9709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2D622581-DF53-4C15-85AF-DD19F8DE1B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376D9952-6837-45DA-A306-C6F4A58D55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1FB8668F-D802-4873-9DA5-428072EA4F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71BD0EB-7DAA-4CE9-9281-428A4A2E3D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0.16000000000000003</c:v>
                </c:pt>
                <c:pt idx="6">
                  <c:v>0.14000000000000001</c:v>
                </c:pt>
                <c:pt idx="7">
                  <c:v>0.13</c:v>
                </c:pt>
                <c:pt idx="8">
                  <c:v>0.12</c:v>
                </c:pt>
                <c:pt idx="9">
                  <c:v>9.9999999999999978E-2</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86%</c:v>
                  </c:pt>
                  <c:pt idx="5">
                    <c:v>84%</c:v>
                  </c:pt>
                  <c:pt idx="6">
                    <c:v>86%</c:v>
                  </c:pt>
                  <c:pt idx="7">
                    <c:v>87%</c:v>
                  </c:pt>
                  <c:pt idx="8">
                    <c:v>88%</c:v>
                  </c:pt>
                  <c:pt idx="9">
                    <c:v>90%</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2220D26B-BDF3-4FAA-8C40-95A55224AE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AD147CE8-672B-49CF-9AA2-1C37771294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B4B1D247-674B-4113-A69F-94DCD448D5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0D8BE45-3F46-4303-A1E6-5E9D228A8C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D0CC8EA-B662-461D-A25F-6441F961F4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B726C0F-EEC6-48B8-B105-A71956ED66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82732667-1919-4940-90D2-18090C31AD9A}"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61AD0E9E-A193-4A6D-94EA-4F4311D359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C15282CE-701A-44C7-8836-80CDBE7F86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608D364-CE73-4978-A297-63CD508814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66C34247-E8DC-456F-935B-DE285134B2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5696AAA4-EBF1-43D3-A200-15D3104C36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2999291-8D6E-4493-B57F-55096491E7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406020BA-5E48-4DC0-B421-66101BAA67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675D15D-D081-4377-B87E-61D6295E6A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E091E773-8D68-4420-8C8F-6AFFF2C23B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53E39E6-0DC2-4554-8E19-1364731FB0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0.79</c:v>
                </c:pt>
                <c:pt idx="2">
                  <c:v>0.88</c:v>
                </c:pt>
                <c:pt idx="3">
                  <c:v>0.91</c:v>
                </c:pt>
                <c:pt idx="4">
                  <c:v>0.89</c:v>
                </c:pt>
                <c:pt idx="5">
                  <c:v>0.89</c:v>
                </c:pt>
                <c:pt idx="6">
                  <c:v>0.9</c:v>
                </c:pt>
                <c:pt idx="7">
                  <c:v>0.89</c:v>
                </c:pt>
                <c:pt idx="8">
                  <c:v>0.89</c:v>
                </c:pt>
                <c:pt idx="9">
                  <c:v>0.86</c:v>
                </c:pt>
                <c:pt idx="10">
                  <c:v>0.83</c:v>
                </c:pt>
                <c:pt idx="11">
                  <c:v>0.81</c:v>
                </c:pt>
                <c:pt idx="12">
                  <c:v>0.85</c:v>
                </c:pt>
                <c:pt idx="13">
                  <c:v>0.82</c:v>
                </c:pt>
                <c:pt idx="14">
                  <c:v>0.84</c:v>
                </c:pt>
                <c:pt idx="15">
                  <c:v>0.9</c:v>
                </c:pt>
                <c:pt idx="16">
                  <c:v>0.83</c:v>
                </c:pt>
                <c:pt idx="17">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C71A9870-C444-47DF-8F89-06BC2392E2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78D4520-BAB3-4BDE-9959-0115C55D9B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CAD4A700-59F8-4CB6-A696-7A10B37475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036A8C9B-3A34-42A9-A10A-6F9B616716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302B6603-63AF-457C-9017-124FB76DBB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4A7C9653-8437-4AA9-A536-B74D382619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E771A9B-16B3-4882-AAEF-F5913B2BAC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404509DC-9917-4DB5-BF66-21E45C3CF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63611CFB-4F21-4D72-AEAA-78BC577350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07A3E8B-8618-4257-9903-E6430A5AD6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1A2C4F06-AD7D-4605-BE8C-71CB6E2EED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0D6045CB-02A5-4386-AA2D-DA1D6BAFED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327AA1CF-8443-4B2E-8070-0BB9734822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EE4CE39-20E6-46EE-8071-1F60D75518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D59DD942-CE7B-4E08-8286-58EB8584A3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14561E88-264B-4A72-AAE2-F671E11CC8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256E1A9-7BF6-4703-AC04-A39E52C1F9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0.20999999999999996</c:v>
                </c:pt>
                <c:pt idx="2">
                  <c:v>0.12</c:v>
                </c:pt>
                <c:pt idx="3">
                  <c:v>8.9999999999999969E-2</c:v>
                </c:pt>
                <c:pt idx="4">
                  <c:v>0.10999999999999999</c:v>
                </c:pt>
                <c:pt idx="5">
                  <c:v>0.10999999999999999</c:v>
                </c:pt>
                <c:pt idx="6">
                  <c:v>9.9999999999999978E-2</c:v>
                </c:pt>
                <c:pt idx="7">
                  <c:v>0.10999999999999999</c:v>
                </c:pt>
                <c:pt idx="8">
                  <c:v>0.10999999999999999</c:v>
                </c:pt>
                <c:pt idx="9">
                  <c:v>0.14000000000000001</c:v>
                </c:pt>
                <c:pt idx="10">
                  <c:v>0.17000000000000004</c:v>
                </c:pt>
                <c:pt idx="11">
                  <c:v>0.18999999999999995</c:v>
                </c:pt>
                <c:pt idx="12">
                  <c:v>0.15000000000000002</c:v>
                </c:pt>
                <c:pt idx="13">
                  <c:v>0.18000000000000005</c:v>
                </c:pt>
                <c:pt idx="14">
                  <c:v>0.16000000000000003</c:v>
                </c:pt>
                <c:pt idx="15">
                  <c:v>9.9999999999999978E-2</c:v>
                </c:pt>
                <c:pt idx="16">
                  <c:v>0.17000000000000004</c:v>
                </c:pt>
                <c:pt idx="17">
                  <c:v>0.13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79%</c:v>
                  </c:pt>
                  <c:pt idx="2">
                    <c:v>88%</c:v>
                  </c:pt>
                  <c:pt idx="3">
                    <c:v>91%</c:v>
                  </c:pt>
                  <c:pt idx="4">
                    <c:v>89%</c:v>
                  </c:pt>
                  <c:pt idx="5">
                    <c:v>89%</c:v>
                  </c:pt>
                  <c:pt idx="6">
                    <c:v>90%</c:v>
                  </c:pt>
                  <c:pt idx="7">
                    <c:v>89%</c:v>
                  </c:pt>
                  <c:pt idx="8">
                    <c:v>89%</c:v>
                  </c:pt>
                  <c:pt idx="9">
                    <c:v>86%</c:v>
                  </c:pt>
                  <c:pt idx="10">
                    <c:v>83%</c:v>
                  </c:pt>
                  <c:pt idx="11">
                    <c:v>81%</c:v>
                  </c:pt>
                  <c:pt idx="12">
                    <c:v>85%</c:v>
                  </c:pt>
                  <c:pt idx="13">
                    <c:v>82%</c:v>
                  </c:pt>
                  <c:pt idx="14">
                    <c:v>84%</c:v>
                  </c:pt>
                  <c:pt idx="15">
                    <c:v>90%</c:v>
                  </c:pt>
                  <c:pt idx="16">
                    <c:v>83%</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55EF22CF-1455-4E15-8B23-35B970A8C96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3BA6083C-3E36-475B-A166-82F2FB569B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402EFF43-48C1-415B-9563-89B85E2B69C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FC096367-D46B-405A-8E00-BABE1278D2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89B053B0-9BBD-4A0D-81B2-A41B6C3F4B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AF2C8A83-FB5A-427C-8B75-A767EC7A90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D20BBECA-2D90-46F3-990C-65C8B439ECE9}"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C2EB2436-C8FA-4874-8405-FA34B8AFCD0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A403AF19-CB32-49BF-86C1-E90C581B694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45FA0744-5CBA-43FF-9454-B7E877EA22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0.86</c:v>
                </c:pt>
                <c:pt idx="3">
                  <c:v>0</c:v>
                </c:pt>
                <c:pt idx="4" formatCode="0%">
                  <c:v>0.85</c:v>
                </c:pt>
                <c:pt idx="5" formatCode="0%">
                  <c:v>0.83</c:v>
                </c:pt>
                <c:pt idx="6" formatCode="0%">
                  <c:v>0.89</c:v>
                </c:pt>
                <c:pt idx="7" formatCode="0%">
                  <c:v>0.82</c:v>
                </c:pt>
                <c:pt idx="8" formatCode="0%">
                  <c:v>0.85</c:v>
                </c:pt>
                <c:pt idx="9" formatCode="0%">
                  <c:v>0.81</c:v>
                </c:pt>
                <c:pt idx="10" formatCode="0%">
                  <c:v>0.8</c:v>
                </c:pt>
                <c:pt idx="11" formatCode="0%">
                  <c:v>0.83</c:v>
                </c:pt>
                <c:pt idx="12" formatCode="0%">
                  <c:v>0.75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804A3E3D-4404-47B4-89B2-8D37D908508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0E8FA1BD-B6C6-4E2C-B782-D8E499D60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74D2EAB6-DF1C-4CD1-BBEA-133B5A4436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AB9787BE-205D-47F1-AE96-B6BDF37A36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8BF9E539-B5E2-4693-BD7F-0EE10B09BB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566E5EC7-29A4-49CC-B7DC-116AAAA567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342D5466-9ED6-427B-88C5-C23DBF6064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749180AD-ECED-43FD-A8F3-2971E94508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28E25ACC-B0FF-4468-92C3-E3CC2C47A6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591E612F-BE7F-4F7E-ABF5-7710817C2C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0.15000000000000002</c:v>
                </c:pt>
                <c:pt idx="5">
                  <c:v>0.17000000000000004</c:v>
                </c:pt>
                <c:pt idx="6">
                  <c:v>0.10999999999999999</c:v>
                </c:pt>
                <c:pt idx="7">
                  <c:v>0.18000000000000005</c:v>
                </c:pt>
                <c:pt idx="8">
                  <c:v>0.15000000000000002</c:v>
                </c:pt>
                <c:pt idx="9">
                  <c:v>0.18999999999999995</c:v>
                </c:pt>
                <c:pt idx="10">
                  <c:v>0.19999999999999996</c:v>
                </c:pt>
                <c:pt idx="11">
                  <c:v>0.17000000000000004</c:v>
                </c:pt>
                <c:pt idx="12">
                  <c:v>0.25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85%</c:v>
                  </c:pt>
                  <c:pt idx="5">
                    <c:v>83%</c:v>
                  </c:pt>
                  <c:pt idx="6">
                    <c:v>89%</c:v>
                  </c:pt>
                  <c:pt idx="7">
                    <c:v>82%</c:v>
                  </c:pt>
                  <c:pt idx="8">
                    <c:v>85%</c:v>
                  </c:pt>
                  <c:pt idx="9">
                    <c:v>81%</c:v>
                  </c:pt>
                  <c:pt idx="10">
                    <c:v>80%</c:v>
                  </c:pt>
                  <c:pt idx="11">
                    <c:v>83%</c:v>
                  </c:pt>
                  <c:pt idx="12">
                    <c:v>75%</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0D03D2D0-EEEB-4FE9-A465-591623B2AE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43D49747-8839-4AB2-B13E-CF6F6E4F43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50021724-3F14-4F41-A605-589C547109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348F434F-F9C8-4E15-BD99-9503AB6199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40DEE9B3-D3A8-42EF-8EA3-6C2FED7822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4EBDC538-0074-44F1-AE77-E9022EE3FD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94CCB1E6-1369-45DE-95C7-71A0F02EBC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0.79</c:v>
                </c:pt>
                <c:pt idx="3">
                  <c:v>0.79</c:v>
                </c:pt>
                <c:pt idx="4">
                  <c:v>0.91</c:v>
                </c:pt>
                <c:pt idx="5">
                  <c:v>0.85</c:v>
                </c:pt>
                <c:pt idx="6">
                  <c:v>0.68</c:v>
                </c:pt>
                <c:pt idx="7" formatCode="0%;;">
                  <c:v>0</c:v>
                </c:pt>
                <c:pt idx="8" formatCode="0%;;">
                  <c:v>0</c:v>
                </c:pt>
                <c:pt idx="9" formatCode="0%;;">
                  <c:v>0.84</c:v>
                </c:pt>
                <c:pt idx="10" formatCode="0%;;">
                  <c:v>0.86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79FE8F83-20D8-4FF5-B792-77634CA764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C8A5E2CB-AB3A-46B6-A072-39FE310B28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9D0360A3-DB42-4517-9C55-E25B170BC3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F6E8AD1B-34C2-4AD1-BF93-BCB8242A74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BA71A2A3-468E-45E4-9988-787AE7C09D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1919DD43-F437-4D6A-947D-2433859C52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5E2E4BF0-1599-4F42-A807-779AC3FCB4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83991359-F4C1-4A65-83CC-B583EA90C4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0.20999999999999996</c:v>
                </c:pt>
                <c:pt idx="3">
                  <c:v>0.20999999999999996</c:v>
                </c:pt>
                <c:pt idx="4">
                  <c:v>8.9999999999999969E-2</c:v>
                </c:pt>
                <c:pt idx="5">
                  <c:v>0.15000000000000002</c:v>
                </c:pt>
                <c:pt idx="6">
                  <c:v>0.31999999999999995</c:v>
                </c:pt>
                <c:pt idx="8">
                  <c:v>1</c:v>
                </c:pt>
                <c:pt idx="9">
                  <c:v>0.16000000000000003</c:v>
                </c:pt>
                <c:pt idx="10">
                  <c:v>0.14000000000000001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79%</c:v>
                  </c:pt>
                  <c:pt idx="3">
                    <c:v>79%</c:v>
                  </c:pt>
                  <c:pt idx="4">
                    <c:v>91%</c:v>
                  </c:pt>
                  <c:pt idx="5">
                    <c:v>85%</c:v>
                  </c:pt>
                  <c:pt idx="6">
                    <c:v>68%</c:v>
                  </c:pt>
                  <c:pt idx="9">
                    <c:v>84%</c:v>
                  </c:pt>
                  <c:pt idx="10">
                    <c:v>86%</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8813E-3"/>
                  <c:y val="-7.5430256857842775E-3"/>
                </c:manualLayout>
              </c:layout>
              <c:tx>
                <c:rich>
                  <a:bodyPr/>
                  <a:lstStyle/>
                  <a:p>
                    <a:pPr>
                      <a:defRPr sz="1200" b="1">
                        <a:solidFill>
                          <a:schemeClr val="bg2"/>
                        </a:solidFill>
                      </a:defRPr>
                    </a:pPr>
                    <a:fld id="{6DE62D88-1A70-49C7-9293-D1673452FCA6}"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2.1126033395102675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30</c:v>
                </c:pt>
                <c:pt idx="2">
                  <c:v>22</c:v>
                </c:pt>
                <c:pt idx="3">
                  <c:v>11</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37</c:v>
                </c:pt>
                <c:pt idx="2">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0.55000000000000004</c:v>
                </c:pt>
                <c:pt idx="1">
                  <c:v>0.56999999999999995</c:v>
                </c:pt>
                <c:pt idx="2">
                  <c:v>0.57999999999999996</c:v>
                </c:pt>
                <c:pt idx="3">
                  <c:v>0.57999999999999996</c:v>
                </c:pt>
                <c:pt idx="4">
                  <c:v>0.57999999999999996</c:v>
                </c:pt>
                <c:pt idx="5">
                  <c:v>0.59</c:v>
                </c:pt>
                <c:pt idx="6">
                  <c:v>0.59</c:v>
                </c:pt>
                <c:pt idx="7">
                  <c:v>0.6</c:v>
                </c:pt>
                <c:pt idx="8">
                  <c:v>0.6</c:v>
                </c:pt>
                <c:pt idx="9">
                  <c:v>0.61</c:v>
                </c:pt>
                <c:pt idx="10">
                  <c:v>0.61</c:v>
                </c:pt>
                <c:pt idx="11">
                  <c:v>0.61</c:v>
                </c:pt>
                <c:pt idx="12">
                  <c:v>0.61</c:v>
                </c:pt>
                <c:pt idx="13">
                  <c:v>0.62</c:v>
                </c:pt>
                <c:pt idx="14">
                  <c:v>0.62</c:v>
                </c:pt>
                <c:pt idx="15">
                  <c:v>0.62</c:v>
                </c:pt>
                <c:pt idx="16">
                  <c:v>0.63</c:v>
                </c:pt>
                <c:pt idx="17">
                  <c:v>0.64</c:v>
                </c:pt>
                <c:pt idx="18">
                  <c:v>0.64</c:v>
                </c:pt>
                <c:pt idx="19">
                  <c:v>0.65</c:v>
                </c:pt>
                <c:pt idx="20">
                  <c:v>0.65</c:v>
                </c:pt>
                <c:pt idx="21">
                  <c:v>0.65</c:v>
                </c:pt>
                <c:pt idx="22">
                  <c:v>0.65</c:v>
                </c:pt>
                <c:pt idx="23">
                  <c:v>0.65</c:v>
                </c:pt>
                <c:pt idx="24">
                  <c:v>0.65</c:v>
                </c:pt>
                <c:pt idx="25">
                  <c:v>0.66</c:v>
                </c:pt>
                <c:pt idx="26">
                  <c:v>0.66</c:v>
                </c:pt>
                <c:pt idx="27">
                  <c:v>0.66</c:v>
                </c:pt>
                <c:pt idx="28">
                  <c:v>0.66</c:v>
                </c:pt>
                <c:pt idx="29">
                  <c:v>0.67</c:v>
                </c:pt>
                <c:pt idx="30">
                  <c:v>0.67</c:v>
                </c:pt>
                <c:pt idx="31">
                  <c:v>0.67</c:v>
                </c:pt>
                <c:pt idx="32">
                  <c:v>0.67</c:v>
                </c:pt>
                <c:pt idx="33">
                  <c:v>0.67</c:v>
                </c:pt>
                <c:pt idx="34">
                  <c:v>0.67</c:v>
                </c:pt>
                <c:pt idx="35">
                  <c:v>0.68</c:v>
                </c:pt>
                <c:pt idx="36">
                  <c:v>0.68</c:v>
                </c:pt>
                <c:pt idx="37">
                  <c:v>0.69</c:v>
                </c:pt>
                <c:pt idx="38">
                  <c:v>0.7</c:v>
                </c:pt>
                <c:pt idx="39">
                  <c:v>0.7</c:v>
                </c:pt>
                <c:pt idx="40">
                  <c:v>0.7</c:v>
                </c:pt>
                <c:pt idx="41">
                  <c:v>0.7</c:v>
                </c:pt>
                <c:pt idx="42">
                  <c:v>0.7</c:v>
                </c:pt>
                <c:pt idx="43">
                  <c:v>0.71</c:v>
                </c:pt>
                <c:pt idx="4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0.72</c:v>
                </c:pt>
                <c:pt idx="1">
                  <c:v>0.72</c:v>
                </c:pt>
                <c:pt idx="2">
                  <c:v>0.72</c:v>
                </c:pt>
                <c:pt idx="3">
                  <c:v>0.72</c:v>
                </c:pt>
                <c:pt idx="4">
                  <c:v>0.72</c:v>
                </c:pt>
                <c:pt idx="5">
                  <c:v>0.72</c:v>
                </c:pt>
                <c:pt idx="6">
                  <c:v>0.72</c:v>
                </c:pt>
                <c:pt idx="7">
                  <c:v>0.73</c:v>
                </c:pt>
                <c:pt idx="8">
                  <c:v>0.73</c:v>
                </c:pt>
                <c:pt idx="9">
                  <c:v>0.73</c:v>
                </c:pt>
                <c:pt idx="10">
                  <c:v>0.73</c:v>
                </c:pt>
                <c:pt idx="11">
                  <c:v>0.73</c:v>
                </c:pt>
                <c:pt idx="12">
                  <c:v>0.75</c:v>
                </c:pt>
                <c:pt idx="13">
                  <c:v>0.76</c:v>
                </c:pt>
                <c:pt idx="14">
                  <c:v>0.76</c:v>
                </c:pt>
                <c:pt idx="15">
                  <c:v>0.76</c:v>
                </c:pt>
                <c:pt idx="16">
                  <c:v>0.76</c:v>
                </c:pt>
                <c:pt idx="17">
                  <c:v>0.77</c:v>
                </c:pt>
                <c:pt idx="18">
                  <c:v>0.79</c:v>
                </c:pt>
                <c:pt idx="19">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A2C-48E6-B1A1-5F9127FC2B3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FB-4B0A-84B8-1182479E733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0.77</c:v>
                </c:pt>
                <c:pt idx="2">
                  <c:v>0.4</c:v>
                </c:pt>
                <c:pt idx="3">
                  <c:v>0.19</c:v>
                </c:pt>
                <c:pt idx="4">
                  <c:v>0.06</c:v>
                </c:pt>
                <c:pt idx="5">
                  <c:v>0.18</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85</c:v>
                </c:pt>
                <c:pt idx="2">
                  <c:v>54</c:v>
                </c:pt>
                <c:pt idx="3">
                  <c:v>27</c:v>
                </c:pt>
                <c:pt idx="4">
                  <c:v>10</c:v>
                </c:pt>
                <c:pt idx="5">
                  <c:v>30</c:v>
                </c:pt>
                <c:pt idx="6">
                  <c:v>4</c:v>
                </c:pt>
                <c:pt idx="7">
                  <c:v>5</c:v>
                </c:pt>
                <c:pt idx="8">
                  <c:v>24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57</c:v>
                </c:pt>
                <c:pt idx="2">
                  <c:v>30</c:v>
                </c:pt>
                <c:pt idx="3">
                  <c:v>11</c:v>
                </c:pt>
                <c:pt idx="4">
                  <c:v>2</c:v>
                </c:pt>
                <c:pt idx="5">
                  <c:v>8</c:v>
                </c:pt>
                <c:pt idx="6">
                  <c:v>1</c:v>
                </c:pt>
                <c:pt idx="7">
                  <c:v>1</c:v>
                </c:pt>
                <c:pt idx="8">
                  <c:v>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6.1422729360088843E-2"/>
                  <c:y val="-8.6744795386519191E-2"/>
                </c:manualLayout>
              </c:layout>
              <c:tx>
                <c:rich>
                  <a:bodyPr/>
                  <a:lstStyle/>
                  <a:p>
                    <a:fld id="{CB6DBD22-1496-4F2E-9477-6F4E4768170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1.2284545872017763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37</c:v>
                </c:pt>
                <c:pt idx="2">
                  <c:v>9</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0.77</c:v>
                </c:pt>
                <c:pt idx="1">
                  <c:v>0.77</c:v>
                </c:pt>
                <c:pt idx="2">
                  <c:v>0.78</c:v>
                </c:pt>
                <c:pt idx="3">
                  <c:v>0.79</c:v>
                </c:pt>
                <c:pt idx="4">
                  <c:v>0.8</c:v>
                </c:pt>
                <c:pt idx="5">
                  <c:v>0.81</c:v>
                </c:pt>
                <c:pt idx="6">
                  <c:v>0.81</c:v>
                </c:pt>
                <c:pt idx="7">
                  <c:v>0.81</c:v>
                </c:pt>
                <c:pt idx="8">
                  <c:v>0.82</c:v>
                </c:pt>
                <c:pt idx="9">
                  <c:v>0.83</c:v>
                </c:pt>
                <c:pt idx="10">
                  <c:v>0.83</c:v>
                </c:pt>
                <c:pt idx="11">
                  <c:v>0.83</c:v>
                </c:pt>
                <c:pt idx="12">
                  <c:v>0.83</c:v>
                </c:pt>
                <c:pt idx="13">
                  <c:v>0.83</c:v>
                </c:pt>
                <c:pt idx="14">
                  <c:v>0.84</c:v>
                </c:pt>
                <c:pt idx="15">
                  <c:v>0.84</c:v>
                </c:pt>
                <c:pt idx="16">
                  <c:v>0.84</c:v>
                </c:pt>
                <c:pt idx="17">
                  <c:v>0.84</c:v>
                </c:pt>
                <c:pt idx="18">
                  <c:v>0.84</c:v>
                </c:pt>
                <c:pt idx="19">
                  <c:v>0.84</c:v>
                </c:pt>
                <c:pt idx="20">
                  <c:v>0.84</c:v>
                </c:pt>
                <c:pt idx="21">
                  <c:v>0.85</c:v>
                </c:pt>
                <c:pt idx="22">
                  <c:v>0.85</c:v>
                </c:pt>
                <c:pt idx="23">
                  <c:v>0.85</c:v>
                </c:pt>
                <c:pt idx="24">
                  <c:v>0.85</c:v>
                </c:pt>
                <c:pt idx="25">
                  <c:v>0.85</c:v>
                </c:pt>
                <c:pt idx="26">
                  <c:v>0.85</c:v>
                </c:pt>
                <c:pt idx="27">
                  <c:v>0.86</c:v>
                </c:pt>
                <c:pt idx="28">
                  <c:v>0.86</c:v>
                </c:pt>
                <c:pt idx="29">
                  <c:v>0.86</c:v>
                </c:pt>
                <c:pt idx="30">
                  <c:v>0.86</c:v>
                </c:pt>
                <c:pt idx="31">
                  <c:v>0.86</c:v>
                </c:pt>
                <c:pt idx="32">
                  <c:v>0.87</c:v>
                </c:pt>
                <c:pt idx="33">
                  <c:v>0.87</c:v>
                </c:pt>
                <c:pt idx="34">
                  <c:v>0.87</c:v>
                </c:pt>
                <c:pt idx="35">
                  <c:v>0.88</c:v>
                </c:pt>
                <c:pt idx="36">
                  <c:v>0.88</c:v>
                </c:pt>
                <c:pt idx="37">
                  <c:v>0.88</c:v>
                </c:pt>
                <c:pt idx="38">
                  <c:v>0.88</c:v>
                </c:pt>
                <c:pt idx="39">
                  <c:v>0.89</c:v>
                </c:pt>
                <c:pt idx="40">
                  <c:v>0.89</c:v>
                </c:pt>
                <c:pt idx="41">
                  <c:v>0.89</c:v>
                </c:pt>
                <c:pt idx="42">
                  <c:v>0.89</c:v>
                </c:pt>
                <c:pt idx="43">
                  <c:v>0.89</c:v>
                </c:pt>
                <c:pt idx="44">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pt idx="27">
                  <c:v>0.86</c:v>
                </c:pt>
                <c:pt idx="28">
                  <c:v>0.86</c:v>
                </c:pt>
                <c:pt idx="29">
                  <c:v>0.86</c:v>
                </c:pt>
                <c:pt idx="30">
                  <c:v>0.86</c:v>
                </c:pt>
                <c:pt idx="31">
                  <c:v>0.86</c:v>
                </c:pt>
                <c:pt idx="32">
                  <c:v>0.86</c:v>
                </c:pt>
                <c:pt idx="33">
                  <c:v>0.86</c:v>
                </c:pt>
                <c:pt idx="34">
                  <c:v>0.86</c:v>
                </c:pt>
                <c:pt idx="35">
                  <c:v>0.86</c:v>
                </c:pt>
                <c:pt idx="36">
                  <c:v>0.86</c:v>
                </c:pt>
                <c:pt idx="37">
                  <c:v>0.86</c:v>
                </c:pt>
                <c:pt idx="38">
                  <c:v>0.86</c:v>
                </c:pt>
                <c:pt idx="39">
                  <c:v>0.86</c:v>
                </c:pt>
                <c:pt idx="40">
                  <c:v>0.86</c:v>
                </c:pt>
                <c:pt idx="41">
                  <c:v>0.86</c:v>
                </c:pt>
                <c:pt idx="42">
                  <c:v>0.86</c:v>
                </c:pt>
                <c:pt idx="43">
                  <c:v>0.86</c:v>
                </c:pt>
                <c:pt idx="44">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pt idx="39">
                  <c:v>0.87</c:v>
                </c:pt>
                <c:pt idx="40">
                  <c:v>0.87</c:v>
                </c:pt>
                <c:pt idx="41">
                  <c:v>0.87</c:v>
                </c:pt>
                <c:pt idx="42">
                  <c:v>0.87</c:v>
                </c:pt>
                <c:pt idx="43">
                  <c:v>0.87</c:v>
                </c:pt>
                <c:pt idx="44">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Sheet1!$B$2:$B$46</c:f>
              <c:numCache>
                <c:formatCode>0%</c:formatCode>
                <c:ptCount val="45"/>
                <c:pt idx="0">
                  <c:v>0.89</c:v>
                </c:pt>
                <c:pt idx="1">
                  <c:v>0.89</c:v>
                </c:pt>
                <c:pt idx="2">
                  <c:v>0.89</c:v>
                </c:pt>
                <c:pt idx="3">
                  <c:v>0.89</c:v>
                </c:pt>
                <c:pt idx="4">
                  <c:v>0.9</c:v>
                </c:pt>
                <c:pt idx="5">
                  <c:v>0.9</c:v>
                </c:pt>
                <c:pt idx="6">
                  <c:v>0.9</c:v>
                </c:pt>
                <c:pt idx="7">
                  <c:v>0.9</c:v>
                </c:pt>
                <c:pt idx="8">
                  <c:v>0.9</c:v>
                </c:pt>
                <c:pt idx="9">
                  <c:v>0.9</c:v>
                </c:pt>
                <c:pt idx="10">
                  <c:v>0.91</c:v>
                </c:pt>
                <c:pt idx="11">
                  <c:v>0.91</c:v>
                </c:pt>
                <c:pt idx="12">
                  <c:v>0.91</c:v>
                </c:pt>
                <c:pt idx="13">
                  <c:v>0.91</c:v>
                </c:pt>
                <c:pt idx="14">
                  <c:v>0.91</c:v>
                </c:pt>
                <c:pt idx="15">
                  <c:v>0.91</c:v>
                </c:pt>
                <c:pt idx="16">
                  <c:v>0.91</c:v>
                </c:pt>
                <c:pt idx="17">
                  <c:v>0.92</c:v>
                </c:pt>
                <c:pt idx="18">
                  <c:v>0.93</c:v>
                </c:pt>
                <c:pt idx="19">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pt idx="3">
                  <c:v>49</c:v>
                </c:pt>
                <c:pt idx="4">
                  <c:v>50</c:v>
                </c:pt>
                <c:pt idx="5">
                  <c:v>51</c:v>
                </c:pt>
                <c:pt idx="6">
                  <c:v>52</c:v>
                </c:pt>
                <c:pt idx="7">
                  <c:v>53</c:v>
                </c:pt>
                <c:pt idx="8">
                  <c:v>54</c:v>
                </c:pt>
                <c:pt idx="9">
                  <c:v>55</c:v>
                </c:pt>
                <c:pt idx="10">
                  <c:v>56</c:v>
                </c:pt>
                <c:pt idx="11">
                  <c:v>57</c:v>
                </c:pt>
                <c:pt idx="12">
                  <c:v>58</c:v>
                </c:pt>
                <c:pt idx="13">
                  <c:v>59</c:v>
                </c:pt>
                <c:pt idx="14">
                  <c:v>60</c:v>
                </c:pt>
                <c:pt idx="15">
                  <c:v>61</c:v>
                </c:pt>
                <c:pt idx="16">
                  <c:v>62</c:v>
                </c:pt>
                <c:pt idx="17">
                  <c:v>63</c:v>
                </c:pt>
                <c:pt idx="18">
                  <c:v>64</c:v>
                </c:pt>
                <c:pt idx="19">
                  <c:v>65</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3CF-4C83-A46C-A0DDBCD111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469-46BE-A495-D04BF8B298C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7.6778411700111016E-2"/>
                  <c:y val="-8.6744795386519219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8.8414875230849108E-3"/>
                  <c:y val="0"/>
                </c:manualLayout>
              </c:layout>
              <c:tx>
                <c:rich>
                  <a:bodyPr/>
                  <a:lstStyle/>
                  <a:p>
                    <a:pPr>
                      <a:defRPr sz="1200" b="1">
                        <a:solidFill>
                          <a:schemeClr val="bg2"/>
                        </a:solidFill>
                      </a:defRPr>
                    </a:pPr>
                    <a:fld id="{D95564F1-BEA4-47D1-B76B-78925FD09BC0}"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29</c:v>
                </c:pt>
                <c:pt idx="2">
                  <c:v>11</c:v>
                </c:pt>
                <c:pt idx="3">
                  <c:v>6</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2963722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7430595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411044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24563544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18193294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1193364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19530502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14030380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44</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45</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57683633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365328146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1.xml"/><Relationship Id="rId13" Type="http://schemas.openxmlformats.org/officeDocument/2006/relationships/slide" Target="slide67.xml"/><Relationship Id="rId3" Type="http://schemas.openxmlformats.org/officeDocument/2006/relationships/slide" Target="slide3.xml"/><Relationship Id="rId7" Type="http://schemas.openxmlformats.org/officeDocument/2006/relationships/slide" Target="slide36.xml"/><Relationship Id="rId12" Type="http://schemas.openxmlformats.org/officeDocument/2006/relationships/slide" Target="slide6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5.xml"/><Relationship Id="rId11" Type="http://schemas.openxmlformats.org/officeDocument/2006/relationships/slide" Target="slide60.xml"/><Relationship Id="rId5" Type="http://schemas.openxmlformats.org/officeDocument/2006/relationships/slide" Target="slide13.xml"/><Relationship Id="rId10" Type="http://schemas.openxmlformats.org/officeDocument/2006/relationships/slide" Target="slide56.xml"/><Relationship Id="rId4" Type="http://schemas.openxmlformats.org/officeDocument/2006/relationships/slide" Target="slide8.xml"/><Relationship Id="rId9" Type="http://schemas.openxmlformats.org/officeDocument/2006/relationships/slide" Target="slide49.xml"/><Relationship Id="rId14" Type="http://schemas.openxmlformats.org/officeDocument/2006/relationships/slide" Target="slide5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chart" Target="../charts/chart15.xml"/><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1.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20.xml"/><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8" Type="http://schemas.openxmlformats.org/officeDocument/2006/relationships/chart" Target="../charts/chart25.xml"/><Relationship Id="rId3" Type="http://schemas.openxmlformats.org/officeDocument/2006/relationships/image" Target="../media/image10.png"/><Relationship Id="rId7" Type="http://schemas.openxmlformats.org/officeDocument/2006/relationships/chart" Target="../charts/chart24.xml"/><Relationship Id="rId12" Type="http://schemas.openxmlformats.org/officeDocument/2006/relationships/chart" Target="../charts/chart29.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3.xml"/><Relationship Id="rId11" Type="http://schemas.openxmlformats.org/officeDocument/2006/relationships/chart" Target="../charts/chart28.xml"/><Relationship Id="rId5" Type="http://schemas.openxmlformats.org/officeDocument/2006/relationships/chart" Target="../charts/chart22.xml"/><Relationship Id="rId10" Type="http://schemas.openxmlformats.org/officeDocument/2006/relationships/chart" Target="../charts/chart27.xml"/><Relationship Id="rId4" Type="http://schemas.openxmlformats.org/officeDocument/2006/relationships/image" Target="../media/image11.svg"/><Relationship Id="rId9" Type="http://schemas.openxmlformats.org/officeDocument/2006/relationships/chart" Target="../charts/chart26.xml"/></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image" Target="../media/image11.svg"/></Relationships>
</file>

<file path=ppt/slides/_rels/slide18.xml.rels><?xml version="1.0" encoding="UTF-8" standalone="yes"?>
<Relationships xmlns="http://schemas.openxmlformats.org/package/2006/relationships"><Relationship Id="rId8" Type="http://schemas.openxmlformats.org/officeDocument/2006/relationships/chart" Target="../charts/chart37.xml"/><Relationship Id="rId3" Type="http://schemas.openxmlformats.org/officeDocument/2006/relationships/image" Target="../media/image10.png"/><Relationship Id="rId7" Type="http://schemas.openxmlformats.org/officeDocument/2006/relationships/chart" Target="../charts/chart36.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5.xml"/><Relationship Id="rId5" Type="http://schemas.openxmlformats.org/officeDocument/2006/relationships/chart" Target="../charts/chart34.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12" Type="http://schemas.openxmlformats.org/officeDocument/2006/relationships/chart" Target="../charts/chart45.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39.xml"/><Relationship Id="rId11" Type="http://schemas.openxmlformats.org/officeDocument/2006/relationships/chart" Target="../charts/chart44.xml"/><Relationship Id="rId5" Type="http://schemas.openxmlformats.org/officeDocument/2006/relationships/chart" Target="../charts/chart38.xml"/><Relationship Id="rId10" Type="http://schemas.openxmlformats.org/officeDocument/2006/relationships/chart" Target="../charts/chart43.xml"/><Relationship Id="rId4" Type="http://schemas.openxmlformats.org/officeDocument/2006/relationships/image" Target="../media/image11.svg"/><Relationship Id="rId9" Type="http://schemas.openxmlformats.org/officeDocument/2006/relationships/chart" Target="../charts/chart42.xml"/></Relationships>
</file>

<file path=ppt/slides/_rels/slide20.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image" Target="../media/image10.png"/><Relationship Id="rId7" Type="http://schemas.openxmlformats.org/officeDocument/2006/relationships/chart" Target="../charts/chart48.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47.xml"/><Relationship Id="rId5" Type="http://schemas.openxmlformats.org/officeDocument/2006/relationships/chart" Target="../charts/chart46.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image" Target="../media/image10.png"/><Relationship Id="rId7" Type="http://schemas.openxmlformats.org/officeDocument/2006/relationships/chart" Target="../charts/chart68.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3" Type="http://schemas.openxmlformats.org/officeDocument/2006/relationships/chart" Target="../charts/chart70.xml"/><Relationship Id="rId7" Type="http://schemas.openxmlformats.org/officeDocument/2006/relationships/chart" Target="../charts/chart7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hart" Target="../charts/chart73.xml"/><Relationship Id="rId7" Type="http://schemas.openxmlformats.org/officeDocument/2006/relationships/chart" Target="../charts/chart7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74.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1.xml"/><Relationship Id="rId3" Type="http://schemas.openxmlformats.org/officeDocument/2006/relationships/chart" Target="../charts/chart76.xml"/><Relationship Id="rId7" Type="http://schemas.openxmlformats.org/officeDocument/2006/relationships/chart" Target="../charts/chart8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79.xml"/><Relationship Id="rId5" Type="http://schemas.openxmlformats.org/officeDocument/2006/relationships/chart" Target="../charts/chart78.xml"/><Relationship Id="rId10" Type="http://schemas.openxmlformats.org/officeDocument/2006/relationships/chart" Target="../charts/chart83.xml"/><Relationship Id="rId4" Type="http://schemas.openxmlformats.org/officeDocument/2006/relationships/chart" Target="../charts/chart77.xml"/><Relationship Id="rId9" Type="http://schemas.openxmlformats.org/officeDocument/2006/relationships/chart" Target="../charts/chart82.xml"/></Relationships>
</file>

<file path=ppt/slides/_rels/slide28.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8" Type="http://schemas.openxmlformats.org/officeDocument/2006/relationships/chart" Target="../charts/chart91.xml"/><Relationship Id="rId3" Type="http://schemas.openxmlformats.org/officeDocument/2006/relationships/image" Target="../media/image10.png"/><Relationship Id="rId7" Type="http://schemas.openxmlformats.org/officeDocument/2006/relationships/chart" Target="../charts/chart90.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chart" Target="../charts/chart88.xml"/><Relationship Id="rId4" Type="http://schemas.openxmlformats.org/officeDocument/2006/relationships/image" Target="../media/image11.svg"/></Relationships>
</file>

<file path=ppt/slides/_rels/slide30.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12" Type="http://schemas.openxmlformats.org/officeDocument/2006/relationships/chart" Target="../charts/chart99.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3.xml"/><Relationship Id="rId11" Type="http://schemas.openxmlformats.org/officeDocument/2006/relationships/chart" Target="../charts/chart98.xml"/><Relationship Id="rId5" Type="http://schemas.openxmlformats.org/officeDocument/2006/relationships/chart" Target="../charts/chart92.xml"/><Relationship Id="rId10" Type="http://schemas.openxmlformats.org/officeDocument/2006/relationships/chart" Target="../charts/chart97.xml"/><Relationship Id="rId4" Type="http://schemas.openxmlformats.org/officeDocument/2006/relationships/image" Target="../media/image11.svg"/><Relationship Id="rId9" Type="http://schemas.openxmlformats.org/officeDocument/2006/relationships/chart" Target="../charts/chart96.xml"/></Relationships>
</file>

<file path=ppt/slides/_rels/slide31.xml.rels><?xml version="1.0" encoding="UTF-8" standalone="yes"?>
<Relationships xmlns="http://schemas.openxmlformats.org/package/2006/relationships"><Relationship Id="rId8" Type="http://schemas.openxmlformats.org/officeDocument/2006/relationships/chart" Target="../charts/chart103.xml"/><Relationship Id="rId3" Type="http://schemas.openxmlformats.org/officeDocument/2006/relationships/image" Target="../media/image10.png"/><Relationship Id="rId7" Type="http://schemas.openxmlformats.org/officeDocument/2006/relationships/chart" Target="../charts/chart102.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1.xml"/><Relationship Id="rId5" Type="http://schemas.openxmlformats.org/officeDocument/2006/relationships/chart" Target="../charts/chart100.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3.xml.rels><?xml version="1.0" encoding="UTF-8" standalone="yes"?>
<Relationships xmlns="http://schemas.openxmlformats.org/package/2006/relationships"><Relationship Id="rId8" Type="http://schemas.openxmlformats.org/officeDocument/2006/relationships/chart" Target="../charts/chart111.xml"/><Relationship Id="rId3" Type="http://schemas.openxmlformats.org/officeDocument/2006/relationships/image" Target="../media/image10.png"/><Relationship Id="rId7" Type="http://schemas.openxmlformats.org/officeDocument/2006/relationships/chart" Target="../charts/chart110.xml"/><Relationship Id="rId12" Type="http://schemas.openxmlformats.org/officeDocument/2006/relationships/chart" Target="../charts/chart115.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109.xml"/><Relationship Id="rId11" Type="http://schemas.openxmlformats.org/officeDocument/2006/relationships/chart" Target="../charts/chart114.xml"/><Relationship Id="rId5" Type="http://schemas.openxmlformats.org/officeDocument/2006/relationships/chart" Target="../charts/chart108.xml"/><Relationship Id="rId10" Type="http://schemas.openxmlformats.org/officeDocument/2006/relationships/chart" Target="../charts/chart113.xml"/><Relationship Id="rId4" Type="http://schemas.openxmlformats.org/officeDocument/2006/relationships/image" Target="../media/image11.svg"/><Relationship Id="rId9" Type="http://schemas.openxmlformats.org/officeDocument/2006/relationships/chart" Target="../charts/chart112.xml"/></Relationships>
</file>

<file path=ppt/slides/_rels/slide34.xml.rels><?xml version="1.0" encoding="UTF-8" standalone="yes"?>
<Relationships xmlns="http://schemas.openxmlformats.org/package/2006/relationships"><Relationship Id="rId8" Type="http://schemas.openxmlformats.org/officeDocument/2006/relationships/chart" Target="../charts/chart119.xml"/><Relationship Id="rId3" Type="http://schemas.openxmlformats.org/officeDocument/2006/relationships/image" Target="../media/image10.png"/><Relationship Id="rId7"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7.xml"/><Relationship Id="rId5" Type="http://schemas.openxmlformats.org/officeDocument/2006/relationships/chart" Target="../charts/chart116.xml"/><Relationship Id="rId4" Type="http://schemas.openxmlformats.org/officeDocument/2006/relationships/image" Target="../media/image11.svg"/></Relationships>
</file>

<file path=ppt/slides/_rels/slide35.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1.xml"/><Relationship Id="rId5" Type="http://schemas.openxmlformats.org/officeDocument/2006/relationships/chart" Target="../charts/chart120.xml"/><Relationship Id="rId4" Type="http://schemas.openxmlformats.org/officeDocument/2006/relationships/image" Target="../media/image11.sv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29.xml"/><Relationship Id="rId3" Type="http://schemas.openxmlformats.org/officeDocument/2006/relationships/chart" Target="../charts/chart124.xml"/><Relationship Id="rId7" Type="http://schemas.openxmlformats.org/officeDocument/2006/relationships/chart" Target="../charts/chart12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27.xml"/><Relationship Id="rId5" Type="http://schemas.openxmlformats.org/officeDocument/2006/relationships/chart" Target="../charts/chart126.xml"/><Relationship Id="rId10" Type="http://schemas.openxmlformats.org/officeDocument/2006/relationships/chart" Target="../charts/chart131.xml"/><Relationship Id="rId4" Type="http://schemas.openxmlformats.org/officeDocument/2006/relationships/chart" Target="../charts/chart125.xml"/><Relationship Id="rId9" Type="http://schemas.openxmlformats.org/officeDocument/2006/relationships/chart" Target="../charts/chart130.xml"/></Relationships>
</file>

<file path=ppt/slides/_rels/slide38.xml.rels><?xml version="1.0" encoding="UTF-8" standalone="yes"?>
<Relationships xmlns="http://schemas.openxmlformats.org/package/2006/relationships"><Relationship Id="rId8" Type="http://schemas.openxmlformats.org/officeDocument/2006/relationships/chart" Target="../charts/chart135.xml"/><Relationship Id="rId3" Type="http://schemas.openxmlformats.org/officeDocument/2006/relationships/image" Target="../media/image10.png"/><Relationship Id="rId7" Type="http://schemas.openxmlformats.org/officeDocument/2006/relationships/chart" Target="../charts/chart134.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33.xml"/><Relationship Id="rId5" Type="http://schemas.openxmlformats.org/officeDocument/2006/relationships/chart" Target="../charts/chart132.xml"/><Relationship Id="rId4" Type="http://schemas.openxmlformats.org/officeDocument/2006/relationships/image" Target="../media/image11.svg"/></Relationships>
</file>

<file path=ppt/slides/_rels/slide39.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37.xml"/><Relationship Id="rId5" Type="http://schemas.openxmlformats.org/officeDocument/2006/relationships/chart" Target="../charts/chart136.xml"/><Relationship Id="rId4" Type="http://schemas.openxmlformats.org/officeDocument/2006/relationships/image" Target="../media/image11.svg"/></Relationships>
</file>

<file path=ppt/slides/_rels/slide40.xml.rels><?xml version="1.0" encoding="UTF-8" standalone="yes"?>
<Relationships xmlns="http://schemas.openxmlformats.org/package/2006/relationships"><Relationship Id="rId3" Type="http://schemas.openxmlformats.org/officeDocument/2006/relationships/chart" Target="../charts/chart140.xml"/><Relationship Id="rId7"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4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43.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4.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4.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5.xml.rels><?xml version="1.0" encoding="UTF-8" standalone="yes"?>
<Relationships xmlns="http://schemas.openxmlformats.org/package/2006/relationships"><Relationship Id="rId8" Type="http://schemas.openxmlformats.org/officeDocument/2006/relationships/chart" Target="../charts/chart170.xml"/><Relationship Id="rId3" Type="http://schemas.openxmlformats.org/officeDocument/2006/relationships/image" Target="../media/image10.png"/><Relationship Id="rId7" Type="http://schemas.openxmlformats.org/officeDocument/2006/relationships/chart" Target="../charts/chart169.xml"/><Relationship Id="rId12" Type="http://schemas.openxmlformats.org/officeDocument/2006/relationships/chart" Target="../charts/chart174.xml"/><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chart" Target="../charts/chart168.xml"/><Relationship Id="rId11" Type="http://schemas.openxmlformats.org/officeDocument/2006/relationships/chart" Target="../charts/chart173.xml"/><Relationship Id="rId5" Type="http://schemas.openxmlformats.org/officeDocument/2006/relationships/chart" Target="../charts/chart167.xml"/><Relationship Id="rId10" Type="http://schemas.openxmlformats.org/officeDocument/2006/relationships/chart" Target="../charts/chart172.xml"/><Relationship Id="rId4" Type="http://schemas.openxmlformats.org/officeDocument/2006/relationships/image" Target="../media/image11.svg"/><Relationship Id="rId9" Type="http://schemas.openxmlformats.org/officeDocument/2006/relationships/chart" Target="../charts/chart171.xml"/></Relationships>
</file>

<file path=ppt/slides/_rels/slide46.xml.rels><?xml version="1.0" encoding="UTF-8" standalone="yes"?>
<Relationships xmlns="http://schemas.openxmlformats.org/package/2006/relationships"><Relationship Id="rId8" Type="http://schemas.openxmlformats.org/officeDocument/2006/relationships/chart" Target="../charts/chart178.xml"/><Relationship Id="rId3" Type="http://schemas.openxmlformats.org/officeDocument/2006/relationships/image" Target="../media/image10.png"/><Relationship Id="rId7" Type="http://schemas.openxmlformats.org/officeDocument/2006/relationships/chart" Target="../charts/chart177.xml"/><Relationship Id="rId12" Type="http://schemas.openxmlformats.org/officeDocument/2006/relationships/chart" Target="../charts/chart182.xml"/><Relationship Id="rId2" Type="http://schemas.openxmlformats.org/officeDocument/2006/relationships/notesSlide" Target="../notesSlides/notesSlide46.xml"/><Relationship Id="rId1" Type="http://schemas.openxmlformats.org/officeDocument/2006/relationships/slideLayout" Target="../slideLayouts/slideLayout11.xml"/><Relationship Id="rId6" Type="http://schemas.openxmlformats.org/officeDocument/2006/relationships/chart" Target="../charts/chart176.xml"/><Relationship Id="rId11" Type="http://schemas.openxmlformats.org/officeDocument/2006/relationships/chart" Target="../charts/chart181.xml"/><Relationship Id="rId5" Type="http://schemas.openxmlformats.org/officeDocument/2006/relationships/chart" Target="../charts/chart175.xml"/><Relationship Id="rId10" Type="http://schemas.openxmlformats.org/officeDocument/2006/relationships/chart" Target="../charts/chart180.xml"/><Relationship Id="rId4" Type="http://schemas.openxmlformats.org/officeDocument/2006/relationships/image" Target="../media/image11.svg"/><Relationship Id="rId9" Type="http://schemas.openxmlformats.org/officeDocument/2006/relationships/chart" Target="../charts/chart179.xml"/></Relationships>
</file>

<file path=ppt/slides/_rels/slide47.xml.rels><?xml version="1.0" encoding="UTF-8" standalone="yes"?>
<Relationships xmlns="http://schemas.openxmlformats.org/package/2006/relationships"><Relationship Id="rId8" Type="http://schemas.openxmlformats.org/officeDocument/2006/relationships/chart" Target="../charts/chart186.xml"/><Relationship Id="rId3" Type="http://schemas.openxmlformats.org/officeDocument/2006/relationships/image" Target="../media/image10.png"/><Relationship Id="rId7" Type="http://schemas.openxmlformats.org/officeDocument/2006/relationships/chart" Target="../charts/chart185.xml"/><Relationship Id="rId12" Type="http://schemas.openxmlformats.org/officeDocument/2006/relationships/chart" Target="../charts/chart190.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4.xml"/><Relationship Id="rId11" Type="http://schemas.openxmlformats.org/officeDocument/2006/relationships/chart" Target="../charts/chart189.xml"/><Relationship Id="rId5" Type="http://schemas.openxmlformats.org/officeDocument/2006/relationships/chart" Target="../charts/chart183.xml"/><Relationship Id="rId10" Type="http://schemas.openxmlformats.org/officeDocument/2006/relationships/chart" Target="../charts/chart188.xml"/><Relationship Id="rId4" Type="http://schemas.openxmlformats.org/officeDocument/2006/relationships/image" Target="../media/image11.svg"/><Relationship Id="rId9" Type="http://schemas.openxmlformats.org/officeDocument/2006/relationships/chart" Target="../charts/chart187.xml"/></Relationships>
</file>

<file path=ppt/slides/_rels/slide48.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8" Type="http://schemas.openxmlformats.org/officeDocument/2006/relationships/chart" Target="../charts/chart204.xml"/><Relationship Id="rId3" Type="http://schemas.openxmlformats.org/officeDocument/2006/relationships/chart" Target="../charts/chart199.xml"/><Relationship Id="rId7" Type="http://schemas.openxmlformats.org/officeDocument/2006/relationships/chart" Target="../charts/chart203.xml"/><Relationship Id="rId2" Type="http://schemas.openxmlformats.org/officeDocument/2006/relationships/notesSlide" Target="../notesSlides/notesSlide51.xml"/><Relationship Id="rId1" Type="http://schemas.openxmlformats.org/officeDocument/2006/relationships/slideLayout" Target="../slideLayouts/slideLayout9.xml"/><Relationship Id="rId6" Type="http://schemas.openxmlformats.org/officeDocument/2006/relationships/chart" Target="../charts/chart202.xml"/><Relationship Id="rId5" Type="http://schemas.openxmlformats.org/officeDocument/2006/relationships/chart" Target="../charts/chart201.xml"/><Relationship Id="rId4" Type="http://schemas.openxmlformats.org/officeDocument/2006/relationships/chart" Target="../charts/chart200.xml"/><Relationship Id="rId9" Type="http://schemas.openxmlformats.org/officeDocument/2006/relationships/chart" Target="../charts/chart205.xml"/></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7" Type="http://schemas.openxmlformats.org/officeDocument/2006/relationships/chart" Target="../charts/chart210.xml"/><Relationship Id="rId2" Type="http://schemas.openxmlformats.org/officeDocument/2006/relationships/notesSlide" Target="../notesSlides/notesSlide52.xml"/><Relationship Id="rId1" Type="http://schemas.openxmlformats.org/officeDocument/2006/relationships/slideLayout" Target="../slideLayouts/slideLayout9.xml"/><Relationship Id="rId6" Type="http://schemas.openxmlformats.org/officeDocument/2006/relationships/chart" Target="../charts/chart209.xml"/><Relationship Id="rId5" Type="http://schemas.openxmlformats.org/officeDocument/2006/relationships/chart" Target="../charts/chart208.xml"/><Relationship Id="rId4" Type="http://schemas.openxmlformats.org/officeDocument/2006/relationships/chart" Target="../charts/chart207.xml"/></Relationships>
</file>

<file path=ppt/slides/_rels/slide53.xml.rels><?xml version="1.0" encoding="UTF-8" standalone="yes"?>
<Relationships xmlns="http://schemas.openxmlformats.org/package/2006/relationships"><Relationship Id="rId8" Type="http://schemas.openxmlformats.org/officeDocument/2006/relationships/chart" Target="../charts/chart216.xml"/><Relationship Id="rId3" Type="http://schemas.openxmlformats.org/officeDocument/2006/relationships/chart" Target="../charts/chart211.xml"/><Relationship Id="rId7" Type="http://schemas.openxmlformats.org/officeDocument/2006/relationships/chart" Target="../charts/chart215.xml"/><Relationship Id="rId2" Type="http://schemas.openxmlformats.org/officeDocument/2006/relationships/notesSlide" Target="../notesSlides/notesSlide53.xml"/><Relationship Id="rId1" Type="http://schemas.openxmlformats.org/officeDocument/2006/relationships/slideLayout" Target="../slideLayouts/slideLayout9.xml"/><Relationship Id="rId6" Type="http://schemas.openxmlformats.org/officeDocument/2006/relationships/chart" Target="../charts/chart214.xml"/><Relationship Id="rId5" Type="http://schemas.openxmlformats.org/officeDocument/2006/relationships/chart" Target="../charts/chart213.xml"/><Relationship Id="rId4" Type="http://schemas.openxmlformats.org/officeDocument/2006/relationships/chart" Target="../charts/chart21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8" Type="http://schemas.openxmlformats.org/officeDocument/2006/relationships/chart" Target="../charts/chart220.xml"/><Relationship Id="rId3" Type="http://schemas.openxmlformats.org/officeDocument/2006/relationships/image" Target="../media/image10.png"/><Relationship Id="rId7" Type="http://schemas.openxmlformats.org/officeDocument/2006/relationships/chart" Target="../charts/chart219.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18.xml"/><Relationship Id="rId5" Type="http://schemas.openxmlformats.org/officeDocument/2006/relationships/chart" Target="../charts/chart217.xml"/><Relationship Id="rId10" Type="http://schemas.openxmlformats.org/officeDocument/2006/relationships/chart" Target="../charts/chart222.xml"/><Relationship Id="rId4" Type="http://schemas.openxmlformats.org/officeDocument/2006/relationships/image" Target="../media/image11.svg"/><Relationship Id="rId9" Type="http://schemas.openxmlformats.org/officeDocument/2006/relationships/chart" Target="../charts/chart221.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7.xml.rels><?xml version="1.0" encoding="UTF-8" standalone="yes"?>
<Relationships xmlns="http://schemas.openxmlformats.org/package/2006/relationships"><Relationship Id="rId8" Type="http://schemas.openxmlformats.org/officeDocument/2006/relationships/chart" Target="../charts/chart226.xml"/><Relationship Id="rId3" Type="http://schemas.openxmlformats.org/officeDocument/2006/relationships/image" Target="../media/image10.png"/><Relationship Id="rId7" Type="http://schemas.openxmlformats.org/officeDocument/2006/relationships/chart" Target="../charts/chart225.xml"/><Relationship Id="rId12" Type="http://schemas.openxmlformats.org/officeDocument/2006/relationships/chart" Target="../charts/chart230.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24.xml"/><Relationship Id="rId11" Type="http://schemas.openxmlformats.org/officeDocument/2006/relationships/chart" Target="../charts/chart229.xml"/><Relationship Id="rId5" Type="http://schemas.openxmlformats.org/officeDocument/2006/relationships/chart" Target="../charts/chart223.xml"/><Relationship Id="rId10" Type="http://schemas.openxmlformats.org/officeDocument/2006/relationships/chart" Target="../charts/chart228.xml"/><Relationship Id="rId4" Type="http://schemas.openxmlformats.org/officeDocument/2006/relationships/image" Target="../media/image11.svg"/><Relationship Id="rId9" Type="http://schemas.openxmlformats.org/officeDocument/2006/relationships/chart" Target="../charts/chart227.xml"/></Relationships>
</file>

<file path=ppt/slides/_rels/slide58.xml.rels><?xml version="1.0" encoding="UTF-8" standalone="yes"?>
<Relationships xmlns="http://schemas.openxmlformats.org/package/2006/relationships"><Relationship Id="rId8" Type="http://schemas.openxmlformats.org/officeDocument/2006/relationships/chart" Target="../charts/chart234.xml"/><Relationship Id="rId3" Type="http://schemas.openxmlformats.org/officeDocument/2006/relationships/image" Target="../media/image10.png"/><Relationship Id="rId7" Type="http://schemas.openxmlformats.org/officeDocument/2006/relationships/chart" Target="../charts/chart233.xml"/><Relationship Id="rId2" Type="http://schemas.openxmlformats.org/officeDocument/2006/relationships/notesSlide" Target="../notesSlides/notesSlide58.xml"/><Relationship Id="rId1" Type="http://schemas.openxmlformats.org/officeDocument/2006/relationships/slideLayout" Target="../slideLayouts/slideLayout11.xml"/><Relationship Id="rId6" Type="http://schemas.openxmlformats.org/officeDocument/2006/relationships/chart" Target="../charts/chart232.xml"/><Relationship Id="rId5" Type="http://schemas.openxmlformats.org/officeDocument/2006/relationships/chart" Target="../charts/chart231.xml"/><Relationship Id="rId4" Type="http://schemas.openxmlformats.org/officeDocument/2006/relationships/image" Target="../media/image11.svg"/></Relationships>
</file>

<file path=ppt/slides/_rels/slide59.xml.rels><?xml version="1.0" encoding="UTF-8" standalone="yes"?>
<Relationships xmlns="http://schemas.openxmlformats.org/package/2006/relationships"><Relationship Id="rId8" Type="http://schemas.openxmlformats.org/officeDocument/2006/relationships/chart" Target="../charts/chart238.xml"/><Relationship Id="rId3" Type="http://schemas.openxmlformats.org/officeDocument/2006/relationships/image" Target="../media/image10.png"/><Relationship Id="rId7" Type="http://schemas.openxmlformats.org/officeDocument/2006/relationships/chart" Target="../charts/chart237.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36.xml"/><Relationship Id="rId5" Type="http://schemas.openxmlformats.org/officeDocument/2006/relationships/chart" Target="../charts/chart235.xml"/><Relationship Id="rId4" Type="http://schemas.openxmlformats.org/officeDocument/2006/relationships/image" Target="../media/image11.sv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chart" Target="../charts/chart239.xml"/><Relationship Id="rId7" Type="http://schemas.openxmlformats.org/officeDocument/2006/relationships/chart" Target="../charts/chart241.xml"/><Relationship Id="rId2" Type="http://schemas.openxmlformats.org/officeDocument/2006/relationships/notesSlide" Target="../notesSlides/notesSlide61.xml"/><Relationship Id="rId1" Type="http://schemas.openxmlformats.org/officeDocument/2006/relationships/slideLayout" Target="../slideLayouts/slideLayout11.xml"/><Relationship Id="rId6" Type="http://schemas.openxmlformats.org/officeDocument/2006/relationships/chart" Target="../charts/chart240.xml"/><Relationship Id="rId5" Type="http://schemas.openxmlformats.org/officeDocument/2006/relationships/image" Target="../media/image11.svg"/><Relationship Id="rId4" Type="http://schemas.openxmlformats.org/officeDocument/2006/relationships/image" Target="../media/image10.png"/></Relationships>
</file>

<file path=ppt/slides/_rels/slide62.xml.rels><?xml version="1.0" encoding="UTF-8" standalone="yes"?>
<Relationships xmlns="http://schemas.openxmlformats.org/package/2006/relationships"><Relationship Id="rId8" Type="http://schemas.openxmlformats.org/officeDocument/2006/relationships/chart" Target="../charts/chart245.xml"/><Relationship Id="rId3" Type="http://schemas.openxmlformats.org/officeDocument/2006/relationships/image" Target="../media/image10.png"/><Relationship Id="rId7" Type="http://schemas.openxmlformats.org/officeDocument/2006/relationships/chart" Target="../charts/chart244.xml"/><Relationship Id="rId12" Type="http://schemas.openxmlformats.org/officeDocument/2006/relationships/chart" Target="../charts/chart249.xml"/><Relationship Id="rId2" Type="http://schemas.openxmlformats.org/officeDocument/2006/relationships/notesSlide" Target="../notesSlides/notesSlide62.xml"/><Relationship Id="rId1" Type="http://schemas.openxmlformats.org/officeDocument/2006/relationships/slideLayout" Target="../slideLayouts/slideLayout11.xml"/><Relationship Id="rId6" Type="http://schemas.openxmlformats.org/officeDocument/2006/relationships/chart" Target="../charts/chart243.xml"/><Relationship Id="rId11" Type="http://schemas.openxmlformats.org/officeDocument/2006/relationships/chart" Target="../charts/chart248.xml"/><Relationship Id="rId5" Type="http://schemas.openxmlformats.org/officeDocument/2006/relationships/chart" Target="../charts/chart242.xml"/><Relationship Id="rId10" Type="http://schemas.openxmlformats.org/officeDocument/2006/relationships/chart" Target="../charts/chart247.xml"/><Relationship Id="rId4" Type="http://schemas.openxmlformats.org/officeDocument/2006/relationships/image" Target="../media/image11.svg"/><Relationship Id="rId9" Type="http://schemas.openxmlformats.org/officeDocument/2006/relationships/chart" Target="../charts/chart246.xml"/></Relationships>
</file>

<file path=ppt/slides/_rels/slide63.xml.rels><?xml version="1.0" encoding="UTF-8" standalone="yes"?>
<Relationships xmlns="http://schemas.openxmlformats.org/package/2006/relationships"><Relationship Id="rId8" Type="http://schemas.openxmlformats.org/officeDocument/2006/relationships/chart" Target="../charts/chart253.xml"/><Relationship Id="rId3" Type="http://schemas.openxmlformats.org/officeDocument/2006/relationships/image" Target="../media/image10.png"/><Relationship Id="rId7" Type="http://schemas.openxmlformats.org/officeDocument/2006/relationships/chart" Target="../charts/chart252.xml"/><Relationship Id="rId2" Type="http://schemas.openxmlformats.org/officeDocument/2006/relationships/notesSlide" Target="../notesSlides/notesSlide63.xml"/><Relationship Id="rId1" Type="http://schemas.openxmlformats.org/officeDocument/2006/relationships/slideLayout" Target="../slideLayouts/slideLayout11.xml"/><Relationship Id="rId6" Type="http://schemas.openxmlformats.org/officeDocument/2006/relationships/chart" Target="../charts/chart251.xml"/><Relationship Id="rId5" Type="http://schemas.openxmlformats.org/officeDocument/2006/relationships/chart" Target="../charts/chart250.xml"/><Relationship Id="rId4" Type="http://schemas.openxmlformats.org/officeDocument/2006/relationships/image" Target="../media/image11.svg"/></Relationships>
</file>

<file path=ppt/slides/_rels/slide64.xml.rels><?xml version="1.0" encoding="UTF-8" standalone="yes"?>
<Relationships xmlns="http://schemas.openxmlformats.org/package/2006/relationships"><Relationship Id="rId8" Type="http://schemas.openxmlformats.org/officeDocument/2006/relationships/chart" Target="../charts/chart257.xml"/><Relationship Id="rId3" Type="http://schemas.openxmlformats.org/officeDocument/2006/relationships/image" Target="../media/image10.png"/><Relationship Id="rId7" Type="http://schemas.openxmlformats.org/officeDocument/2006/relationships/chart" Target="../charts/chart256.xml"/><Relationship Id="rId2" Type="http://schemas.openxmlformats.org/officeDocument/2006/relationships/notesSlide" Target="../notesSlides/notesSlide64.xml"/><Relationship Id="rId1" Type="http://schemas.openxmlformats.org/officeDocument/2006/relationships/slideLayout" Target="../slideLayouts/slideLayout11.xml"/><Relationship Id="rId6" Type="http://schemas.openxmlformats.org/officeDocument/2006/relationships/chart" Target="../charts/chart255.xml"/><Relationship Id="rId5" Type="http://schemas.openxmlformats.org/officeDocument/2006/relationships/chart" Target="../charts/chart254.xml"/><Relationship Id="rId4" Type="http://schemas.openxmlformats.org/officeDocument/2006/relationships/image" Target="../media/image11.sv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6.xml.rels><?xml version="1.0" encoding="UTF-8" standalone="yes"?>
<Relationships xmlns="http://schemas.openxmlformats.org/package/2006/relationships"><Relationship Id="rId8" Type="http://schemas.openxmlformats.org/officeDocument/2006/relationships/chart" Target="../charts/chart261.xml"/><Relationship Id="rId3" Type="http://schemas.openxmlformats.org/officeDocument/2006/relationships/image" Target="../media/image10.png"/><Relationship Id="rId7" Type="http://schemas.openxmlformats.org/officeDocument/2006/relationships/chart" Target="../charts/chart260.xml"/><Relationship Id="rId2" Type="http://schemas.openxmlformats.org/officeDocument/2006/relationships/notesSlide" Target="../notesSlides/notesSlide66.xml"/><Relationship Id="rId1" Type="http://schemas.openxmlformats.org/officeDocument/2006/relationships/slideLayout" Target="../slideLayouts/slideLayout11.xml"/><Relationship Id="rId6" Type="http://schemas.openxmlformats.org/officeDocument/2006/relationships/chart" Target="../charts/chart259.xml"/><Relationship Id="rId5" Type="http://schemas.openxmlformats.org/officeDocument/2006/relationships/chart" Target="../charts/chart258.xml"/><Relationship Id="rId10" Type="http://schemas.openxmlformats.org/officeDocument/2006/relationships/chart" Target="../charts/chart263.xml"/><Relationship Id="rId4" Type="http://schemas.openxmlformats.org/officeDocument/2006/relationships/image" Target="../media/image11.svg"/><Relationship Id="rId9" Type="http://schemas.openxmlformats.org/officeDocument/2006/relationships/chart" Target="../charts/chart26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9.xm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7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7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7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7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GREATER MANCHESTER INTEGRATED CARE SYSTEM</a:t>
            </a:r>
            <a:endParaRPr lang="en-GB" sz="2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GREATER MANCHESTER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GREATER MANCHESTER INTEGRATED CARE SYSTEM, 201,745</a:t>
            </a:r>
            <a:r>
              <a:rPr lang="en-GB" sz="1600"/>
              <a:t> questionnaires were sent out, and </a:t>
            </a:r>
            <a:r>
              <a:rPr lang="en-GB" sz="1600" b="1">
                <a:solidFill>
                  <a:srgbClr val="005EB8"/>
                </a:solidFill>
              </a:rPr>
              <a:t>45,494</a:t>
            </a:r>
            <a:r>
              <a:rPr lang="en-GB" sz="1600"/>
              <a:t> were returned completed. This represents a response rate of </a:t>
            </a:r>
            <a:r>
              <a:rPr lang="en-GB" sz="1600" b="1">
                <a:solidFill>
                  <a:srgbClr val="005EB8"/>
                </a:solidFill>
              </a:rPr>
              <a:t>23%</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1481521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33401224"/>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5841743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579031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023625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63294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285444443"/>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(45,122); PCN bases range from 219 to 1,364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0885017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7920199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79173983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10333268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22320011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50729151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78%</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04787283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415758172"/>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88583123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6689489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17390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ROCHDALE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BOLTON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ECCLES &amp; IRLAM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896137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696636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(45,122); PCN bases range from 219 to 1,364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6459857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8960476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12</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c21378486445b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04745820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841297554"/>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WYTHENSHAWE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WIGAN CENTRAL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2640422"/>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47e6471a35649b3f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4211280720"/>
              </p:ext>
            </p:extLst>
          </p:nvPr>
        </p:nvGraphicFramePr>
        <p:xfrm>
          <a:off x="545473" y="569416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patients.National (693,982); ICS 2024 (45,122); PCN bases range from 219 to 1,364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0ec0618eb0b59b3f" hidden="1">
            <a:extLst>
              <a:ext uri="{FF2B5EF4-FFF2-40B4-BE49-F238E27FC236}">
                <a16:creationId xmlns:a16="http://schemas.microsoft.com/office/drawing/2014/main" id="{B1D51266-F172-45FB-9973-78232CD4A2C0}"/>
              </a:ext>
            </a:extLst>
          </p:cNvPr>
          <p:cNvGraphicFramePr/>
          <p:nvPr>
            <p:extLst>
              <p:ext uri="{D42A27DB-BD31-4B8C-83A1-F6EECF244321}">
                <p14:modId xmlns:p14="http://schemas.microsoft.com/office/powerpoint/2010/main" val="1731851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5" name="D_47e6471a35649b3f" hidden="1">
            <a:extLst>
              <a:ext uri="{FF2B5EF4-FFF2-40B4-BE49-F238E27FC236}">
                <a16:creationId xmlns:a16="http://schemas.microsoft.com/office/drawing/2014/main" id="{1ACBDC5D-A954-4D54-9CDB-C8F75BFBEF57}"/>
              </a:ext>
            </a:extLst>
          </p:cNvPr>
          <p:cNvGraphicFramePr/>
          <p:nvPr>
            <p:extLst>
              <p:ext uri="{D42A27DB-BD31-4B8C-83A1-F6EECF244321}">
                <p14:modId xmlns:p14="http://schemas.microsoft.com/office/powerpoint/2010/main" val="97310170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Ipsos Ribbon Rules" hidden="1">
            <a:extLst>
              <a:ext uri="{FF2B5EF4-FFF2-40B4-BE49-F238E27FC236}">
                <a16:creationId xmlns:a16="http://schemas.microsoft.com/office/drawing/2014/main" id="{E3ADFB03-7D28-491A-B2E2-ED5E71BF1488}"/>
              </a:ext>
            </a:extLst>
          </p:cNvPr>
          <p:cNvGraphicFramePr/>
          <p:nvPr>
            <p:extLst>
              <p:ext uri="{D42A27DB-BD31-4B8C-83A1-F6EECF244321}">
                <p14:modId xmlns:p14="http://schemas.microsoft.com/office/powerpoint/2010/main" val="35844410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97479D13-0489-4391-ABD5-EE152E65A955}"/>
              </a:ext>
            </a:extLst>
          </p:cNvPr>
          <p:cNvSpPr/>
          <p:nvPr/>
        </p:nvSpPr>
        <p:spPr>
          <a:xfrm>
            <a:off x="622466" y="6267511"/>
            <a:ext cx="9190648" cy="215444"/>
          </a:xfrm>
          <a:prstGeom prst="rect">
            <a:avLst/>
          </a:prstGeom>
        </p:spPr>
        <p:txBody>
          <a:bodyPr wrap="square">
            <a:spAutoFit/>
          </a:bodyPr>
          <a:lstStyle/>
          <a:p>
            <a:pPr algn="l"/>
            <a:r>
              <a:rPr lang="en-GB" sz="800" dirty="0">
                <a:latin typeface="+mn-lt"/>
              </a:rPr>
              <a:t>%Good = %Very good + %Fairly good</a:t>
            </a:r>
          </a:p>
        </p:txBody>
      </p:sp>
      <p:sp>
        <p:nvSpPr>
          <p:cNvPr id="2" name="TextBox 1">
            <a:extLst>
              <a:ext uri="{FF2B5EF4-FFF2-40B4-BE49-F238E27FC236}">
                <a16:creationId xmlns:a16="http://schemas.microsoft.com/office/drawing/2014/main" id="{00228B66-B538-E082-287E-DBB2DBB64846}"/>
              </a:ext>
            </a:extLst>
          </p:cNvPr>
          <p:cNvSpPr txBox="1"/>
          <p:nvPr/>
        </p:nvSpPr>
        <p:spPr>
          <a:xfrm>
            <a:off x="350633" y="491702"/>
            <a:ext cx="11577842" cy="338554"/>
          </a:xfrm>
          <a:prstGeom prst="rect">
            <a:avLst/>
          </a:prstGeom>
          <a:noFill/>
        </p:spPr>
        <p:txBody>
          <a:bodyPr wrap="square">
            <a:spAutoFit/>
          </a:bodyPr>
          <a:lstStyle/>
          <a:p>
            <a:r>
              <a:rPr lang="en-GB" sz="1600" b="0" dirty="0"/>
              <a:t>GREATER MANCHESTER INTEGRATED CARE SYSTEM</a:t>
            </a:r>
            <a:endParaRPr lang="en-GB" sz="1600" dirty="0"/>
          </a:p>
        </p:txBody>
      </p:sp>
      <p:sp>
        <p:nvSpPr>
          <p:cNvPr id="5" name="Title 4">
            <a:extLst>
              <a:ext uri="{FF2B5EF4-FFF2-40B4-BE49-F238E27FC236}">
                <a16:creationId xmlns:a16="http://schemas.microsoft.com/office/drawing/2014/main" id="{D7A8F1B1-5F95-8132-18D9-5CB61E03896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255220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184016070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14</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96204703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(44,981); PCN bases range from 221 to 1,359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9904190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3951613680"/>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3341223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7972092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896001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352123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830313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084696846"/>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(43,013); PCN bases range from 213 to 1,304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40198878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9999271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8248323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256581781"/>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343393386"/>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126702024"/>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8869875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37199252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9183499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CHEADLE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MILLTOWN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HINDLEY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908918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69215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5146402"/>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(43,013); PCN bases range from 213 to 1,304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13039795c6e727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7477201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f46377ff54de27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222764966"/>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SALFORD SOUTH EAST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SALE CENTRAL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df46377ff54de27d"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17640717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24584c512762827d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2143925088"/>
              </p:ext>
            </p:extLst>
          </p:nvPr>
        </p:nvGraphicFramePr>
        <p:xfrm>
          <a:off x="576103"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excluded.National (661,424); ICS 2024 (43,013); PCN bases range from 213 to 1,304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4584c512762827d"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288421023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7" name="Rectangle 26">
            <a:extLst>
              <a:ext uri="{FF2B5EF4-FFF2-40B4-BE49-F238E27FC236}">
                <a16:creationId xmlns:a16="http://schemas.microsoft.com/office/drawing/2014/main" id="{A9928813-CEBD-44D3-8F26-6F5B4545C881}"/>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9D247610-73BA-4521-8371-57BEBB71884F}"/>
              </a:ext>
            </a:extLst>
          </p:cNvPr>
          <p:cNvGraphicFramePr/>
          <p:nvPr>
            <p:extLst>
              <p:ext uri="{D42A27DB-BD31-4B8C-83A1-F6EECF244321}">
                <p14:modId xmlns:p14="http://schemas.microsoft.com/office/powerpoint/2010/main" val="18944211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B62BE6EA-CEF2-4660-AA40-D283F2577EDA}"/>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6" name="Title 4">
            <a:extLst>
              <a:ext uri="{FF2B5EF4-FFF2-40B4-BE49-F238E27FC236}">
                <a16:creationId xmlns:a16="http://schemas.microsoft.com/office/drawing/2014/main" id="{A100EA6D-2796-5F3E-7365-B083506CBF3E}"/>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graphicFrame>
        <p:nvGraphicFramePr>
          <p:cNvPr id="7" name="Chart header">
            <a:extLst>
              <a:ext uri="{FF2B5EF4-FFF2-40B4-BE49-F238E27FC236}">
                <a16:creationId xmlns:a16="http://schemas.microsoft.com/office/drawing/2014/main" id="{161239EB-5184-5B18-0656-3A9EA30E4124}"/>
              </a:ext>
            </a:extLst>
          </p:cNvPr>
          <p:cNvGraphicFramePr>
            <a:graphicFrameLocks noGrp="1"/>
          </p:cNvGraphicFramePr>
          <p:nvPr>
            <p:extLst>
              <p:ext uri="{D42A27DB-BD31-4B8C-83A1-F6EECF244321}">
                <p14:modId xmlns:p14="http://schemas.microsoft.com/office/powerpoint/2010/main" val="320950089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C026D8AD-2A01-38CB-25D8-F734C4D7ADD4}"/>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4139102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1514382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3123598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104302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771201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615688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191811990"/>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(20,949); PCN bases range from 85 to 640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836363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1014365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1572845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872966776"/>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284207087"/>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GREATER MANCHESTER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587504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455280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1210325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CANALSIDE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CHORLEY ROADS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TURTON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2689558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978617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7978743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(20,949); PCN bases range from 85 to 640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3124201569"/>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49d60aaa482a4d89">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3488259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331144856"/>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3" name="D_626775f05db5ad89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3691253014"/>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(20,949); PCN bases range from 85 to 640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18322845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4e87ac2d00034d89"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42261140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E9DE70AC-9ECD-4E9D-35D6-F09486EC4626}"/>
              </a:ext>
            </a:extLst>
          </p:cNvPr>
          <p:cNvGraphicFramePr/>
          <p:nvPr>
            <p:extLst>
              <p:ext uri="{D42A27DB-BD31-4B8C-83A1-F6EECF244321}">
                <p14:modId xmlns:p14="http://schemas.microsoft.com/office/powerpoint/2010/main" val="4242004617"/>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F7D3F978-6E3C-BDC6-F3D2-F32E741053ED}"/>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graphicFrame>
        <p:nvGraphicFramePr>
          <p:cNvPr id="8" name="Chart header">
            <a:extLst>
              <a:ext uri="{FF2B5EF4-FFF2-40B4-BE49-F238E27FC236}">
                <a16:creationId xmlns:a16="http://schemas.microsoft.com/office/drawing/2014/main" id="{D96D3404-14DA-EAD3-CFBF-57B2719F5392}"/>
              </a:ext>
            </a:extLst>
          </p:cNvPr>
          <p:cNvGraphicFramePr>
            <a:graphicFrameLocks noGrp="1"/>
          </p:cNvGraphicFramePr>
          <p:nvPr>
            <p:extLst>
              <p:ext uri="{D42A27DB-BD31-4B8C-83A1-F6EECF244321}">
                <p14:modId xmlns:p14="http://schemas.microsoft.com/office/powerpoint/2010/main" val="274012962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 name="TextBox 8">
            <a:extLst>
              <a:ext uri="{FF2B5EF4-FFF2-40B4-BE49-F238E27FC236}">
                <a16:creationId xmlns:a16="http://schemas.microsoft.com/office/drawing/2014/main" id="{E499AB6C-5B45-3538-F1C3-10990EA25611}"/>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339055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7540827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0786774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40017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19413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407604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65094385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(15,969); PCN bases range from 84 to 508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0009151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1311448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6688457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540695990"/>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529513841"/>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GREATER MANCHESTER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102998377"/>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520511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8597368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HORIZON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HEYWOOD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BURY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404211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702869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4229045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(15,969); PCN bases range from 84 to 508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1226159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ac290737958c80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90492301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145578642"/>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RUMWORTH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TAME VALLEY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3" name="D_fc6dbea9b9a5c804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2950271559"/>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(15,969); PCN bases range from 84 to 508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1486631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e3eb0e2c9e59c804"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14831198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fc6dbea9b9a5c804" hidden="1">
            <a:extLst>
              <a:ext uri="{FF2B5EF4-FFF2-40B4-BE49-F238E27FC236}">
                <a16:creationId xmlns:a16="http://schemas.microsoft.com/office/drawing/2014/main" id="{05F7C6AC-FDA5-8F70-6BFD-86C50CC330E9}"/>
              </a:ext>
            </a:extLst>
          </p:cNvPr>
          <p:cNvGraphicFramePr/>
          <p:nvPr>
            <p:extLst>
              <p:ext uri="{D42A27DB-BD31-4B8C-83A1-F6EECF244321}">
                <p14:modId xmlns:p14="http://schemas.microsoft.com/office/powerpoint/2010/main" val="2100963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370F6974-F85B-09B6-56C2-B908E0D9B707}"/>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graphicFrame>
        <p:nvGraphicFramePr>
          <p:cNvPr id="8" name="Chart header">
            <a:extLst>
              <a:ext uri="{FF2B5EF4-FFF2-40B4-BE49-F238E27FC236}">
                <a16:creationId xmlns:a16="http://schemas.microsoft.com/office/drawing/2014/main" id="{87FF97D4-5D32-97EA-1BAF-CC097F364E64}"/>
              </a:ext>
            </a:extLst>
          </p:cNvPr>
          <p:cNvGraphicFramePr>
            <a:graphicFrameLocks noGrp="1"/>
          </p:cNvGraphicFramePr>
          <p:nvPr>
            <p:extLst>
              <p:ext uri="{D42A27DB-BD31-4B8C-83A1-F6EECF244321}">
                <p14:modId xmlns:p14="http://schemas.microsoft.com/office/powerpoint/2010/main" val="577710109"/>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 name="TextBox 8">
            <a:extLst>
              <a:ext uri="{FF2B5EF4-FFF2-40B4-BE49-F238E27FC236}">
                <a16:creationId xmlns:a16="http://schemas.microsoft.com/office/drawing/2014/main" id="{9813CB74-CE46-8C45-FA4E-B8DDB67539E3}"/>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1905242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3632059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52629811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(43,891); PCN bases range from 220 to 1,307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98860357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438921315"/>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64631350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56386564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(30,346); PCN bases range from 86 to 996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6575708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200718577"/>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0564683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098392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428813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359416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24922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3886112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(41,179); PCN bases range from 204 to 1,169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8054983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703768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799976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766034439"/>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70115013"/>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88390099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097296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9908299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OLDHAM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ARDWICK AND LONGSIGHT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146322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261478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3267565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(41,179); PCN bases range from 204 to 1,169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5889753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57e3de0c538f0aac">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8771761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180864225"/>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PENNINES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SALE CENTRAL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a173a1d32cc9baac"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29437219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164175538"/>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graphicFrame>
        <p:nvGraphicFramePr>
          <p:cNvPr id="24" name="D_2acfaae4ef970aac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97200672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(41,179); PCN bases range from 204 to 1,169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2acfaae4ef970aac" hidden="1">
            <a:extLst>
              <a:ext uri="{FF2B5EF4-FFF2-40B4-BE49-F238E27FC236}">
                <a16:creationId xmlns:a16="http://schemas.microsoft.com/office/drawing/2014/main" id="{D419A599-4A39-9F58-DE68-BF847624E0E9}"/>
              </a:ext>
            </a:extLst>
          </p:cNvPr>
          <p:cNvGraphicFramePr/>
          <p:nvPr>
            <p:extLst>
              <p:ext uri="{D42A27DB-BD31-4B8C-83A1-F6EECF244321}">
                <p14:modId xmlns:p14="http://schemas.microsoft.com/office/powerpoint/2010/main" val="10027035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CCFC248C-57BB-E44D-43F9-E0E18F2DF47E}"/>
              </a:ext>
            </a:extLst>
          </p:cNvPr>
          <p:cNvGraphicFramePr/>
          <p:nvPr>
            <p:extLst>
              <p:ext uri="{D42A27DB-BD31-4B8C-83A1-F6EECF244321}">
                <p14:modId xmlns:p14="http://schemas.microsoft.com/office/powerpoint/2010/main" val="1460975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558EFC5F-C7AB-56BA-778B-AA7DD26C05DE}"/>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59C47855-F605-F277-07F6-656E7247A78E}"/>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1257039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3883429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9065807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07232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774795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134636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5399045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(32,389); PCN bases range from 137 to 896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8802408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46822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5814308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185293003"/>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89682690"/>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10822060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557219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946335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BOLTON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WIGAN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BURY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SALFORD SOUTH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065870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238659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1206460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(32,389); PCN bases range from 137 to 896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85690314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32</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3ba10fc0a64a775">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92281243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581653868"/>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SOUTH TRAFFORD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4b5f943967e4a775"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24558863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007909981"/>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514470">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graphicFrame>
        <p:nvGraphicFramePr>
          <p:cNvPr id="24" name="D_7b1a19d1c064a775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89841277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(32,389); PCN bases range from 137 to 896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7b1a19d1c064a775" hidden="1">
            <a:extLst>
              <a:ext uri="{FF2B5EF4-FFF2-40B4-BE49-F238E27FC236}">
                <a16:creationId xmlns:a16="http://schemas.microsoft.com/office/drawing/2014/main" id="{6EC9E418-4B43-936A-D1C2-48E5AF5BEEFA}"/>
              </a:ext>
            </a:extLst>
          </p:cNvPr>
          <p:cNvGraphicFramePr/>
          <p:nvPr>
            <p:extLst>
              <p:ext uri="{D42A27DB-BD31-4B8C-83A1-F6EECF244321}">
                <p14:modId xmlns:p14="http://schemas.microsoft.com/office/powerpoint/2010/main" val="7678826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7483EFF-D9F6-472F-9AC2-18977108247C}"/>
              </a:ext>
            </a:extLst>
          </p:cNvPr>
          <p:cNvGraphicFramePr/>
          <p:nvPr>
            <p:extLst>
              <p:ext uri="{D42A27DB-BD31-4B8C-83A1-F6EECF244321}">
                <p14:modId xmlns:p14="http://schemas.microsoft.com/office/powerpoint/2010/main" val="32089472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70E53BE0-F97D-8164-085C-3ABF0E5E9BD4}"/>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9A2EF5ED-7ECC-1444-5195-8C413FDD8317}"/>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3532115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8893546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5948132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958415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050196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809144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1620513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(44,240); PCN bases range from 221 to 1,324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296339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005872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159832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53525507"/>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75519917"/>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00808137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595721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6780292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WIGAN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76329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464471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1675853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(44,240); PCN bases range from 221 to 1,324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68004564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35</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358c1f32d6345e3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6856319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538984299"/>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HWL NETWORK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4bf0d57086055e36"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13140474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1645305819"/>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graphicFrame>
        <p:nvGraphicFramePr>
          <p:cNvPr id="24" name="D_ed4c74285fe05e36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99964963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(44,240); PCN bases range from 221 to 1,324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17EB8CAF-EB0C-A2B7-3B53-72DC7BD8DBFE}"/>
              </a:ext>
            </a:extLst>
          </p:cNvPr>
          <p:cNvGraphicFramePr/>
          <p:nvPr>
            <p:extLst>
              <p:ext uri="{D42A27DB-BD31-4B8C-83A1-F6EECF244321}">
                <p14:modId xmlns:p14="http://schemas.microsoft.com/office/powerpoint/2010/main" val="29124987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ed4c74285fe05e36" hidden="1">
            <a:extLst>
              <a:ext uri="{FF2B5EF4-FFF2-40B4-BE49-F238E27FC236}">
                <a16:creationId xmlns:a16="http://schemas.microsoft.com/office/drawing/2014/main" id="{67AC703F-4AA5-9501-3C64-DEBCAF7FB868}"/>
              </a:ext>
            </a:extLst>
          </p:cNvPr>
          <p:cNvGraphicFramePr/>
          <p:nvPr>
            <p:extLst>
              <p:ext uri="{D42A27DB-BD31-4B8C-83A1-F6EECF244321}">
                <p14:modId xmlns:p14="http://schemas.microsoft.com/office/powerpoint/2010/main" val="27800656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CBE9F569-2702-66E9-13B8-2672C291A417}"/>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830B955E-C7AF-C6A5-AB90-3B6E484D5CF7}"/>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277534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369401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0019302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1602244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0664827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553581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2705308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(39,823); PCN bases range from 202 to 1,162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469458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6912615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1921275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13875757"/>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96655025"/>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47797730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8903003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9886387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HINDLEY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HORIZON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LEIGH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HORWICH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214423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882971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3124713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(39,823); PCN bases range from 202 to 1,162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9028277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39</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29e36b695e14f71">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15890189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151518377"/>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HYDE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HEYWOOD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2" name="D_8ed7ac0c5fc14f71"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296002363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099649858"/>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graphicFrame>
        <p:nvGraphicFramePr>
          <p:cNvPr id="24" name="D_b4641005949a4f71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229397356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(39,823); PCN bases range from 202 to 1,162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F330FD16-349C-5927-B9FC-EAD302AA0BFD}"/>
              </a:ext>
            </a:extLst>
          </p:cNvPr>
          <p:cNvGraphicFramePr/>
          <p:nvPr>
            <p:extLst>
              <p:ext uri="{D42A27DB-BD31-4B8C-83A1-F6EECF244321}">
                <p14:modId xmlns:p14="http://schemas.microsoft.com/office/powerpoint/2010/main" val="28399633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b4641005949a4f71" hidden="1">
            <a:extLst>
              <a:ext uri="{FF2B5EF4-FFF2-40B4-BE49-F238E27FC236}">
                <a16:creationId xmlns:a16="http://schemas.microsoft.com/office/drawing/2014/main" id="{B5FE4993-D264-FAFB-A7A3-53BEC551CC86}"/>
              </a:ext>
            </a:extLst>
          </p:cNvPr>
          <p:cNvGraphicFramePr/>
          <p:nvPr>
            <p:extLst>
              <p:ext uri="{D42A27DB-BD31-4B8C-83A1-F6EECF244321}">
                <p14:modId xmlns:p14="http://schemas.microsoft.com/office/powerpoint/2010/main" val="142142279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4E6A03BB-0E78-25F3-44B8-2C0B4C9433B6}"/>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D9B89C09-1E39-2E38-8A6A-80D843704659}"/>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414909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156571832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508314731"/>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142381590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097971453"/>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(43,401); PCN bases range from 214 to 1,294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45997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0824580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20193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814779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1326559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62741980"/>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(43,168); PCN bases range from 210 to 1,288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0472855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3175702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6533127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23176569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59264700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5556705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8915487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862411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760635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230638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568889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92083631"/>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(43,056); PCN bases range from 210 to 1,285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5957898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382226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6173673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74544251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59875138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423183456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8133621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804515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838002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793330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043979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6775349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(33,874); PCN bases range from 153 to 1,095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207715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0433881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2420512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14638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87478110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05184268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502279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498748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949491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109960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940386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11266289"/>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(41,703); PCN bases range from 204 to 1,245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527206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5539561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4140196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20664751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85052587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43044888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71010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1603652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357386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631739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295280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9020102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(42,666); PCN bases range from 208 to 1,278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053706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404998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624976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80769267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97875980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60955551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4417538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5442071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284119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23627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005280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16452079"/>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(40,778); PCN bases range from 199 to 1,205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1876821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2125801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076889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2180799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96274128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79787200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866539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020115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297823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449594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499274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992049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(42,711); PCN bases range from 211 to 1,233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282037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785264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9053130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5423807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400182042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270237491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777313821"/>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71 to 24,489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527446277"/>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450 to 38,427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637414584"/>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232 to 42,056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60883190"/>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274 to 9,636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94489495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17789574"/>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71364914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689276537"/>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6626802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14811444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79947392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(43,056).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580027760"/>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00793043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17,071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51033693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56977675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27524726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5,053 to 17,444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755198815"/>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293 to 11,900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2394457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GREATER MANCHESTER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56127005"/>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(43,056).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5439220"/>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066771688"/>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28927110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08361091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79118874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64 to 24,474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620632933"/>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378 to 33,392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125157776"/>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7,842 to 34,738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2207437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GREATER MANCHESTER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54899719"/>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(43,056).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55400364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539545214"/>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144418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7738555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6839131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(12,845).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1608376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541907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238693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767878052"/>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672285739"/>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34324276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1975002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8476917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1372345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0514660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3688989"/>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298069269"/>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(21,338); PCN bases range from 100 to 606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4166369637"/>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91717372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5696248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8064350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5297009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88752471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587468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7592563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CANALSIDE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HORIZON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PRESTWICH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FARNWORTH &amp; KEARSLEY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OLDHAM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BURY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RUMWORTH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1426231"/>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68604713"/>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(21,338); PCN bases range from 100 to 606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7877096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47843529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2cf6e3a3944c0f1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0605148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57127606"/>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HWL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DIDSBURY CHORLTON PARK &amp; BURNAGE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HEATONS GROUP NETWORK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SWAN NETWORK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7" name="D_58a0de165ab31314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47132344"/>
              </p:ext>
            </p:extLst>
          </p:nvPr>
        </p:nvGraphicFramePr>
        <p:xfrm>
          <a:off x="545473" y="5665662"/>
          <a:ext cx="8138357" cy="30480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(21,338); PCN bases range from 100 to 606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Chart header">
            <a:extLst>
              <a:ext uri="{FF2B5EF4-FFF2-40B4-BE49-F238E27FC236}">
                <a16:creationId xmlns:a16="http://schemas.microsoft.com/office/drawing/2014/main" id="{9934CEA0-9C8A-4D80-9ECA-EB91765F9BAA}"/>
              </a:ext>
            </a:extLst>
          </p:cNvPr>
          <p:cNvGraphicFramePr>
            <a:graphicFrameLocks noGrp="1"/>
          </p:cNvGraphicFramePr>
          <p:nvPr>
            <p:extLst>
              <p:ext uri="{D42A27DB-BD31-4B8C-83A1-F6EECF244321}">
                <p14:modId xmlns:p14="http://schemas.microsoft.com/office/powerpoint/2010/main" val="3961243228"/>
              </p:ext>
            </p:extLst>
          </p:nvPr>
        </p:nvGraphicFramePr>
        <p:xfrm>
          <a:off x="450000" y="175250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Ipsos Ribbon Rules" hidden="1">
            <a:extLst>
              <a:ext uri="{FF2B5EF4-FFF2-40B4-BE49-F238E27FC236}">
                <a16:creationId xmlns:a16="http://schemas.microsoft.com/office/drawing/2014/main" id="{AE47407A-33B5-42CF-8866-AA3811A7DEC0}"/>
              </a:ext>
            </a:extLst>
          </p:cNvPr>
          <p:cNvGraphicFramePr/>
          <p:nvPr>
            <p:extLst>
              <p:ext uri="{D42A27DB-BD31-4B8C-83A1-F6EECF244321}">
                <p14:modId xmlns:p14="http://schemas.microsoft.com/office/powerpoint/2010/main" val="4430634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6" name="D_6e228bbb14660f14"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1917909896"/>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graphicFrame>
        <p:nvGraphicFramePr>
          <p:cNvPr id="2" name="D_58a0de165ab31314" hidden="1">
            <a:extLst>
              <a:ext uri="{FF2B5EF4-FFF2-40B4-BE49-F238E27FC236}">
                <a16:creationId xmlns:a16="http://schemas.microsoft.com/office/drawing/2014/main" id="{CF359D43-B3CA-F599-4A05-BA51EDD9F68A}"/>
              </a:ext>
            </a:extLst>
          </p:cNvPr>
          <p:cNvGraphicFramePr/>
          <p:nvPr>
            <p:extLst>
              <p:ext uri="{D42A27DB-BD31-4B8C-83A1-F6EECF244321}">
                <p14:modId xmlns:p14="http://schemas.microsoft.com/office/powerpoint/2010/main" val="352180306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 name="TextBox 3">
            <a:extLst>
              <a:ext uri="{FF2B5EF4-FFF2-40B4-BE49-F238E27FC236}">
                <a16:creationId xmlns:a16="http://schemas.microsoft.com/office/drawing/2014/main" id="{0C205B8F-4E0E-5A53-C698-4DCED0E676FB}"/>
              </a:ext>
            </a:extLst>
          </p:cNvPr>
          <p:cNvSpPr txBox="1"/>
          <p:nvPr/>
        </p:nvSpPr>
        <p:spPr>
          <a:xfrm>
            <a:off x="365204"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8D1EAD64-D51A-0B96-0772-1217D3E04302}"/>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27075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94902545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893575688"/>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(45,109); PCN bases range from 222 to 1,359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54997954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409937193"/>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9131593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8937801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673374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715035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866973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1624188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(40,587); PCN bases range from 200 to 1,138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7876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102814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331908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128949"/>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88434225"/>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130895734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757670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6501807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PENNINES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BETTER HEALTH MCR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HORWICH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HINDLEY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WESTHOUGHTON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ARDWICK AND LONGSIGHT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SALFORD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BREIGHTMET &amp; LITTLE LEVER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ECCLES &amp; IRLAM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FARNWORTH &amp; KEARSLEY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WITHINGTON &amp; FALLOWFIELD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TAME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MILES PLATTING NEWTON HEATH &amp; MOSTON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HEATONS GROUP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CANALSIDE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CITY CENTRE &amp; ANCOATS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CLAYTON BESWICK &amp; OPENSHAW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ROCHDALE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MIDDLETON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GORTON AND LEVENSHULME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OLDHAM NORTH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NORTHENDEN &amp; BROOKLANDS (WYTHENSHAWE)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SWAN NETWORK WIGAN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CHEETHAM HILL &amp; CRUMPSALL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BROUGHTON 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OLDHAM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ASHTON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BOLTON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CENTRAL MANCHESTER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HYDE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MILLTOWN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DIDSBURY CHORLTON PARK &amp; BURNAGE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WIGAN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WALKDEN &amp; LITTLE HULTON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WHITEFIELD DISTRICT &amp;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STALYBRIDGE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RUMWORTH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HULME &amp; CITY CENTRE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SWINTON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STOCKPORT EAST AND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LEIGH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468875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3903578"/>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(40,587); PCN bases range from 200 to 1,138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4683223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33365939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f03a96dee5c096e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2017005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253891740"/>
              </p:ext>
            </p:extLst>
          </p:nvPr>
        </p:nvGraphicFramePr>
        <p:xfrm>
          <a:off x="9028113" y="1689563"/>
          <a:ext cx="2900362" cy="21149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OLDHAM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TURTON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tc>
                <a:tc>
                  <a:txBody>
                    <a:bodyPr/>
                    <a:lstStyle/>
                    <a:p>
                      <a:pPr algn="l" fontAlgn="ctr"/>
                      <a:r>
                        <a:rPr lang="en-GB" sz="600" b="0" i="0" u="none" strike="noStrike">
                          <a:solidFill>
                            <a:schemeClr val="tx1"/>
                          </a:solidFill>
                          <a:effectLst/>
                          <a:latin typeface="+mn-lt"/>
                        </a:rPr>
                        <a:t>TRAFFORD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92020">
                <a:tc>
                  <a:txBody>
                    <a:bodyPr/>
                    <a:lstStyle/>
                    <a:p>
                      <a:pPr algn="ctr" fontAlgn="b"/>
                      <a:r>
                        <a:rPr lang="en-GB" sz="600" b="0" i="0" u="none" strike="noStrike">
                          <a:solidFill>
                            <a:srgbClr val="000000"/>
                          </a:solidFill>
                          <a:effectLst/>
                          <a:latin typeface="+mn-lt"/>
                        </a:rPr>
                        <a:t>49</a:t>
                      </a:r>
                    </a:p>
                  </a:txBody>
                  <a:tcPr marL="7620" marR="7620" marT="7620" marB="0" anchor="b"/>
                </a:tc>
                <a:tc>
                  <a:txBody>
                    <a:bodyPr/>
                    <a:lstStyle/>
                    <a:p>
                      <a:pPr algn="l" fontAlgn="ctr"/>
                      <a:r>
                        <a:rPr lang="en-GB" sz="600" b="0" i="0" u="none" strike="noStrike">
                          <a:solidFill>
                            <a:schemeClr val="tx1"/>
                          </a:solidFill>
                          <a:effectLst/>
                          <a:latin typeface="+mn-lt"/>
                        </a:rPr>
                        <a:t>ALTRINCHAM HEALTHCARE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92020">
                <a:tc>
                  <a:txBody>
                    <a:bodyPr/>
                    <a:lstStyle/>
                    <a:p>
                      <a:pPr algn="ctr" fontAlgn="b"/>
                      <a:r>
                        <a:rPr lang="en-GB" sz="600" b="0" i="0" u="none" strike="noStrike">
                          <a:solidFill>
                            <a:srgbClr val="000000"/>
                          </a:solidFill>
                          <a:effectLst/>
                          <a:latin typeface="+mn-lt"/>
                        </a:rPr>
                        <a:t>50</a:t>
                      </a:r>
                    </a:p>
                  </a:txBody>
                  <a:tcPr marL="7620" marR="7620" marT="7620" marB="0" anchor="b"/>
                </a:tc>
                <a:tc>
                  <a:txBody>
                    <a:bodyPr/>
                    <a:lstStyle/>
                    <a:p>
                      <a:pPr algn="l" fontAlgn="ctr"/>
                      <a:r>
                        <a:rPr lang="en-GB" sz="600" b="0" i="0" u="none" strike="noStrike">
                          <a:solidFill>
                            <a:schemeClr val="tx1"/>
                          </a:solidFill>
                          <a:effectLst/>
                          <a:latin typeface="+mn-lt"/>
                        </a:rPr>
                        <a:t>BRAMHALL AND CHEADLE HULME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92020">
                <a:tc>
                  <a:txBody>
                    <a:bodyPr/>
                    <a:lstStyle/>
                    <a:p>
                      <a:pPr algn="ctr" fontAlgn="b"/>
                      <a:r>
                        <a:rPr lang="en-GB" sz="600" b="0" i="0" u="none" strike="noStrike">
                          <a:solidFill>
                            <a:srgbClr val="000000"/>
                          </a:solidFill>
                          <a:effectLst/>
                          <a:latin typeface="+mn-lt"/>
                        </a:rPr>
                        <a:t>51</a:t>
                      </a:r>
                    </a:p>
                  </a:txBody>
                  <a:tcPr marL="7620" marR="7620" marT="7620" marB="0" anchor="b"/>
                </a:tc>
                <a:tc>
                  <a:txBody>
                    <a:bodyPr/>
                    <a:lstStyle/>
                    <a:p>
                      <a:pPr algn="l" fontAlgn="ctr"/>
                      <a:r>
                        <a:rPr lang="en-GB" sz="600" b="0" i="0" u="none" strike="noStrike">
                          <a:solidFill>
                            <a:schemeClr val="tx1"/>
                          </a:solidFill>
                          <a:effectLst/>
                          <a:latin typeface="+mn-lt"/>
                        </a:rPr>
                        <a:t>DENTON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92020">
                <a:tc>
                  <a:txBody>
                    <a:bodyPr/>
                    <a:lstStyle/>
                    <a:p>
                      <a:pPr algn="ctr" fontAlgn="b"/>
                      <a:r>
                        <a:rPr lang="en-GB" sz="600" b="0" i="0" u="none" strike="noStrike">
                          <a:solidFill>
                            <a:srgbClr val="000000"/>
                          </a:solidFill>
                          <a:effectLst/>
                          <a:latin typeface="+mn-lt"/>
                        </a:rPr>
                        <a:t>52</a:t>
                      </a:r>
                    </a:p>
                  </a:txBody>
                  <a:tcPr marL="7620" marR="7620" marT="7620" marB="0" anchor="b"/>
                </a:tc>
                <a:tc>
                  <a:txBody>
                    <a:bodyPr/>
                    <a:lstStyle/>
                    <a:p>
                      <a:pPr algn="l" fontAlgn="ctr"/>
                      <a:r>
                        <a:rPr lang="en-GB" sz="600" b="0" i="0" u="none" strike="noStrike">
                          <a:solidFill>
                            <a:schemeClr val="tx1"/>
                          </a:solidFill>
                          <a:effectLst/>
                          <a:latin typeface="+mn-lt"/>
                        </a:rPr>
                        <a:t>CHEADLE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92020">
                <a:tc>
                  <a:txBody>
                    <a:bodyPr/>
                    <a:lstStyle/>
                    <a:p>
                      <a:pPr algn="ctr" fontAlgn="b"/>
                      <a:r>
                        <a:rPr lang="en-GB" sz="600" b="0" i="0" u="none" strike="noStrike">
                          <a:solidFill>
                            <a:srgbClr val="000000"/>
                          </a:solidFill>
                          <a:effectLst/>
                          <a:latin typeface="+mn-lt"/>
                        </a:rPr>
                        <a:t>53</a:t>
                      </a:r>
                    </a:p>
                  </a:txBody>
                  <a:tcPr marL="7620" marR="7620" marT="7620" marB="0" anchor="b"/>
                </a:tc>
                <a:tc>
                  <a:txBody>
                    <a:bodyPr/>
                    <a:lstStyle/>
                    <a:p>
                      <a:pPr algn="l" fontAlgn="ctr"/>
                      <a:r>
                        <a:rPr lang="en-GB" sz="600" b="0" i="0" u="none" strike="noStrike">
                          <a:solidFill>
                            <a:schemeClr val="tx1"/>
                          </a:solidFill>
                          <a:effectLst/>
                          <a:latin typeface="+mn-lt"/>
                        </a:rPr>
                        <a:t>NORTH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92020">
                <a:tc>
                  <a:txBody>
                    <a:bodyPr/>
                    <a:lstStyle/>
                    <a:p>
                      <a:pPr algn="ctr" fontAlgn="b"/>
                      <a:r>
                        <a:rPr lang="en-GB" sz="600" b="0" i="0" u="none" strike="noStrike">
                          <a:solidFill>
                            <a:srgbClr val="000000"/>
                          </a:solidFill>
                          <a:effectLst/>
                          <a:latin typeface="+mn-lt"/>
                        </a:rPr>
                        <a:t>54</a:t>
                      </a:r>
                    </a:p>
                  </a:txBody>
                  <a:tcPr marL="7620" marR="7620" marT="7620" marB="0" anchor="b"/>
                </a:tc>
                <a:tc>
                  <a:txBody>
                    <a:bodyPr/>
                    <a:lstStyle/>
                    <a:p>
                      <a:pPr algn="l" fontAlgn="ctr"/>
                      <a:r>
                        <a:rPr lang="en-GB" sz="600" b="0" i="0" u="none" strike="noStrike">
                          <a:solidFill>
                            <a:schemeClr val="tx1"/>
                          </a:solidFill>
                          <a:effectLst/>
                          <a:latin typeface="+mn-lt"/>
                        </a:rPr>
                        <a:t>OLDHAM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92020">
                <a:tc>
                  <a:txBody>
                    <a:bodyPr/>
                    <a:lstStyle/>
                    <a:p>
                      <a:pPr algn="ctr" fontAlgn="b"/>
                      <a:r>
                        <a:rPr lang="en-GB" sz="600" b="0" i="0" u="none" strike="noStrike">
                          <a:solidFill>
                            <a:srgbClr val="000000"/>
                          </a:solidFill>
                          <a:effectLst/>
                          <a:latin typeface="+mn-lt"/>
                        </a:rPr>
                        <a:t>55</a:t>
                      </a:r>
                    </a:p>
                  </a:txBody>
                  <a:tcPr marL="7620" marR="7620" marT="7620" marB="0" anchor="b"/>
                </a:tc>
                <a:tc>
                  <a:txBody>
                    <a:bodyPr/>
                    <a:lstStyle/>
                    <a:p>
                      <a:pPr algn="l" fontAlgn="ctr"/>
                      <a:r>
                        <a:rPr lang="en-GB" sz="600" b="0" i="0" u="none" strike="noStrike">
                          <a:solidFill>
                            <a:schemeClr val="tx1"/>
                          </a:solidFill>
                          <a:effectLst/>
                          <a:latin typeface="+mn-lt"/>
                        </a:rPr>
                        <a:t>PRESTWICH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92020">
                <a:tc>
                  <a:txBody>
                    <a:bodyPr/>
                    <a:lstStyle/>
                    <a:p>
                      <a:pPr algn="ctr" fontAlgn="b"/>
                      <a:r>
                        <a:rPr lang="en-GB" sz="600" b="0" i="0" u="none" strike="noStrike">
                          <a:solidFill>
                            <a:srgbClr val="000000"/>
                          </a:solidFill>
                          <a:effectLst/>
                          <a:latin typeface="+mn-lt"/>
                        </a:rPr>
                        <a:t>56</a:t>
                      </a:r>
                    </a:p>
                  </a:txBody>
                  <a:tcPr marL="7620" marR="7620" marT="7620" marB="0" anchor="b"/>
                </a:tc>
                <a:tc>
                  <a:txBody>
                    <a:bodyPr/>
                    <a:lstStyle/>
                    <a:p>
                      <a:pPr algn="l" fontAlgn="ctr"/>
                      <a:r>
                        <a:rPr lang="en-GB" sz="600" b="0" i="0" u="none" strike="noStrike">
                          <a:solidFill>
                            <a:schemeClr val="tx1"/>
                          </a:solidFill>
                          <a:effectLst/>
                          <a:latin typeface="+mn-lt"/>
                        </a:rPr>
                        <a:t>HWL NETWORK PCN</a:t>
                      </a:r>
                    </a:p>
                  </a:txBody>
                  <a:tcPr marL="0" marR="0" marT="0" marB="0" anchor="ctr"/>
                </a:tc>
                <a:extLst>
                  <a:ext uri="{0D108BD9-81ED-4DB2-BD59-A6C34878D82A}">
                    <a16:rowId xmlns:a16="http://schemas.microsoft.com/office/drawing/2014/main" val="1619009905"/>
                  </a:ext>
                </a:extLst>
              </a:tr>
              <a:tr h="92020">
                <a:tc>
                  <a:txBody>
                    <a:bodyPr/>
                    <a:lstStyle/>
                    <a:p>
                      <a:pPr algn="ctr" fontAlgn="b"/>
                      <a:r>
                        <a:rPr lang="en-GB" sz="600" b="0" i="0" u="none" strike="noStrike">
                          <a:solidFill>
                            <a:srgbClr val="000000"/>
                          </a:solidFill>
                          <a:effectLst/>
                          <a:latin typeface="+mn-lt"/>
                        </a:rPr>
                        <a:t>57</a:t>
                      </a:r>
                    </a:p>
                  </a:txBody>
                  <a:tcPr marL="7620" marR="7620" marT="7620" marB="0" anchor="b"/>
                </a:tc>
                <a:tc>
                  <a:txBody>
                    <a:bodyPr/>
                    <a:lstStyle/>
                    <a:p>
                      <a:pPr algn="l" fontAlgn="ctr"/>
                      <a:r>
                        <a:rPr lang="en-GB" sz="600" b="0" i="0" u="none" strike="noStrike">
                          <a:solidFill>
                            <a:schemeClr val="tx1"/>
                          </a:solidFill>
                          <a:effectLst/>
                          <a:latin typeface="+mn-lt"/>
                        </a:rPr>
                        <a:t>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92020">
                <a:tc>
                  <a:txBody>
                    <a:bodyPr/>
                    <a:lstStyle/>
                    <a:p>
                      <a:pPr algn="ctr" fontAlgn="b"/>
                      <a:r>
                        <a:rPr lang="en-GB" sz="600" b="0" i="0" u="none" strike="noStrike">
                          <a:solidFill>
                            <a:srgbClr val="000000"/>
                          </a:solidFill>
                          <a:effectLst/>
                          <a:latin typeface="+mn-lt"/>
                        </a:rPr>
                        <a:t>58</a:t>
                      </a:r>
                    </a:p>
                  </a:txBody>
                  <a:tcPr marL="7620" marR="7620" marT="7620" marB="0" anchor="b"/>
                </a:tc>
                <a:tc>
                  <a:txBody>
                    <a:bodyPr/>
                    <a:lstStyle/>
                    <a:p>
                      <a:pPr algn="l" fontAlgn="ctr"/>
                      <a:r>
                        <a:rPr lang="en-GB" sz="600" b="0" i="0" u="none" strike="noStrike">
                          <a:solidFill>
                            <a:schemeClr val="tx1"/>
                          </a:solidFill>
                          <a:effectLst/>
                          <a:latin typeface="+mn-lt"/>
                        </a:rPr>
                        <a:t>TABA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92020">
                <a:tc>
                  <a:txBody>
                    <a:bodyPr/>
                    <a:lstStyle/>
                    <a:p>
                      <a:pPr algn="ctr" fontAlgn="b"/>
                      <a:r>
                        <a:rPr lang="en-GB" sz="600" b="0" i="0" u="none" strike="noStrike">
                          <a:solidFill>
                            <a:srgbClr val="000000"/>
                          </a:solidFill>
                          <a:effectLst/>
                          <a:latin typeface="+mn-lt"/>
                        </a:rPr>
                        <a:t>59</a:t>
                      </a:r>
                    </a:p>
                  </a:txBody>
                  <a:tcPr marL="7620" marR="7620" marT="7620" marB="0" anchor="b"/>
                </a:tc>
                <a:tc>
                  <a:txBody>
                    <a:bodyPr/>
                    <a:lstStyle/>
                    <a:p>
                      <a:pPr algn="l" fontAlgn="ctr"/>
                      <a:r>
                        <a:rPr lang="en-GB" sz="600" b="0" i="0" u="none" strike="noStrike">
                          <a:solidFill>
                            <a:schemeClr val="tx1"/>
                          </a:solidFill>
                          <a:effectLst/>
                          <a:latin typeface="+mn-lt"/>
                        </a:rPr>
                        <a:t>HORIZON PCN</a:t>
                      </a:r>
                    </a:p>
                  </a:txBody>
                  <a:tcPr marL="0" marR="0" marT="0" marB="0" anchor="ctr"/>
                </a:tc>
                <a:extLst>
                  <a:ext uri="{0D108BD9-81ED-4DB2-BD59-A6C34878D82A}">
                    <a16:rowId xmlns:a16="http://schemas.microsoft.com/office/drawing/2014/main" val="420588552"/>
                  </a:ext>
                </a:extLst>
              </a:tr>
              <a:tr h="92020">
                <a:tc>
                  <a:txBody>
                    <a:bodyPr/>
                    <a:lstStyle/>
                    <a:p>
                      <a:pPr algn="ctr" fontAlgn="b"/>
                      <a:r>
                        <a:rPr lang="en-GB" sz="600" b="0" i="0" u="none" strike="noStrike">
                          <a:solidFill>
                            <a:srgbClr val="000000"/>
                          </a:solidFill>
                          <a:effectLst/>
                          <a:latin typeface="+mn-lt"/>
                        </a:rPr>
                        <a:t>60</a:t>
                      </a:r>
                    </a:p>
                  </a:txBody>
                  <a:tcPr marL="7620" marR="7620" marT="7620" marB="0" anchor="b"/>
                </a:tc>
                <a:tc>
                  <a:txBody>
                    <a:bodyPr/>
                    <a:lstStyle/>
                    <a:p>
                      <a:pPr algn="l" fontAlgn="ctr"/>
                      <a:r>
                        <a:rPr lang="en-GB" sz="600" b="0" i="0" u="none" strike="noStrike">
                          <a:solidFill>
                            <a:schemeClr val="tx1"/>
                          </a:solidFill>
                          <a:effectLst/>
                          <a:latin typeface="+mn-lt"/>
                        </a:rPr>
                        <a:t>HEYWOOD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92020">
                <a:tc>
                  <a:txBody>
                    <a:bodyPr/>
                    <a:lstStyle/>
                    <a:p>
                      <a:pPr algn="ctr" fontAlgn="b"/>
                      <a:r>
                        <a:rPr lang="en-GB" sz="600" b="0" i="0" u="none" strike="noStrike">
                          <a:solidFill>
                            <a:srgbClr val="000000"/>
                          </a:solidFill>
                          <a:effectLst/>
                          <a:latin typeface="+mn-lt"/>
                        </a:rPr>
                        <a:t>61</a:t>
                      </a:r>
                    </a:p>
                  </a:txBody>
                  <a:tcPr marL="7620" marR="7620" marT="7620" marB="0" anchor="b"/>
                </a:tc>
                <a:tc>
                  <a:txBody>
                    <a:bodyPr/>
                    <a:lstStyle/>
                    <a:p>
                      <a:pPr algn="l" fontAlgn="ctr"/>
                      <a:r>
                        <a:rPr lang="en-GB" sz="600" b="0" i="0" u="none" strike="noStrike">
                          <a:solidFill>
                            <a:schemeClr val="tx1"/>
                          </a:solidFill>
                          <a:effectLst/>
                          <a:latin typeface="+mn-lt"/>
                        </a:rPr>
                        <a:t>H-BLACKLEY HARPURHEY &amp; CHARLESTOWN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92020">
                <a:tc>
                  <a:txBody>
                    <a:bodyPr/>
                    <a:lstStyle/>
                    <a:p>
                      <a:pPr algn="ctr" fontAlgn="b"/>
                      <a:r>
                        <a:rPr lang="en-GB" sz="600" b="0" i="0" u="none" strike="noStrike">
                          <a:solidFill>
                            <a:srgbClr val="000000"/>
                          </a:solidFill>
                          <a:effectLst/>
                          <a:latin typeface="+mn-lt"/>
                        </a:rPr>
                        <a:t>62</a:t>
                      </a:r>
                    </a:p>
                  </a:txBody>
                  <a:tcPr marL="7620" marR="7620" marT="7620" marB="0" anchor="b"/>
                </a:tc>
                <a:tc>
                  <a:txBody>
                    <a:bodyPr/>
                    <a:lstStyle/>
                    <a:p>
                      <a:pPr algn="l" fontAlgn="ctr"/>
                      <a:r>
                        <a:rPr lang="en-GB" sz="600" b="0" i="0" u="none" strike="noStrike">
                          <a:solidFill>
                            <a:schemeClr val="tx1"/>
                          </a:solidFill>
                          <a:effectLst/>
                          <a:latin typeface="+mn-lt"/>
                        </a:rPr>
                        <a:t>CHORLEY ROADS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92020">
                <a:tc>
                  <a:txBody>
                    <a:bodyPr/>
                    <a:lstStyle/>
                    <a:p>
                      <a:pPr algn="ctr" fontAlgn="b"/>
                      <a:r>
                        <a:rPr lang="en-GB" sz="600" b="0" i="0" u="none" strike="noStrike">
                          <a:solidFill>
                            <a:srgbClr val="000000"/>
                          </a:solidFill>
                          <a:effectLst/>
                          <a:latin typeface="+mn-lt"/>
                        </a:rPr>
                        <a:t>63</a:t>
                      </a:r>
                    </a:p>
                  </a:txBody>
                  <a:tcPr marL="7620" marR="7620" marT="7620" marB="0" anchor="b"/>
                </a:tc>
                <a:tc>
                  <a:txBody>
                    <a:bodyPr/>
                    <a:lstStyle/>
                    <a:p>
                      <a:pPr algn="l" fontAlgn="ctr"/>
                      <a:r>
                        <a:rPr lang="en-GB" sz="600" b="0" i="0" u="none" strike="noStrike">
                          <a:solidFill>
                            <a:schemeClr val="tx1"/>
                          </a:solidFill>
                          <a:effectLst/>
                          <a:latin typeface="+mn-lt"/>
                        </a:rPr>
                        <a:t>LIGA WIGAN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92020">
                <a:tc>
                  <a:txBody>
                    <a:bodyPr/>
                    <a:lstStyle/>
                    <a:p>
                      <a:pPr algn="ctr" fontAlgn="b"/>
                      <a:r>
                        <a:rPr lang="en-GB" sz="600" b="0" i="0" u="none" strike="noStrike">
                          <a:solidFill>
                            <a:srgbClr val="000000"/>
                          </a:solidFill>
                          <a:effectLst/>
                          <a:latin typeface="+mn-lt"/>
                        </a:rPr>
                        <a:t>64</a:t>
                      </a:r>
                    </a:p>
                  </a:txBody>
                  <a:tcPr marL="7620" marR="7620" marT="7620" marB="0" anchor="b"/>
                </a:tc>
                <a:tc>
                  <a:txBody>
                    <a:bodyPr/>
                    <a:lstStyle/>
                    <a:p>
                      <a:pPr algn="l" fontAlgn="ctr"/>
                      <a:r>
                        <a:rPr lang="en-GB" sz="600" b="0" i="0" u="none" strike="noStrike">
                          <a:solidFill>
                            <a:schemeClr val="tx1"/>
                          </a:solidFill>
                          <a:effectLst/>
                          <a:latin typeface="+mn-lt"/>
                        </a:rPr>
                        <a:t>SOUTH TRAFFORD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1783007"/>
                  </a:ext>
                </a:extLst>
              </a:tr>
              <a:tr h="92020">
                <a:tc>
                  <a:txBody>
                    <a:bodyPr/>
                    <a:lstStyle/>
                    <a:p>
                      <a:pPr algn="ctr" fontAlgn="b"/>
                      <a:r>
                        <a:rPr lang="en-GB" sz="600" b="0" i="0" u="none" strike="noStrike">
                          <a:solidFill>
                            <a:srgbClr val="000000"/>
                          </a:solidFill>
                          <a:effectLst/>
                          <a:latin typeface="+mn-lt"/>
                        </a:rPr>
                        <a:t>65</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SALE CENTRAL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97060384"/>
                  </a:ext>
                </a:extLst>
              </a:tr>
            </a:tbl>
          </a:graphicData>
        </a:graphic>
      </p:graphicFrame>
      <p:graphicFrame>
        <p:nvGraphicFramePr>
          <p:cNvPr id="27" name="D_e5a2698862449aed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759369635"/>
              </p:ext>
            </p:extLst>
          </p:nvPr>
        </p:nvGraphicFramePr>
        <p:xfrm>
          <a:off x="545473" y="5665662"/>
          <a:ext cx="8138357" cy="19812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(40,587); PCN bases range from 200 to 1,138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Chart header">
            <a:extLst>
              <a:ext uri="{FF2B5EF4-FFF2-40B4-BE49-F238E27FC236}">
                <a16:creationId xmlns:a16="http://schemas.microsoft.com/office/drawing/2014/main" id="{9934CEA0-9C8A-4D80-9ECA-EB91765F9BAA}"/>
              </a:ext>
            </a:extLst>
          </p:cNvPr>
          <p:cNvGraphicFramePr>
            <a:graphicFrameLocks noGrp="1"/>
          </p:cNvGraphicFramePr>
          <p:nvPr>
            <p:extLst>
              <p:ext uri="{D42A27DB-BD31-4B8C-83A1-F6EECF244321}">
                <p14:modId xmlns:p14="http://schemas.microsoft.com/office/powerpoint/2010/main" val="1692172953"/>
              </p:ext>
            </p:extLst>
          </p:nvPr>
        </p:nvGraphicFramePr>
        <p:xfrm>
          <a:off x="450000" y="175250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6" name="D_33f26ccea2db46ed"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2290726761"/>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graphicFrame>
        <p:nvGraphicFramePr>
          <p:cNvPr id="2" name="D_e5a2698862449aed" hidden="1">
            <a:extLst>
              <a:ext uri="{FF2B5EF4-FFF2-40B4-BE49-F238E27FC236}">
                <a16:creationId xmlns:a16="http://schemas.microsoft.com/office/drawing/2014/main" id="{2F84DE3E-AA21-0C03-DE3A-BD482F31C9E6}"/>
              </a:ext>
            </a:extLst>
          </p:cNvPr>
          <p:cNvGraphicFramePr/>
          <p:nvPr>
            <p:extLst>
              <p:ext uri="{D42A27DB-BD31-4B8C-83A1-F6EECF244321}">
                <p14:modId xmlns:p14="http://schemas.microsoft.com/office/powerpoint/2010/main" val="274299354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CE5EFFD-00E9-9B3F-FC6D-E78D570D313C}"/>
              </a:ext>
            </a:extLst>
          </p:cNvPr>
          <p:cNvGraphicFramePr/>
          <p:nvPr>
            <p:extLst>
              <p:ext uri="{D42A27DB-BD31-4B8C-83A1-F6EECF244321}">
                <p14:modId xmlns:p14="http://schemas.microsoft.com/office/powerpoint/2010/main" val="42742014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98E162F8-67EC-3A59-A440-358D1828A11F}"/>
              </a:ext>
            </a:extLst>
          </p:cNvPr>
          <p:cNvSpPr txBox="1"/>
          <p:nvPr/>
        </p:nvSpPr>
        <p:spPr>
          <a:xfrm>
            <a:off x="356151" y="787398"/>
            <a:ext cx="11666371"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26C298FA-CFEE-633D-5B06-D27B01C7F914}"/>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423048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277792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7743778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856538139"/>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(26,526).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94348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701432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678686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06218979"/>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90565264"/>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362395781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GREATER MANCHESTER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23444</TotalTime>
  <Words>11764</Words>
  <Application>Microsoft Office PowerPoint</Application>
  <PresentationFormat>Widescreen</PresentationFormat>
  <Paragraphs>2594</Paragraphs>
  <Slides>71</Slides>
  <Notes>71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71</vt:i4>
      </vt:variant>
    </vt:vector>
  </HeadingPairs>
  <TitlesOfParts>
    <vt:vector size="8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Next step in dealing with request after contacting GP practice: how the results vary by PCN within the ICS</vt:lpstr>
      <vt:lpstr>Time taken to know next step</vt:lpstr>
      <vt:lpstr>Time taken to know next step: how the results vary by PCN within the ICS</vt:lpstr>
      <vt:lpstr>Time taken to know next step: how the results vary by PCN within the ICS</vt:lpstr>
      <vt:lpstr>Overall experience of contacting GP practice</vt:lpstr>
      <vt:lpstr>Overall experience of contacting GP practice: how the results vary by PCN within the ICS</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PowerPoint Presentation</vt:lpstr>
      <vt:lpstr>Pharmacy services</vt:lpstr>
      <vt:lpstr>Pharmacy services used in the last 12 months</vt:lpstr>
      <vt:lpstr>Overall experience of pharmacy services</vt:lpstr>
      <vt:lpstr>PowerPoint Presentation</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1057</cp:revision>
  <dcterms:created xsi:type="dcterms:W3CDTF">2020-01-09T15:19:38Z</dcterms:created>
  <dcterms:modified xsi:type="dcterms:W3CDTF">2024-07-03T09:09:41Z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