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4849"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16</c:v>
                </c:pt>
                <c:pt idx="1">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7565002296097729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1126033395102675E-2"/>
                  <c:y val="-0.11314538528676414"/>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31</c:v>
                </c:pt>
                <c:pt idx="2">
                  <c:v>15</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0.47</c:v>
                </c:pt>
                <c:pt idx="1">
                  <c:v>0.49</c:v>
                </c:pt>
                <c:pt idx="2">
                  <c:v>0.49</c:v>
                </c:pt>
                <c:pt idx="3">
                  <c:v>0.52</c:v>
                </c:pt>
                <c:pt idx="4">
                  <c:v>0.53</c:v>
                </c:pt>
                <c:pt idx="5">
                  <c:v>0.56999999999999995</c:v>
                </c:pt>
                <c:pt idx="6">
                  <c:v>0.57999999999999996</c:v>
                </c:pt>
                <c:pt idx="7">
                  <c:v>0.59</c:v>
                </c:pt>
                <c:pt idx="8">
                  <c:v>0.6</c:v>
                </c:pt>
                <c:pt idx="9">
                  <c:v>0.6</c:v>
                </c:pt>
                <c:pt idx="10">
                  <c:v>0.6</c:v>
                </c:pt>
                <c:pt idx="11">
                  <c:v>0.62</c:v>
                </c:pt>
                <c:pt idx="12">
                  <c:v>0.63</c:v>
                </c:pt>
                <c:pt idx="13">
                  <c:v>0.63</c:v>
                </c:pt>
                <c:pt idx="14">
                  <c:v>0.64</c:v>
                </c:pt>
                <c:pt idx="15">
                  <c:v>0.66</c:v>
                </c:pt>
                <c:pt idx="16">
                  <c:v>0.66</c:v>
                </c:pt>
                <c:pt idx="17">
                  <c:v>0.67</c:v>
                </c:pt>
                <c:pt idx="18">
                  <c:v>0.67</c:v>
                </c:pt>
                <c:pt idx="19">
                  <c:v>0.68</c:v>
                </c:pt>
                <c:pt idx="20">
                  <c:v>0.68</c:v>
                </c:pt>
                <c:pt idx="21">
                  <c:v>0.69</c:v>
                </c:pt>
                <c:pt idx="22">
                  <c:v>0.69</c:v>
                </c:pt>
                <c:pt idx="23">
                  <c:v>0.7</c:v>
                </c:pt>
                <c:pt idx="24">
                  <c:v>0.7</c:v>
                </c:pt>
                <c:pt idx="25">
                  <c:v>0.71</c:v>
                </c:pt>
                <c:pt idx="26">
                  <c:v>0.72</c:v>
                </c:pt>
                <c:pt idx="27">
                  <c:v>0.72</c:v>
                </c:pt>
                <c:pt idx="28">
                  <c:v>0.73</c:v>
                </c:pt>
                <c:pt idx="29">
                  <c:v>0.75</c:v>
                </c:pt>
                <c:pt idx="30">
                  <c:v>0.76</c:v>
                </c:pt>
                <c:pt idx="31">
                  <c:v>0.76</c:v>
                </c:pt>
                <c:pt idx="32">
                  <c:v>0.77</c:v>
                </c:pt>
                <c:pt idx="33">
                  <c:v>0.77</c:v>
                </c:pt>
                <c:pt idx="34">
                  <c:v>0.77</c:v>
                </c:pt>
                <c:pt idx="35">
                  <c:v>0.79</c:v>
                </c:pt>
                <c:pt idx="36">
                  <c:v>0.8</c:v>
                </c:pt>
                <c:pt idx="37">
                  <c:v>0.8</c:v>
                </c:pt>
                <c:pt idx="38">
                  <c:v>0.81</c:v>
                </c:pt>
                <c:pt idx="39">
                  <c:v>0.81</c:v>
                </c:pt>
                <c:pt idx="40">
                  <c:v>0.87</c:v>
                </c:pt>
                <c:pt idx="41">
                  <c:v>0.88</c:v>
                </c:pt>
                <c:pt idx="42">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0.43</c:v>
                </c:pt>
                <c:pt idx="1">
                  <c:v>0.28999999999999998</c:v>
                </c:pt>
                <c:pt idx="2">
                  <c:v>0.45</c:v>
                </c:pt>
                <c:pt idx="3">
                  <c:v>0.21</c:v>
                </c:pt>
                <c:pt idx="4">
                  <c:v>0.03</c:v>
                </c:pt>
                <c:pt idx="5">
                  <c:v>0.26</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65</c:v>
                </c:pt>
                <c:pt idx="1">
                  <c:v>59</c:v>
                </c:pt>
                <c:pt idx="2">
                  <c:v>61</c:v>
                </c:pt>
                <c:pt idx="3">
                  <c:v>29</c:v>
                </c:pt>
                <c:pt idx="4">
                  <c:v>11</c:v>
                </c:pt>
                <c:pt idx="5">
                  <c:v>39</c:v>
                </c:pt>
                <c:pt idx="6">
                  <c:v>18</c:v>
                </c:pt>
                <c:pt idx="7">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29</c:v>
                </c:pt>
                <c:pt idx="1">
                  <c:v>14</c:v>
                </c:pt>
                <c:pt idx="2">
                  <c:v>26</c:v>
                </c:pt>
                <c:pt idx="3">
                  <c:v>13</c:v>
                </c:pt>
                <c:pt idx="4">
                  <c:v>1</c:v>
                </c:pt>
                <c:pt idx="5">
                  <c:v>18</c:v>
                </c:pt>
                <c:pt idx="6">
                  <c:v>4</c:v>
                </c:pt>
                <c:pt idx="7">
                  <c:v>12</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13</c:v>
                </c:pt>
                <c:pt idx="1">
                  <c:v>87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41</c:v>
                </c:pt>
                <c:pt idx="1">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EB7-4562-9C1F-56477CD54B80}"/>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47</c:v>
                </c:pt>
                <c:pt idx="1">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15</c:v>
                </c:pt>
                <c:pt idx="1">
                  <c:v>29</c:v>
                </c:pt>
                <c:pt idx="2">
                  <c:v>12</c:v>
                </c:pt>
                <c:pt idx="3">
                  <c:v>25</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0.13</c:v>
                </c:pt>
                <c:pt idx="1">
                  <c:v>0.18</c:v>
                </c:pt>
                <c:pt idx="2">
                  <c:v>0.23</c:v>
                </c:pt>
                <c:pt idx="3">
                  <c:v>0.24</c:v>
                </c:pt>
                <c:pt idx="4">
                  <c:v>0.26</c:v>
                </c:pt>
                <c:pt idx="5">
                  <c:v>0.26</c:v>
                </c:pt>
                <c:pt idx="6">
                  <c:v>0.26</c:v>
                </c:pt>
                <c:pt idx="7">
                  <c:v>0.28000000000000003</c:v>
                </c:pt>
                <c:pt idx="8">
                  <c:v>0.28999999999999998</c:v>
                </c:pt>
                <c:pt idx="9">
                  <c:v>0.3</c:v>
                </c:pt>
                <c:pt idx="10">
                  <c:v>0.32</c:v>
                </c:pt>
                <c:pt idx="11">
                  <c:v>0.32</c:v>
                </c:pt>
                <c:pt idx="12">
                  <c:v>0.34</c:v>
                </c:pt>
                <c:pt idx="13">
                  <c:v>0.34</c:v>
                </c:pt>
                <c:pt idx="14">
                  <c:v>0.36</c:v>
                </c:pt>
                <c:pt idx="15">
                  <c:v>0.4</c:v>
                </c:pt>
                <c:pt idx="16">
                  <c:v>0.4</c:v>
                </c:pt>
                <c:pt idx="17">
                  <c:v>0.41</c:v>
                </c:pt>
                <c:pt idx="18">
                  <c:v>0.42</c:v>
                </c:pt>
                <c:pt idx="19">
                  <c:v>0.42</c:v>
                </c:pt>
                <c:pt idx="20">
                  <c:v>0.43</c:v>
                </c:pt>
                <c:pt idx="21">
                  <c:v>0.44</c:v>
                </c:pt>
                <c:pt idx="22">
                  <c:v>0.44</c:v>
                </c:pt>
                <c:pt idx="23">
                  <c:v>0.45</c:v>
                </c:pt>
                <c:pt idx="24">
                  <c:v>0.45</c:v>
                </c:pt>
                <c:pt idx="25">
                  <c:v>0.45</c:v>
                </c:pt>
                <c:pt idx="26">
                  <c:v>0.46</c:v>
                </c:pt>
                <c:pt idx="27">
                  <c:v>0.47</c:v>
                </c:pt>
                <c:pt idx="28">
                  <c:v>0.48</c:v>
                </c:pt>
                <c:pt idx="29">
                  <c:v>0.5</c:v>
                </c:pt>
                <c:pt idx="30">
                  <c:v>0.5</c:v>
                </c:pt>
                <c:pt idx="31">
                  <c:v>0.52</c:v>
                </c:pt>
                <c:pt idx="32">
                  <c:v>0.53</c:v>
                </c:pt>
                <c:pt idx="33">
                  <c:v>0.56000000000000005</c:v>
                </c:pt>
                <c:pt idx="34">
                  <c:v>0.56999999999999995</c:v>
                </c:pt>
                <c:pt idx="35">
                  <c:v>0.57999999999999996</c:v>
                </c:pt>
                <c:pt idx="36">
                  <c:v>0.59</c:v>
                </c:pt>
                <c:pt idx="37">
                  <c:v>0.63</c:v>
                </c:pt>
                <c:pt idx="38">
                  <c:v>0.64</c:v>
                </c:pt>
                <c:pt idx="39">
                  <c:v>0.64</c:v>
                </c:pt>
                <c:pt idx="40">
                  <c:v>0.67</c:v>
                </c:pt>
                <c:pt idx="41">
                  <c:v>0.71</c:v>
                </c:pt>
                <c:pt idx="42">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pt idx="27">
                  <c:v>0.44</c:v>
                </c:pt>
                <c:pt idx="28">
                  <c:v>0.44</c:v>
                </c:pt>
                <c:pt idx="29">
                  <c:v>0.44</c:v>
                </c:pt>
                <c:pt idx="30">
                  <c:v>0.44</c:v>
                </c:pt>
                <c:pt idx="31">
                  <c:v>0.44</c:v>
                </c:pt>
                <c:pt idx="32">
                  <c:v>0.44</c:v>
                </c:pt>
                <c:pt idx="33">
                  <c:v>0.44</c:v>
                </c:pt>
                <c:pt idx="34">
                  <c:v>0.44</c:v>
                </c:pt>
                <c:pt idx="35">
                  <c:v>0.44</c:v>
                </c:pt>
                <c:pt idx="36">
                  <c:v>0.44</c:v>
                </c:pt>
                <c:pt idx="37">
                  <c:v>0.44</c:v>
                </c:pt>
                <c:pt idx="38">
                  <c:v>0.44</c:v>
                </c:pt>
                <c:pt idx="39">
                  <c:v>0.44</c:v>
                </c:pt>
                <c:pt idx="40">
                  <c:v>0.44</c:v>
                </c:pt>
                <c:pt idx="41">
                  <c:v>0.44</c:v>
                </c:pt>
                <c:pt idx="42">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42</c:v>
                </c:pt>
                <c:pt idx="1">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35A-4ED9-BD06-AB49A862CA7D}"/>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42</c:v>
                </c:pt>
                <c:pt idx="1">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27</c:v>
                </c:pt>
                <c:pt idx="2">
                  <c:v>15</c:v>
                </c:pt>
                <c:pt idx="3">
                  <c:v>21</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0.18</c:v>
                </c:pt>
                <c:pt idx="1">
                  <c:v>0.27</c:v>
                </c:pt>
                <c:pt idx="2">
                  <c:v>0.28999999999999998</c:v>
                </c:pt>
                <c:pt idx="3">
                  <c:v>0.3</c:v>
                </c:pt>
                <c:pt idx="4">
                  <c:v>0.32</c:v>
                </c:pt>
                <c:pt idx="5">
                  <c:v>0.36</c:v>
                </c:pt>
                <c:pt idx="6">
                  <c:v>0.36</c:v>
                </c:pt>
                <c:pt idx="7">
                  <c:v>0.37</c:v>
                </c:pt>
                <c:pt idx="8">
                  <c:v>0.38</c:v>
                </c:pt>
                <c:pt idx="9">
                  <c:v>0.38</c:v>
                </c:pt>
                <c:pt idx="10">
                  <c:v>0.39</c:v>
                </c:pt>
                <c:pt idx="11">
                  <c:v>0.4</c:v>
                </c:pt>
                <c:pt idx="12">
                  <c:v>0.4</c:v>
                </c:pt>
                <c:pt idx="13">
                  <c:v>0.42</c:v>
                </c:pt>
                <c:pt idx="14">
                  <c:v>0.43</c:v>
                </c:pt>
                <c:pt idx="15">
                  <c:v>0.43</c:v>
                </c:pt>
                <c:pt idx="16">
                  <c:v>0.43</c:v>
                </c:pt>
                <c:pt idx="17">
                  <c:v>0.44</c:v>
                </c:pt>
                <c:pt idx="18">
                  <c:v>0.45</c:v>
                </c:pt>
                <c:pt idx="19">
                  <c:v>0.45</c:v>
                </c:pt>
                <c:pt idx="20">
                  <c:v>0.45</c:v>
                </c:pt>
                <c:pt idx="21">
                  <c:v>0.45</c:v>
                </c:pt>
                <c:pt idx="22">
                  <c:v>0.45</c:v>
                </c:pt>
                <c:pt idx="23">
                  <c:v>0.46</c:v>
                </c:pt>
                <c:pt idx="24">
                  <c:v>0.46</c:v>
                </c:pt>
                <c:pt idx="25">
                  <c:v>0.47</c:v>
                </c:pt>
                <c:pt idx="26">
                  <c:v>0.47</c:v>
                </c:pt>
                <c:pt idx="27">
                  <c:v>0.48</c:v>
                </c:pt>
                <c:pt idx="28">
                  <c:v>0.49</c:v>
                </c:pt>
                <c:pt idx="29">
                  <c:v>0.5</c:v>
                </c:pt>
                <c:pt idx="30">
                  <c:v>0.53</c:v>
                </c:pt>
                <c:pt idx="31">
                  <c:v>0.53</c:v>
                </c:pt>
                <c:pt idx="32">
                  <c:v>0.53</c:v>
                </c:pt>
                <c:pt idx="33">
                  <c:v>0.54</c:v>
                </c:pt>
                <c:pt idx="34">
                  <c:v>0.54</c:v>
                </c:pt>
                <c:pt idx="35">
                  <c:v>0.56000000000000005</c:v>
                </c:pt>
                <c:pt idx="36">
                  <c:v>0.56000000000000005</c:v>
                </c:pt>
                <c:pt idx="37">
                  <c:v>0.56000000000000005</c:v>
                </c:pt>
                <c:pt idx="38">
                  <c:v>0.59</c:v>
                </c:pt>
                <c:pt idx="39">
                  <c:v>0.59</c:v>
                </c:pt>
                <c:pt idx="40">
                  <c:v>0.63</c:v>
                </c:pt>
                <c:pt idx="41">
                  <c:v>0.65</c:v>
                </c:pt>
                <c:pt idx="42">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pt idx="33">
                  <c:v>0.46</c:v>
                </c:pt>
                <c:pt idx="34">
                  <c:v>0.46</c:v>
                </c:pt>
                <c:pt idx="35">
                  <c:v>0.46</c:v>
                </c:pt>
                <c:pt idx="36">
                  <c:v>0.46</c:v>
                </c:pt>
                <c:pt idx="37">
                  <c:v>0.46</c:v>
                </c:pt>
                <c:pt idx="38">
                  <c:v>0.46</c:v>
                </c:pt>
                <c:pt idx="39">
                  <c:v>0.46</c:v>
                </c:pt>
                <c:pt idx="40">
                  <c:v>0.46</c:v>
                </c:pt>
                <c:pt idx="41">
                  <c:v>0.46</c:v>
                </c:pt>
                <c:pt idx="42">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39</c:v>
                </c:pt>
                <c:pt idx="1">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8963-4B9C-834C-AAC43D31AC5C}"/>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46</c:v>
                </c:pt>
                <c:pt idx="1">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24</c:v>
                </c:pt>
                <c:pt idx="2">
                  <c:v>16</c:v>
                </c:pt>
                <c:pt idx="3">
                  <c:v>19</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0.22</c:v>
                </c:pt>
                <c:pt idx="1">
                  <c:v>0.22</c:v>
                </c:pt>
                <c:pt idx="2">
                  <c:v>0.24</c:v>
                </c:pt>
                <c:pt idx="3">
                  <c:v>0.3</c:v>
                </c:pt>
                <c:pt idx="4">
                  <c:v>0.32</c:v>
                </c:pt>
                <c:pt idx="5">
                  <c:v>0.34</c:v>
                </c:pt>
                <c:pt idx="6">
                  <c:v>0.35</c:v>
                </c:pt>
                <c:pt idx="7">
                  <c:v>0.35</c:v>
                </c:pt>
                <c:pt idx="8">
                  <c:v>0.36</c:v>
                </c:pt>
                <c:pt idx="9">
                  <c:v>0.36</c:v>
                </c:pt>
                <c:pt idx="10">
                  <c:v>0.37</c:v>
                </c:pt>
                <c:pt idx="11">
                  <c:v>0.37</c:v>
                </c:pt>
                <c:pt idx="12">
                  <c:v>0.37</c:v>
                </c:pt>
                <c:pt idx="13">
                  <c:v>0.37</c:v>
                </c:pt>
                <c:pt idx="14">
                  <c:v>0.37</c:v>
                </c:pt>
                <c:pt idx="15">
                  <c:v>0.38</c:v>
                </c:pt>
                <c:pt idx="16">
                  <c:v>0.38</c:v>
                </c:pt>
                <c:pt idx="17">
                  <c:v>0.39</c:v>
                </c:pt>
                <c:pt idx="18">
                  <c:v>0.41</c:v>
                </c:pt>
                <c:pt idx="19">
                  <c:v>0.41</c:v>
                </c:pt>
                <c:pt idx="20">
                  <c:v>0.42</c:v>
                </c:pt>
                <c:pt idx="21">
                  <c:v>0.44</c:v>
                </c:pt>
                <c:pt idx="22">
                  <c:v>0.44</c:v>
                </c:pt>
                <c:pt idx="23">
                  <c:v>0.45</c:v>
                </c:pt>
                <c:pt idx="24">
                  <c:v>0.45</c:v>
                </c:pt>
                <c:pt idx="25">
                  <c:v>0.46</c:v>
                </c:pt>
                <c:pt idx="26">
                  <c:v>0.46</c:v>
                </c:pt>
                <c:pt idx="27">
                  <c:v>0.47</c:v>
                </c:pt>
                <c:pt idx="28">
                  <c:v>0.47</c:v>
                </c:pt>
                <c:pt idx="29">
                  <c:v>0.48</c:v>
                </c:pt>
                <c:pt idx="30">
                  <c:v>0.49</c:v>
                </c:pt>
                <c:pt idx="31">
                  <c:v>0.5</c:v>
                </c:pt>
                <c:pt idx="32">
                  <c:v>0.5</c:v>
                </c:pt>
                <c:pt idx="33">
                  <c:v>0.53</c:v>
                </c:pt>
                <c:pt idx="34">
                  <c:v>0.54</c:v>
                </c:pt>
                <c:pt idx="35">
                  <c:v>0.56000000000000005</c:v>
                </c:pt>
                <c:pt idx="36">
                  <c:v>0.56000000000000005</c:v>
                </c:pt>
                <c:pt idx="37">
                  <c:v>0.56000000000000005</c:v>
                </c:pt>
                <c:pt idx="38">
                  <c:v>0.56000000000000005</c:v>
                </c:pt>
                <c:pt idx="39">
                  <c:v>0.56000000000000005</c:v>
                </c:pt>
                <c:pt idx="40">
                  <c:v>0.59</c:v>
                </c:pt>
                <c:pt idx="41">
                  <c:v>0.65</c:v>
                </c:pt>
                <c:pt idx="42">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0.43</c:v>
                </c:pt>
                <c:pt idx="1">
                  <c:v>0.43</c:v>
                </c:pt>
                <c:pt idx="2">
                  <c:v>0.43</c:v>
                </c:pt>
                <c:pt idx="3">
                  <c:v>0.43</c:v>
                </c:pt>
                <c:pt idx="4">
                  <c:v>0.43</c:v>
                </c:pt>
                <c:pt idx="5">
                  <c:v>0.43</c:v>
                </c:pt>
                <c:pt idx="6">
                  <c:v>0.43</c:v>
                </c:pt>
                <c:pt idx="7">
                  <c:v>0.43</c:v>
                </c:pt>
                <c:pt idx="8">
                  <c:v>0.43</c:v>
                </c:pt>
                <c:pt idx="9">
                  <c:v>0.43</c:v>
                </c:pt>
                <c:pt idx="10">
                  <c:v>0.43</c:v>
                </c:pt>
                <c:pt idx="11">
                  <c:v>0.43</c:v>
                </c:pt>
                <c:pt idx="12">
                  <c:v>0.43</c:v>
                </c:pt>
                <c:pt idx="13">
                  <c:v>0.43</c:v>
                </c:pt>
                <c:pt idx="14">
                  <c:v>0.43</c:v>
                </c:pt>
                <c:pt idx="15">
                  <c:v>0.43</c:v>
                </c:pt>
                <c:pt idx="16">
                  <c:v>0.43</c:v>
                </c:pt>
                <c:pt idx="17">
                  <c:v>0.43</c:v>
                </c:pt>
                <c:pt idx="18">
                  <c:v>0.43</c:v>
                </c:pt>
                <c:pt idx="19">
                  <c:v>0.43</c:v>
                </c:pt>
                <c:pt idx="20">
                  <c:v>0.43</c:v>
                </c:pt>
                <c:pt idx="21">
                  <c:v>0.43</c:v>
                </c:pt>
                <c:pt idx="22">
                  <c:v>0.43</c:v>
                </c:pt>
                <c:pt idx="23">
                  <c:v>0.43</c:v>
                </c:pt>
                <c:pt idx="24">
                  <c:v>0.43</c:v>
                </c:pt>
                <c:pt idx="25">
                  <c:v>0.43</c:v>
                </c:pt>
                <c:pt idx="26">
                  <c:v>0.43</c:v>
                </c:pt>
                <c:pt idx="27">
                  <c:v>0.43</c:v>
                </c:pt>
                <c:pt idx="28">
                  <c:v>0.43</c:v>
                </c:pt>
                <c:pt idx="29">
                  <c:v>0.43</c:v>
                </c:pt>
                <c:pt idx="30">
                  <c:v>0.43</c:v>
                </c:pt>
                <c:pt idx="31">
                  <c:v>0.43</c:v>
                </c:pt>
                <c:pt idx="32">
                  <c:v>0.43</c:v>
                </c:pt>
                <c:pt idx="33">
                  <c:v>0.43</c:v>
                </c:pt>
                <c:pt idx="34">
                  <c:v>0.43</c:v>
                </c:pt>
                <c:pt idx="35">
                  <c:v>0.43</c:v>
                </c:pt>
                <c:pt idx="36">
                  <c:v>0.43</c:v>
                </c:pt>
                <c:pt idx="37">
                  <c:v>0.43</c:v>
                </c:pt>
                <c:pt idx="38">
                  <c:v>0.43</c:v>
                </c:pt>
                <c:pt idx="39">
                  <c:v>0.43</c:v>
                </c:pt>
                <c:pt idx="40">
                  <c:v>0.43</c:v>
                </c:pt>
                <c:pt idx="41">
                  <c:v>0.43</c:v>
                </c:pt>
                <c:pt idx="42">
                  <c:v>0.43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0.57999999999999996</c:v>
                </c:pt>
                <c:pt idx="1">
                  <c:v>0.16</c:v>
                </c:pt>
                <c:pt idx="2">
                  <c:v>0.15</c:v>
                </c:pt>
                <c:pt idx="3">
                  <c:v>0.06</c:v>
                </c:pt>
                <c:pt idx="4">
                  <c:v>0.03</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77</c:v>
                </c:pt>
                <c:pt idx="1">
                  <c:v>25</c:v>
                </c:pt>
                <c:pt idx="2">
                  <c:v>45</c:v>
                </c:pt>
                <c:pt idx="3">
                  <c:v>19</c:v>
                </c:pt>
                <c:pt idx="4">
                  <c:v>14</c:v>
                </c:pt>
                <c:pt idx="5">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21</c:v>
                </c:pt>
                <c:pt idx="1">
                  <c:v>9</c:v>
                </c:pt>
                <c:pt idx="2">
                  <c:v>4</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0.09</c:v>
                </c:pt>
                <c:pt idx="1">
                  <c:v>0.71</c:v>
                </c:pt>
                <c:pt idx="2">
                  <c:v>0.14000000000000001</c:v>
                </c:pt>
                <c:pt idx="3">
                  <c:v>0.02</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30</c:v>
                </c:pt>
                <c:pt idx="1">
                  <c:v>89</c:v>
                </c:pt>
                <c:pt idx="2">
                  <c:v>32</c:v>
                </c:pt>
                <c:pt idx="3">
                  <c:v>12</c:v>
                </c:pt>
                <c:pt idx="4">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0</c:v>
                </c:pt>
                <c:pt idx="1">
                  <c:v>51</c:v>
                </c:pt>
                <c:pt idx="2">
                  <c:v>2</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80</c:v>
                </c:pt>
                <c:pt idx="1">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6.9939530200779865E-2"/>
                  <c:y val="-8.093595098467829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81</c:v>
                </c:pt>
                <c:pt idx="1">
                  <c:v>9</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0.66</c:v>
                </c:pt>
                <c:pt idx="1">
                  <c:v>0.67</c:v>
                </c:pt>
                <c:pt idx="2">
                  <c:v>0.67</c:v>
                </c:pt>
                <c:pt idx="3">
                  <c:v>0.7</c:v>
                </c:pt>
                <c:pt idx="4">
                  <c:v>0.7</c:v>
                </c:pt>
                <c:pt idx="5">
                  <c:v>0.72</c:v>
                </c:pt>
                <c:pt idx="6">
                  <c:v>0.73</c:v>
                </c:pt>
                <c:pt idx="7">
                  <c:v>0.73</c:v>
                </c:pt>
                <c:pt idx="8">
                  <c:v>0.74</c:v>
                </c:pt>
                <c:pt idx="9">
                  <c:v>0.75</c:v>
                </c:pt>
                <c:pt idx="10">
                  <c:v>0.76</c:v>
                </c:pt>
                <c:pt idx="11">
                  <c:v>0.77</c:v>
                </c:pt>
                <c:pt idx="12">
                  <c:v>0.77</c:v>
                </c:pt>
                <c:pt idx="13">
                  <c:v>0.78</c:v>
                </c:pt>
                <c:pt idx="14">
                  <c:v>0.78</c:v>
                </c:pt>
                <c:pt idx="15">
                  <c:v>0.78</c:v>
                </c:pt>
                <c:pt idx="16">
                  <c:v>0.78</c:v>
                </c:pt>
                <c:pt idx="17">
                  <c:v>0.79</c:v>
                </c:pt>
                <c:pt idx="18">
                  <c:v>0.79</c:v>
                </c:pt>
                <c:pt idx="19">
                  <c:v>0.79</c:v>
                </c:pt>
                <c:pt idx="20">
                  <c:v>0.79</c:v>
                </c:pt>
                <c:pt idx="21">
                  <c:v>0.79</c:v>
                </c:pt>
                <c:pt idx="22">
                  <c:v>0.79</c:v>
                </c:pt>
                <c:pt idx="23">
                  <c:v>0.8</c:v>
                </c:pt>
                <c:pt idx="24">
                  <c:v>0.8</c:v>
                </c:pt>
                <c:pt idx="25">
                  <c:v>0.81</c:v>
                </c:pt>
                <c:pt idx="26">
                  <c:v>0.81</c:v>
                </c:pt>
                <c:pt idx="27">
                  <c:v>0.81</c:v>
                </c:pt>
                <c:pt idx="28">
                  <c:v>0.83</c:v>
                </c:pt>
                <c:pt idx="29">
                  <c:v>0.83</c:v>
                </c:pt>
                <c:pt idx="30">
                  <c:v>0.84</c:v>
                </c:pt>
                <c:pt idx="31">
                  <c:v>0.85</c:v>
                </c:pt>
                <c:pt idx="32">
                  <c:v>0.85</c:v>
                </c:pt>
                <c:pt idx="33">
                  <c:v>0.86</c:v>
                </c:pt>
                <c:pt idx="34">
                  <c:v>0.86</c:v>
                </c:pt>
                <c:pt idx="35">
                  <c:v>0.87</c:v>
                </c:pt>
                <c:pt idx="36">
                  <c:v>0.88</c:v>
                </c:pt>
                <c:pt idx="37">
                  <c:v>0.88</c:v>
                </c:pt>
                <c:pt idx="38">
                  <c:v>0.89</c:v>
                </c:pt>
                <c:pt idx="39">
                  <c:v>0.9</c:v>
                </c:pt>
                <c:pt idx="40">
                  <c:v>0.91</c:v>
                </c:pt>
                <c:pt idx="41">
                  <c:v>0.92</c:v>
                </c:pt>
                <c:pt idx="42">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pt idx="15">
                  <c:v>0.81</c:v>
                </c:pt>
                <c:pt idx="16">
                  <c:v>0.81</c:v>
                </c:pt>
                <c:pt idx="17">
                  <c:v>0.81</c:v>
                </c:pt>
                <c:pt idx="18">
                  <c:v>0.81</c:v>
                </c:pt>
                <c:pt idx="19">
                  <c:v>0.81</c:v>
                </c:pt>
                <c:pt idx="20">
                  <c:v>0.81</c:v>
                </c:pt>
                <c:pt idx="21">
                  <c:v>0.81</c:v>
                </c:pt>
                <c:pt idx="22">
                  <c:v>0.81</c:v>
                </c:pt>
                <c:pt idx="23">
                  <c:v>0.81</c:v>
                </c:pt>
                <c:pt idx="24">
                  <c:v>0.81</c:v>
                </c:pt>
                <c:pt idx="25">
                  <c:v>0.81</c:v>
                </c:pt>
                <c:pt idx="26">
                  <c:v>0.81</c:v>
                </c:pt>
                <c:pt idx="27">
                  <c:v>0.81</c:v>
                </c:pt>
                <c:pt idx="28">
                  <c:v>0.81</c:v>
                </c:pt>
                <c:pt idx="29">
                  <c:v>0.81</c:v>
                </c:pt>
                <c:pt idx="30">
                  <c:v>0.81</c:v>
                </c:pt>
                <c:pt idx="31">
                  <c:v>0.81</c:v>
                </c:pt>
                <c:pt idx="32">
                  <c:v>0.81</c:v>
                </c:pt>
                <c:pt idx="33">
                  <c:v>0.81</c:v>
                </c:pt>
                <c:pt idx="34">
                  <c:v>0.81</c:v>
                </c:pt>
                <c:pt idx="35">
                  <c:v>0.81</c:v>
                </c:pt>
                <c:pt idx="36">
                  <c:v>0.81</c:v>
                </c:pt>
                <c:pt idx="37">
                  <c:v>0.81</c:v>
                </c:pt>
                <c:pt idx="38">
                  <c:v>0.81</c:v>
                </c:pt>
                <c:pt idx="39">
                  <c:v>0.81</c:v>
                </c:pt>
                <c:pt idx="40">
                  <c:v>0.81</c:v>
                </c:pt>
                <c:pt idx="41">
                  <c:v>0.81</c:v>
                </c:pt>
                <c:pt idx="42">
                  <c:v>0.81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7.6021228479108527E-2"/>
                  <c:y val="-8.4982748533912203E-2"/>
                </c:manualLayout>
              </c:layout>
              <c:tx>
                <c:rich>
                  <a:bodyPr/>
                  <a:lstStyle/>
                  <a:p>
                    <a:fld id="{B8617CC2-231E-4BA9-8ECB-9BD90FD4CF17}"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4326793113314728E-2"/>
                  <c:y val="-0.12140392647701738"/>
                </c:manualLayout>
              </c:layout>
              <c:tx>
                <c:rich>
                  <a:bodyPr/>
                  <a:lstStyle/>
                  <a:p>
                    <a:fld id="{3962F868-06C2-4BB6-A322-B1145E309853}"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61</c:v>
                </c:pt>
                <c:pt idx="1">
                  <c:v>24</c:v>
                </c:pt>
                <c:pt idx="2">
                  <c:v>6</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0.71</c:v>
                </c:pt>
                <c:pt idx="1">
                  <c:v>0.73</c:v>
                </c:pt>
                <c:pt idx="2">
                  <c:v>0.84</c:v>
                </c:pt>
                <c:pt idx="3">
                  <c:v>0.85</c:v>
                </c:pt>
                <c:pt idx="4">
                  <c:v>0.86</c:v>
                </c:pt>
                <c:pt idx="5">
                  <c:v>0.86</c:v>
                </c:pt>
                <c:pt idx="6">
                  <c:v>0.86</c:v>
                </c:pt>
                <c:pt idx="7">
                  <c:v>0.87</c:v>
                </c:pt>
                <c:pt idx="8">
                  <c:v>0.88</c:v>
                </c:pt>
                <c:pt idx="9">
                  <c:v>0.88</c:v>
                </c:pt>
                <c:pt idx="10">
                  <c:v>0.9</c:v>
                </c:pt>
                <c:pt idx="11">
                  <c:v>0.9</c:v>
                </c:pt>
                <c:pt idx="12">
                  <c:v>0.9</c:v>
                </c:pt>
                <c:pt idx="13">
                  <c:v>0.9</c:v>
                </c:pt>
                <c:pt idx="14">
                  <c:v>0.9</c:v>
                </c:pt>
                <c:pt idx="15">
                  <c:v>0.91</c:v>
                </c:pt>
                <c:pt idx="16">
                  <c:v>0.91</c:v>
                </c:pt>
                <c:pt idx="17">
                  <c:v>0.91</c:v>
                </c:pt>
                <c:pt idx="18">
                  <c:v>0.91</c:v>
                </c:pt>
                <c:pt idx="19">
                  <c:v>0.92</c:v>
                </c:pt>
                <c:pt idx="20">
                  <c:v>0.92</c:v>
                </c:pt>
                <c:pt idx="21">
                  <c:v>0.92</c:v>
                </c:pt>
                <c:pt idx="22">
                  <c:v>0.92</c:v>
                </c:pt>
                <c:pt idx="23">
                  <c:v>0.92</c:v>
                </c:pt>
                <c:pt idx="24">
                  <c:v>0.93</c:v>
                </c:pt>
                <c:pt idx="25">
                  <c:v>0.93</c:v>
                </c:pt>
                <c:pt idx="26">
                  <c:v>0.93</c:v>
                </c:pt>
                <c:pt idx="27">
                  <c:v>0.93</c:v>
                </c:pt>
                <c:pt idx="28">
                  <c:v>0.93</c:v>
                </c:pt>
                <c:pt idx="29">
                  <c:v>0.93</c:v>
                </c:pt>
                <c:pt idx="30">
                  <c:v>0.93</c:v>
                </c:pt>
                <c:pt idx="31">
                  <c:v>0.94</c:v>
                </c:pt>
                <c:pt idx="32">
                  <c:v>0.94</c:v>
                </c:pt>
                <c:pt idx="33">
                  <c:v>0.94</c:v>
                </c:pt>
                <c:pt idx="34">
                  <c:v>0.94</c:v>
                </c:pt>
                <c:pt idx="35">
                  <c:v>0.95</c:v>
                </c:pt>
                <c:pt idx="36">
                  <c:v>0.95</c:v>
                </c:pt>
                <c:pt idx="37">
                  <c:v>0.95</c:v>
                </c:pt>
                <c:pt idx="38">
                  <c:v>0.95</c:v>
                </c:pt>
                <c:pt idx="39">
                  <c:v>0.96</c:v>
                </c:pt>
                <c:pt idx="40">
                  <c:v>0.96</c:v>
                </c:pt>
                <c:pt idx="41">
                  <c:v>0.97</c:v>
                </c:pt>
                <c:pt idx="42">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pt idx="32">
                  <c:v>0.92</c:v>
                </c:pt>
                <c:pt idx="33">
                  <c:v>0.92</c:v>
                </c:pt>
                <c:pt idx="34">
                  <c:v>0.92</c:v>
                </c:pt>
                <c:pt idx="35">
                  <c:v>0.92</c:v>
                </c:pt>
                <c:pt idx="36">
                  <c:v>0.92</c:v>
                </c:pt>
                <c:pt idx="37">
                  <c:v>0.92</c:v>
                </c:pt>
                <c:pt idx="38">
                  <c:v>0.92</c:v>
                </c:pt>
                <c:pt idx="39">
                  <c:v>0.92</c:v>
                </c:pt>
                <c:pt idx="40">
                  <c:v>0.92</c:v>
                </c:pt>
                <c:pt idx="41">
                  <c:v>0.92</c:v>
                </c:pt>
                <c:pt idx="4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23</c:v>
                </c:pt>
                <c:pt idx="1">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2.8151759078517546E-17"/>
                  <c:y val="-1.1314538528676485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3.4430583489328528E-3"/>
                  <c:y val="-3.4571801683441433E-17"/>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30</c:v>
                </c:pt>
                <c:pt idx="2">
                  <c:v>15</c:v>
                </c:pt>
                <c:pt idx="3">
                  <c:v>10</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0.41</c:v>
                </c:pt>
                <c:pt idx="1">
                  <c:v>0.44</c:v>
                </c:pt>
                <c:pt idx="2">
                  <c:v>0.47</c:v>
                </c:pt>
                <c:pt idx="3">
                  <c:v>0.47</c:v>
                </c:pt>
                <c:pt idx="4">
                  <c:v>0.5</c:v>
                </c:pt>
                <c:pt idx="5">
                  <c:v>0.5</c:v>
                </c:pt>
                <c:pt idx="6">
                  <c:v>0.5</c:v>
                </c:pt>
                <c:pt idx="7">
                  <c:v>0.51</c:v>
                </c:pt>
                <c:pt idx="8">
                  <c:v>0.53</c:v>
                </c:pt>
                <c:pt idx="9">
                  <c:v>0.53</c:v>
                </c:pt>
                <c:pt idx="10">
                  <c:v>0.54</c:v>
                </c:pt>
                <c:pt idx="11">
                  <c:v>0.55000000000000004</c:v>
                </c:pt>
                <c:pt idx="12">
                  <c:v>0.55000000000000004</c:v>
                </c:pt>
                <c:pt idx="13">
                  <c:v>0.55000000000000004</c:v>
                </c:pt>
                <c:pt idx="14">
                  <c:v>0.56000000000000005</c:v>
                </c:pt>
                <c:pt idx="15">
                  <c:v>0.57999999999999996</c:v>
                </c:pt>
                <c:pt idx="16">
                  <c:v>0.61</c:v>
                </c:pt>
                <c:pt idx="17">
                  <c:v>0.61</c:v>
                </c:pt>
                <c:pt idx="18">
                  <c:v>0.61</c:v>
                </c:pt>
                <c:pt idx="19">
                  <c:v>0.61</c:v>
                </c:pt>
                <c:pt idx="20">
                  <c:v>0.62</c:v>
                </c:pt>
                <c:pt idx="21">
                  <c:v>0.62</c:v>
                </c:pt>
                <c:pt idx="22">
                  <c:v>0.63</c:v>
                </c:pt>
                <c:pt idx="23">
                  <c:v>0.63</c:v>
                </c:pt>
                <c:pt idx="24">
                  <c:v>0.64</c:v>
                </c:pt>
                <c:pt idx="25">
                  <c:v>0.64</c:v>
                </c:pt>
                <c:pt idx="26">
                  <c:v>0.66</c:v>
                </c:pt>
                <c:pt idx="27">
                  <c:v>0.66</c:v>
                </c:pt>
                <c:pt idx="28">
                  <c:v>0.66</c:v>
                </c:pt>
                <c:pt idx="29">
                  <c:v>0.67</c:v>
                </c:pt>
                <c:pt idx="30">
                  <c:v>0.68</c:v>
                </c:pt>
                <c:pt idx="31">
                  <c:v>0.68</c:v>
                </c:pt>
                <c:pt idx="32">
                  <c:v>0.68</c:v>
                </c:pt>
                <c:pt idx="33">
                  <c:v>0.7</c:v>
                </c:pt>
                <c:pt idx="34">
                  <c:v>0.74</c:v>
                </c:pt>
                <c:pt idx="35">
                  <c:v>0.74</c:v>
                </c:pt>
                <c:pt idx="36">
                  <c:v>0.75</c:v>
                </c:pt>
                <c:pt idx="37">
                  <c:v>0.78</c:v>
                </c:pt>
                <c:pt idx="38">
                  <c:v>0.78</c:v>
                </c:pt>
                <c:pt idx="39">
                  <c:v>0.79</c:v>
                </c:pt>
                <c:pt idx="40">
                  <c:v>0.83</c:v>
                </c:pt>
                <c:pt idx="41">
                  <c:v>0.83</c:v>
                </c:pt>
                <c:pt idx="42">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pt idx="36">
                  <c:v>0.64</c:v>
                </c:pt>
                <c:pt idx="37">
                  <c:v>0.64</c:v>
                </c:pt>
                <c:pt idx="38">
                  <c:v>0.64</c:v>
                </c:pt>
                <c:pt idx="39">
                  <c:v>0.64</c:v>
                </c:pt>
                <c:pt idx="40">
                  <c:v>0.64</c:v>
                </c:pt>
                <c:pt idx="41">
                  <c:v>0.64</c:v>
                </c:pt>
                <c:pt idx="42">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61</c:v>
                </c:pt>
                <c:pt idx="1">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0.35</c:v>
                </c:pt>
                <c:pt idx="1">
                  <c:v>0.37</c:v>
                </c:pt>
                <c:pt idx="2">
                  <c:v>0.4</c:v>
                </c:pt>
                <c:pt idx="3">
                  <c:v>0.44</c:v>
                </c:pt>
                <c:pt idx="4">
                  <c:v>0.44</c:v>
                </c:pt>
                <c:pt idx="5">
                  <c:v>0.44</c:v>
                </c:pt>
                <c:pt idx="6">
                  <c:v>0.48</c:v>
                </c:pt>
                <c:pt idx="7">
                  <c:v>0.5</c:v>
                </c:pt>
                <c:pt idx="8">
                  <c:v>0.54</c:v>
                </c:pt>
                <c:pt idx="9">
                  <c:v>0.55000000000000004</c:v>
                </c:pt>
                <c:pt idx="10">
                  <c:v>0.55000000000000004</c:v>
                </c:pt>
                <c:pt idx="11">
                  <c:v>0.55000000000000004</c:v>
                </c:pt>
                <c:pt idx="12">
                  <c:v>0.56000000000000005</c:v>
                </c:pt>
                <c:pt idx="13">
                  <c:v>0.56999999999999995</c:v>
                </c:pt>
                <c:pt idx="14">
                  <c:v>0.56999999999999995</c:v>
                </c:pt>
                <c:pt idx="15">
                  <c:v>0.56999999999999995</c:v>
                </c:pt>
                <c:pt idx="16">
                  <c:v>0.56999999999999995</c:v>
                </c:pt>
                <c:pt idx="17">
                  <c:v>0.56999999999999995</c:v>
                </c:pt>
                <c:pt idx="18">
                  <c:v>0.59</c:v>
                </c:pt>
                <c:pt idx="19">
                  <c:v>0.6</c:v>
                </c:pt>
                <c:pt idx="20">
                  <c:v>0.6</c:v>
                </c:pt>
                <c:pt idx="21">
                  <c:v>0.6</c:v>
                </c:pt>
                <c:pt idx="22">
                  <c:v>0.61</c:v>
                </c:pt>
                <c:pt idx="23">
                  <c:v>0.62</c:v>
                </c:pt>
                <c:pt idx="24">
                  <c:v>0.63</c:v>
                </c:pt>
                <c:pt idx="25">
                  <c:v>0.63</c:v>
                </c:pt>
                <c:pt idx="26">
                  <c:v>0.63</c:v>
                </c:pt>
                <c:pt idx="27">
                  <c:v>0.63</c:v>
                </c:pt>
                <c:pt idx="28">
                  <c:v>0.64</c:v>
                </c:pt>
                <c:pt idx="29">
                  <c:v>0.65</c:v>
                </c:pt>
                <c:pt idx="30">
                  <c:v>0.66</c:v>
                </c:pt>
                <c:pt idx="31">
                  <c:v>0.67</c:v>
                </c:pt>
                <c:pt idx="32">
                  <c:v>0.69</c:v>
                </c:pt>
                <c:pt idx="33">
                  <c:v>0.69</c:v>
                </c:pt>
                <c:pt idx="34">
                  <c:v>0.69</c:v>
                </c:pt>
                <c:pt idx="35">
                  <c:v>0.7</c:v>
                </c:pt>
                <c:pt idx="36">
                  <c:v>0.7</c:v>
                </c:pt>
                <c:pt idx="37">
                  <c:v>0.7</c:v>
                </c:pt>
                <c:pt idx="38">
                  <c:v>0.71</c:v>
                </c:pt>
                <c:pt idx="39">
                  <c:v>0.73</c:v>
                </c:pt>
                <c:pt idx="40">
                  <c:v>0.75</c:v>
                </c:pt>
                <c:pt idx="41">
                  <c:v>0.77</c:v>
                </c:pt>
                <c:pt idx="42">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pt idx="42">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0.28999999999999998</c:v>
                </c:pt>
                <c:pt idx="1">
                  <c:v>0.62</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49</c:v>
                </c:pt>
                <c:pt idx="1">
                  <c:v>83</c:v>
                </c:pt>
                <c:pt idx="2">
                  <c:v>20</c:v>
                </c:pt>
                <c:pt idx="3">
                  <c:v>4</c:v>
                </c:pt>
                <c:pt idx="4">
                  <c:v>3</c:v>
                </c:pt>
                <c:pt idx="5">
                  <c:v>6</c:v>
                </c:pt>
                <c:pt idx="6">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13</c:v>
                </c:pt>
                <c:pt idx="1">
                  <c:v>36</c:v>
                </c:pt>
                <c:pt idx="2">
                  <c:v>1</c:v>
                </c:pt>
                <c:pt idx="3">
                  <c:v>0</c:v>
                </c:pt>
                <c:pt idx="4">
                  <c:v>0</c:v>
                </c:pt>
                <c:pt idx="5">
                  <c:v>1</c:v>
                </c:pt>
                <c:pt idx="6">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7.0636138764102144E-2"/>
                  <c:y val="-8.6744795386519191E-2"/>
                </c:manualLayout>
              </c:layout>
              <c:tx>
                <c:rich>
                  <a:bodyPr/>
                  <a:lstStyle/>
                  <a:p>
                    <a:fld id="{97ACB94D-A799-48A6-9CD2-FCB9AA3162D7}" type="VALUE">
                      <a:rPr lang="en-US" baseline="0" dirty="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59</c:v>
                </c:pt>
                <c:pt idx="1">
                  <c:v>26</c:v>
                </c:pt>
                <c:pt idx="2">
                  <c:v>8</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7.3707275232106573E-2"/>
                  <c:y val="-7.9201769700734906E-2"/>
                </c:manualLayout>
              </c:layout>
              <c:tx>
                <c:rich>
                  <a:bodyPr/>
                  <a:lstStyle/>
                  <a:p>
                    <a:fld id="{2E505AA5-F65A-412C-ACC7-40A16BED2E80}"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25</c:v>
                </c:pt>
                <c:pt idx="2">
                  <c:v>9</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21</c:v>
                </c:pt>
                <c:pt idx="2">
                  <c:v>20</c:v>
                </c:pt>
                <c:pt idx="3">
                  <c:v>5</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0.10937387244387203"/>
                </c:manualLayout>
              </c:layout>
              <c:tx>
                <c:rich>
                  <a:bodyPr/>
                  <a:lstStyle/>
                  <a:p>
                    <a:fld id="{026F9E08-81D4-4127-B9E3-6279831A74E2}"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6853637616053286E-2"/>
                  <c:y val="-0.1093738724438720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30</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31</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34</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26EFA075-186F-4537-BF49-812CE6FDCB6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49A9C9E-52F0-48A6-B8EB-31C262B7F98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97E9C15-C832-4B5B-B8FD-84E1D35586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9A5D0BF-F6F2-486C-8230-B3A038299A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94D2EA2-ABCE-4566-A1CD-BEA2B3B5A9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7691D066-B85C-4E6E-8A39-77D806D4003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019C7E54-68A8-4736-A957-CD91B6FA27A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ACEB30D-9C4F-4244-82EA-431369D5DA4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173C1D2A-5590-4225-9013-D66C52D577D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0.83</c:v>
                </c:pt>
                <c:pt idx="5">
                  <c:v>0.84</c:v>
                </c:pt>
                <c:pt idx="6">
                  <c:v>0.59</c:v>
                </c:pt>
                <c:pt idx="7">
                  <c:v>0.7</c:v>
                </c:pt>
                <c:pt idx="8">
                  <c:v>0.57999999999999996</c:v>
                </c:pt>
                <c:pt idx="9">
                  <c:v>0</c:v>
                </c:pt>
                <c:pt idx="11">
                  <c:v>0.83</c:v>
                </c:pt>
                <c:pt idx="12">
                  <c:v>0.73</c:v>
                </c:pt>
                <c:pt idx="13">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4CD0D436-B74E-4D20-B8C7-5E6467AAF8A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B1F6933-7EC0-4458-9A4B-7BDD1091BA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E07D94ED-D962-4956-B98B-E12B9EB32B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A114F5D1-0AF9-4702-8A39-65BFE09FA8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F58A7B5-5B7B-4E5B-882A-7C95370941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41D1C03D-C6C0-4EA8-84A4-A9CDBC0BF0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3C5EC4D-BDDE-46C9-93D6-C50E24BB82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E43F9074-6867-4B73-9724-469810F028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EE39BC0-0DA3-49A1-A8A0-0E0A87B782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0.17000000000000004</c:v>
                </c:pt>
                <c:pt idx="5">
                  <c:v>0.16000000000000003</c:v>
                </c:pt>
                <c:pt idx="6">
                  <c:v>0.41000000000000003</c:v>
                </c:pt>
                <c:pt idx="7">
                  <c:v>0.30000000000000004</c:v>
                </c:pt>
                <c:pt idx="8">
                  <c:v>0.42000000000000004</c:v>
                </c:pt>
                <c:pt idx="9">
                  <c:v>1</c:v>
                </c:pt>
                <c:pt idx="10">
                  <c:v>1</c:v>
                </c:pt>
                <c:pt idx="11">
                  <c:v>0.17000000000000004</c:v>
                </c:pt>
                <c:pt idx="12">
                  <c:v>0.27</c:v>
                </c:pt>
                <c:pt idx="13">
                  <c:v>0.29000000000000004</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83%</c:v>
                  </c:pt>
                  <c:pt idx="4">
                    <c:v>83%</c:v>
                  </c:pt>
                  <c:pt idx="5">
                    <c:v>84%</c:v>
                  </c:pt>
                  <c:pt idx="6">
                    <c:v>59%</c:v>
                  </c:pt>
                  <c:pt idx="7">
                    <c:v>70%</c:v>
                  </c:pt>
                  <c:pt idx="8">
                    <c:v>58%</c:v>
                  </c:pt>
                  <c:pt idx="11">
                    <c:v>83%</c:v>
                  </c:pt>
                  <c:pt idx="12">
                    <c:v>73%</c:v>
                  </c:pt>
                  <c:pt idx="13">
                    <c:v>71%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D8955E8-9057-4CEF-84D8-9EBE41F862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092305A-1FBC-45AF-B178-266469224C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44445E6-AD7F-432F-94D8-7A827A2C92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728E5041-A842-4069-9395-B4B3017F50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6DC516C-C01B-4332-9792-512B2A794E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1B7154EE-79B8-400E-BF5E-8C41FA0A3A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DACCD29-F482-4C95-991D-61D88482B0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4FA2407-60CC-4526-9262-8095007A85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9582964-E6E3-4B61-8595-595D805A8F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FBB1CC11-E0E9-4BA8-BB28-66A09F534A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BB3BAD1-7335-4ECE-A636-7488A495F2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1FBA2346-C35A-4D43-8D1E-80F25DD97C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2C98039-AA18-49B0-8221-DF8EF180BB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B052525-7F2B-4934-9F4D-C8DCCFA3E6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0.84</c:v>
                </c:pt>
                <c:pt idx="2">
                  <c:v>0.79</c:v>
                </c:pt>
                <c:pt idx="3">
                  <c:v>0.7</c:v>
                </c:pt>
                <c:pt idx="4">
                  <c:v>0.88</c:v>
                </c:pt>
                <c:pt idx="5">
                  <c:v>0.73</c:v>
                </c:pt>
                <c:pt idx="7">
                  <c:v>0</c:v>
                </c:pt>
                <c:pt idx="8">
                  <c:v>0.76</c:v>
                </c:pt>
                <c:pt idx="9">
                  <c:v>0.79</c:v>
                </c:pt>
                <c:pt idx="10">
                  <c:v>0.81</c:v>
                </c:pt>
                <c:pt idx="11">
                  <c:v>0.82</c:v>
                </c:pt>
                <c:pt idx="12">
                  <c:v>0.85</c:v>
                </c:pt>
                <c:pt idx="13">
                  <c:v>0.88</c:v>
                </c:pt>
                <c:pt idx="14">
                  <c:v>0.91</c:v>
                </c:pt>
                <c:pt idx="15">
                  <c:v>0.92</c:v>
                </c:pt>
                <c:pt idx="16">
                  <c:v>0.63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6D1E995-3ECC-45A1-9E29-0A6FD84BC4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5AE3F79-0F16-47A6-8208-5B2DCCEC1A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C3ABBF8D-66E4-4B01-ADFE-201BDC022C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F59B209B-3CEB-474A-AA40-9FE5115AA4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475C1C9-F007-4AA2-9008-B3BE7B1AD3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9D944AB6-D268-411C-BE54-11542A0B68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D922034-BE4D-467D-A285-A5F45BB978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9E252FB2-B957-47D0-B70C-68913DCEA1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1C8BC3E-DD86-4D63-8277-1ED21E323B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56643574-419D-4EBF-9FF6-007B5A1BF1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A80E2FA-D9B0-4713-AF38-FD1037C29C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619891F-D0A9-4C8F-9A63-696164B9C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6AD0CBDA-3163-4D11-8281-458E5A772E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90E0B47-3012-477F-8CCC-7FC59F6C43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0.16000000000000003</c:v>
                </c:pt>
                <c:pt idx="2">
                  <c:v>0.20999999999999996</c:v>
                </c:pt>
                <c:pt idx="3">
                  <c:v>0.30000000000000004</c:v>
                </c:pt>
                <c:pt idx="4">
                  <c:v>0.12</c:v>
                </c:pt>
                <c:pt idx="5">
                  <c:v>0.27</c:v>
                </c:pt>
                <c:pt idx="6">
                  <c:v>1</c:v>
                </c:pt>
                <c:pt idx="7">
                  <c:v>1</c:v>
                </c:pt>
                <c:pt idx="8">
                  <c:v>0.24</c:v>
                </c:pt>
                <c:pt idx="9">
                  <c:v>0.20999999999999996</c:v>
                </c:pt>
                <c:pt idx="10">
                  <c:v>0.18999999999999995</c:v>
                </c:pt>
                <c:pt idx="11">
                  <c:v>0.18000000000000005</c:v>
                </c:pt>
                <c:pt idx="12">
                  <c:v>0.15000000000000002</c:v>
                </c:pt>
                <c:pt idx="13">
                  <c:v>0.12</c:v>
                </c:pt>
                <c:pt idx="14">
                  <c:v>8.9999999999999969E-2</c:v>
                </c:pt>
                <c:pt idx="15">
                  <c:v>7.999999999999996E-2</c:v>
                </c:pt>
                <c:pt idx="16">
                  <c:v>0.37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84%</c:v>
                  </c:pt>
                  <c:pt idx="2">
                    <c:v>79%</c:v>
                  </c:pt>
                  <c:pt idx="3">
                    <c:v>70%</c:v>
                  </c:pt>
                  <c:pt idx="4">
                    <c:v>88%</c:v>
                  </c:pt>
                  <c:pt idx="5">
                    <c:v>73%</c:v>
                  </c:pt>
                  <c:pt idx="8">
                    <c:v>76%</c:v>
                  </c:pt>
                  <c:pt idx="9">
                    <c:v>79%</c:v>
                  </c:pt>
                  <c:pt idx="10">
                    <c:v>81%</c:v>
                  </c:pt>
                  <c:pt idx="11">
                    <c:v>82%</c:v>
                  </c:pt>
                  <c:pt idx="12">
                    <c:v>85%</c:v>
                  </c:pt>
                  <c:pt idx="13">
                    <c:v>88%</c:v>
                  </c:pt>
                  <c:pt idx="14">
                    <c:v>91%</c:v>
                  </c:pt>
                  <c:pt idx="15">
                    <c:v>92%</c:v>
                  </c:pt>
                  <c:pt idx="16">
                    <c:v>63%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A9C67FF-440C-4A49-8DDA-85A5590ED9E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157AAEBB-2243-4040-9C26-35E67392D03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4B5A869-175F-41EC-B82B-61247CD4706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3BD9769-203B-4E68-B53A-F328380FCD3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B118FD9A-B13D-444F-B093-C9EA7AA4956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8B84F78-90DB-4A86-A582-3F7D17CC107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0896C53-E63E-4CA8-972C-DE52279725F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c:v>
                </c:pt>
                <c:pt idx="6">
                  <c:v>0.82</c:v>
                </c:pt>
                <c:pt idx="7">
                  <c:v>0.83</c:v>
                </c:pt>
                <c:pt idx="8">
                  <c:v>0.84</c:v>
                </c:pt>
                <c:pt idx="9">
                  <c:v>0.87</c:v>
                </c:pt>
                <c:pt idx="13">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BA13758A-824D-4C01-9A95-63373E01111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795AE5B-7D9D-42A5-A8ED-0B489395DE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63D27035-BF9A-41A1-B251-A13AB1CD29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EF88B732-8BC6-4A67-A528-BE640471BC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957CF9F-028B-43F3-BCF6-199297385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CBBD093-F052-4FB0-BD46-FD6ADA827D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9B9F6B4-9527-453C-A8D5-2187A7D6CB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0.19999999999999996</c:v>
                </c:pt>
                <c:pt idx="6">
                  <c:v>0.18000000000000005</c:v>
                </c:pt>
                <c:pt idx="7">
                  <c:v>0.17000000000000004</c:v>
                </c:pt>
                <c:pt idx="8">
                  <c:v>0.16000000000000003</c:v>
                </c:pt>
                <c:pt idx="9">
                  <c:v>0.13</c:v>
                </c:pt>
                <c:pt idx="10">
                  <c:v>1</c:v>
                </c:pt>
                <c:pt idx="11">
                  <c:v>1</c:v>
                </c:pt>
                <c:pt idx="12">
                  <c:v>1</c:v>
                </c:pt>
                <c:pt idx="13">
                  <c:v>0.19999999999999996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83%</c:v>
                  </c:pt>
                  <c:pt idx="5">
                    <c:v>80%</c:v>
                  </c:pt>
                  <c:pt idx="6">
                    <c:v>82%</c:v>
                  </c:pt>
                  <c:pt idx="7">
                    <c:v>83%</c:v>
                  </c:pt>
                  <c:pt idx="8">
                    <c:v>84%</c:v>
                  </c:pt>
                  <c:pt idx="9">
                    <c:v>87%</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29683A66-AAE8-4623-A4D0-6B707E92CA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D9A983A5-918A-4525-813D-F667A07313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D56C6AE-4546-4597-A20B-5CF5DCABB1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B0879E09-3660-4605-9734-6BCF6FF39E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2D2F579-DE1A-438E-A198-7F5BD0C594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1057C3E-7184-4575-AD4B-B0EEA43863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18B1F79-25EF-48DA-AE22-5849434ACD3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23F1D07-374C-44D2-87EA-B3C6F94DF0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7C7E0F5F-0E20-4839-B83C-0630E7FF20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8B61615-3357-4857-9EFC-ECB1043E8A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BB3CB749-B5AC-49A7-87CC-8542689F08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250B4919-EED0-4FA7-AA00-24FB70A454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C5BCDDDA-A0E6-4CBE-880E-33AA55D9B6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C6855BEE-F082-4FE9-985B-055B1836C7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B783442E-B692-42C0-A9E1-57748DCCD4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A420FA5-8623-430E-99FA-3759597979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2623185-0B2E-450B-A6EE-DE69092F7B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0.79</c:v>
                </c:pt>
                <c:pt idx="3">
                  <c:v>0.8</c:v>
                </c:pt>
                <c:pt idx="4">
                  <c:v>0.84</c:v>
                </c:pt>
                <c:pt idx="5">
                  <c:v>0.85</c:v>
                </c:pt>
                <c:pt idx="6">
                  <c:v>0.88</c:v>
                </c:pt>
                <c:pt idx="7">
                  <c:v>0.86</c:v>
                </c:pt>
                <c:pt idx="8">
                  <c:v>0.84</c:v>
                </c:pt>
                <c:pt idx="9">
                  <c:v>0.86</c:v>
                </c:pt>
                <c:pt idx="10">
                  <c:v>0.81</c:v>
                </c:pt>
                <c:pt idx="11">
                  <c:v>0.85</c:v>
                </c:pt>
                <c:pt idx="12">
                  <c:v>0.82</c:v>
                </c:pt>
                <c:pt idx="13">
                  <c:v>0.77</c:v>
                </c:pt>
                <c:pt idx="14">
                  <c:v>0.76</c:v>
                </c:pt>
                <c:pt idx="15">
                  <c:v>0.86</c:v>
                </c:pt>
                <c:pt idx="16">
                  <c:v>0.8</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C356A34C-E05D-497C-88F0-1C694B3BF6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6F02CCCC-98F5-4058-833A-58D2E22843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3F879A2-1D45-461E-9E33-6F925826E1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84CD8D6-E7DF-468C-AA00-173CD8088B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0EAE73B-5687-4884-AB78-560DB88857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25E627C-3480-4018-AAA0-04AF759C7D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A66DACB7-FA4B-4D99-B769-BE87E8A1C7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D9A15FE-8A90-4651-9985-76187286C3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42FE013-6816-4919-8CFB-2DB21888E8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7572B99-84B1-4086-9923-FEDCE7DFE6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468EB73-E4C6-405C-9CA4-E5A2F47DFC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4B3136F-1919-4788-A2A9-3BF76234E4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7A444F31-5EE3-4078-A0AB-4D1622D13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20B764F-7CFD-4BAF-BB33-E88561C0F1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8D5C4D2-5F0B-4914-A04F-233B88C330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B9A30FC-6458-43F2-866A-A988569BE5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EE1C777-F003-45E0-AC64-0BD445063A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0.20999999999999996</c:v>
                </c:pt>
                <c:pt idx="3">
                  <c:v>0.19999999999999996</c:v>
                </c:pt>
                <c:pt idx="4">
                  <c:v>0.16000000000000003</c:v>
                </c:pt>
                <c:pt idx="5">
                  <c:v>0.15000000000000002</c:v>
                </c:pt>
                <c:pt idx="6">
                  <c:v>0.12</c:v>
                </c:pt>
                <c:pt idx="7">
                  <c:v>0.14000000000000001</c:v>
                </c:pt>
                <c:pt idx="8">
                  <c:v>0.16000000000000003</c:v>
                </c:pt>
                <c:pt idx="9">
                  <c:v>0.14000000000000001</c:v>
                </c:pt>
                <c:pt idx="10">
                  <c:v>0.18999999999999995</c:v>
                </c:pt>
                <c:pt idx="11">
                  <c:v>0.15000000000000002</c:v>
                </c:pt>
                <c:pt idx="12">
                  <c:v>0.18000000000000005</c:v>
                </c:pt>
                <c:pt idx="13">
                  <c:v>0.22999999999999998</c:v>
                </c:pt>
                <c:pt idx="14">
                  <c:v>0.24</c:v>
                </c:pt>
                <c:pt idx="15">
                  <c:v>0.14000000000000001</c:v>
                </c:pt>
                <c:pt idx="16">
                  <c:v>0.19999999999999996</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79%</c:v>
                  </c:pt>
                  <c:pt idx="3">
                    <c:v>80%</c:v>
                  </c:pt>
                  <c:pt idx="4">
                    <c:v>84%</c:v>
                  </c:pt>
                  <c:pt idx="5">
                    <c:v>85%</c:v>
                  </c:pt>
                  <c:pt idx="6">
                    <c:v>88%</c:v>
                  </c:pt>
                  <c:pt idx="7">
                    <c:v>86%</c:v>
                  </c:pt>
                  <c:pt idx="8">
                    <c:v>84%</c:v>
                  </c:pt>
                  <c:pt idx="9">
                    <c:v>86%</c:v>
                  </c:pt>
                  <c:pt idx="10">
                    <c:v>81%</c:v>
                  </c:pt>
                  <c:pt idx="11">
                    <c:v>85%</c:v>
                  </c:pt>
                  <c:pt idx="12">
                    <c:v>82%</c:v>
                  </c:pt>
                  <c:pt idx="13">
                    <c:v>77%</c:v>
                  </c:pt>
                  <c:pt idx="14">
                    <c:v>76%</c:v>
                  </c:pt>
                  <c:pt idx="15">
                    <c:v>86%</c:v>
                  </c:pt>
                  <c:pt idx="16">
                    <c:v>80%</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3624A456-5A42-4E25-984C-1DA9EF46C9E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C9848FF-00D4-4C6A-85DD-5EDD37CC39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EEBAEC2C-2D10-4E7D-8501-04F81FB6C50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840C631-6639-4401-A1F3-A849F98961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C626D245-8264-4349-88C3-BCD441D08E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5D842CB2-EF14-4FF3-8118-A64DCC76DB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A1CAE114-7280-4776-9939-962BEFCD75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9E063396-A9DB-4E96-A37A-725EEBE31D4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8F011572-85A8-4009-875A-BAC671A22FC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ABDFC040-50C6-4772-92C5-2D9F6977E8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50B29D67-7C78-4793-9CB6-08FA669348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3FF4B259-C234-418E-8C4C-6DB98D4974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48269076-79A2-4742-9613-97C20BABD7C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B6258253-E1E1-4F6E-837D-111D11EF511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D388E60-BEFE-43CB-A2E9-986EF93A77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0.81</c:v>
                </c:pt>
                <c:pt idx="5" formatCode="0%">
                  <c:v>0.84</c:v>
                </c:pt>
                <c:pt idx="6" formatCode="0%">
                  <c:v>0.86</c:v>
                </c:pt>
                <c:pt idx="7" formatCode="0%">
                  <c:v>0.78</c:v>
                </c:pt>
                <c:pt idx="8" formatCode="0%">
                  <c:v>0.8</c:v>
                </c:pt>
                <c:pt idx="9" formatCode="0%">
                  <c:v>0.76</c:v>
                </c:pt>
                <c:pt idx="10" formatCode="0%">
                  <c:v>0.83</c:v>
                </c:pt>
                <c:pt idx="11" formatCode="0%">
                  <c:v>0.78</c:v>
                </c:pt>
                <c:pt idx="12" formatCode="0%">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E753C94F-A2C1-4384-B352-E0F4A4E073F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216321F7-0DAE-4B2C-BA16-FBE44F70F8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500B1CDC-78C6-4191-A499-0206B73998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351F98D-59A0-413D-B355-E9A7DD8D3F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3D620503-DB4B-4F94-B383-B51147A168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6E60881E-BDC8-4B5A-8BB8-A7E548BEA7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DEF439DD-1E5F-4BB1-B1E3-4A14844E17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3270850-AB76-419C-9504-55D4966816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CADD2CD7-1066-4DF4-804D-ABC8C21696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0B7795A5-652B-4D5D-BB32-E21017B3CB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00415201-6292-452E-BA5B-BA034F0CFE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D8BD4778-70FC-45A1-8174-8ACA6B6B75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47F63B12-1544-4DAD-BD01-2E750CBC60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1B65C02F-432D-4C0A-98CF-88AF3B0DBB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EF3256E0-72D2-40ED-A243-5C7199D1ED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0.18999999999999995</c:v>
                </c:pt>
                <c:pt idx="5">
                  <c:v>0.16000000000000003</c:v>
                </c:pt>
                <c:pt idx="6">
                  <c:v>0.14000000000000001</c:v>
                </c:pt>
                <c:pt idx="7">
                  <c:v>0.21999999999999997</c:v>
                </c:pt>
                <c:pt idx="8">
                  <c:v>0.19999999999999996</c:v>
                </c:pt>
                <c:pt idx="9">
                  <c:v>0.24</c:v>
                </c:pt>
                <c:pt idx="10">
                  <c:v>0.17000000000000004</c:v>
                </c:pt>
                <c:pt idx="11">
                  <c:v>0.21999999999999997</c:v>
                </c:pt>
                <c:pt idx="12">
                  <c:v>0.25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81%</c:v>
                  </c:pt>
                  <c:pt idx="5">
                    <c:v>84%</c:v>
                  </c:pt>
                  <c:pt idx="6">
                    <c:v>86%</c:v>
                  </c:pt>
                  <c:pt idx="7">
                    <c:v>78%</c:v>
                  </c:pt>
                  <c:pt idx="8">
                    <c:v>80%</c:v>
                  </c:pt>
                  <c:pt idx="9">
                    <c:v>76%</c:v>
                  </c:pt>
                  <c:pt idx="10">
                    <c:v>83%</c:v>
                  </c:pt>
                  <c:pt idx="11">
                    <c:v>78%</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39B88E82-0960-4F89-9963-C3BDF8B7CE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5682E443-749D-42A5-B35C-69B8DF5D1F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262D7288-E786-48FD-8984-B498B60C82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8E97DE61-65D5-4E46-89B0-BBD2C01089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C49FC815-A615-4064-BDD6-D08251D3B1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6FC11FAF-1A01-4EF7-9E30-931F2065C2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FE70A203-72DD-425D-91D7-646A101EE0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A6B2173E-8708-4ECC-9991-231A10F6C9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4CA5E41C-5368-4256-8192-3EB9C4C347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D83F376D-539E-4249-BF28-2399A0155B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A3BB2A2A-E140-4A36-A589-DE3ED63DBF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86B63487-6001-4CE6-A8ED-159D606D1F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0.81</c:v>
                </c:pt>
                <c:pt idx="3">
                  <c:v>0.77</c:v>
                </c:pt>
                <c:pt idx="4">
                  <c:v>0.86</c:v>
                </c:pt>
                <c:pt idx="5">
                  <c:v>0.79</c:v>
                </c:pt>
                <c:pt idx="6">
                  <c:v>0.68</c:v>
                </c:pt>
                <c:pt idx="7" formatCode="0%;;">
                  <c:v>0</c:v>
                </c:pt>
                <c:pt idx="8" formatCode="0%;;">
                  <c:v>0</c:v>
                </c:pt>
                <c:pt idx="9" formatCode="0%;;">
                  <c:v>0.82</c:v>
                </c:pt>
                <c:pt idx="10"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B3F6963F-307F-45A6-8599-8C551886C8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240A2D84-BDB3-4A3C-ADBF-AE8DF381CC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AACDC56E-EB0F-4909-8F4E-23D2C5720B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F234FAFA-F93E-4C79-A2AD-736FBCA43A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4D4F93BF-B6E7-4AF4-BA5F-7CDE5AC3E1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AF71A14C-F920-48FD-99B0-F0A28039E1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6FB6C3DD-8E19-42FB-A9FF-B6B99C8A65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1D94D8E8-43E1-4CB2-A7C8-0D68FB9D29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DBDD5EEB-386C-42F4-9D06-ACBDDA235A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A76AF841-B565-43CB-8B26-86031E0969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37094132-83DB-4DBB-9146-D370450389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74FA635D-58A1-4B35-AF5A-19EBCE1064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CFD1BB6D-D659-456A-88E5-F4EF290C4F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0.18999999999999995</c:v>
                </c:pt>
                <c:pt idx="3">
                  <c:v>0.22999999999999998</c:v>
                </c:pt>
                <c:pt idx="4">
                  <c:v>0.14000000000000001</c:v>
                </c:pt>
                <c:pt idx="5">
                  <c:v>0.20999999999999996</c:v>
                </c:pt>
                <c:pt idx="6">
                  <c:v>0.31999999999999995</c:v>
                </c:pt>
                <c:pt idx="8">
                  <c:v>1</c:v>
                </c:pt>
                <c:pt idx="9">
                  <c:v>0.18000000000000005</c:v>
                </c:pt>
                <c:pt idx="10">
                  <c:v>0.17000000000000004</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81%</c:v>
                  </c:pt>
                  <c:pt idx="3">
                    <c:v>77%</c:v>
                  </c:pt>
                  <c:pt idx="4">
                    <c:v>86%</c:v>
                  </c:pt>
                  <c:pt idx="5">
                    <c:v>79%</c:v>
                  </c:pt>
                  <c:pt idx="6">
                    <c:v>68%</c:v>
                  </c:pt>
                  <c:pt idx="9">
                    <c:v>82%</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54</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2"/>
              <c:layout>
                <c:manualLayout>
                  <c:x val="6.1422729360088536E-3"/>
                  <c:y val="-6.9143603366882865E-1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CAA-490C-93A1-D7CD60DF490A}"/>
                </c:ext>
              </c:extLst>
            </c:dLbl>
            <c:dLbl>
              <c:idx val="3"/>
              <c:layout>
                <c:manualLayout>
                  <c:x val="-3.0711364680044689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6.514194816937293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30</c:v>
                </c:pt>
                <c:pt idx="2">
                  <c:v>23</c:v>
                </c:pt>
                <c:pt idx="3">
                  <c:v>13</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65</c:v>
                </c:pt>
                <c:pt idx="1">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35</c:v>
                </c:pt>
                <c:pt idx="1">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38</c:v>
                </c:pt>
                <c:pt idx="2">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0.47</c:v>
                </c:pt>
                <c:pt idx="1">
                  <c:v>0.52</c:v>
                </c:pt>
                <c:pt idx="2">
                  <c:v>0.54</c:v>
                </c:pt>
                <c:pt idx="3">
                  <c:v>0.54</c:v>
                </c:pt>
                <c:pt idx="4">
                  <c:v>0.55000000000000004</c:v>
                </c:pt>
                <c:pt idx="5">
                  <c:v>0.56000000000000005</c:v>
                </c:pt>
                <c:pt idx="6">
                  <c:v>0.56000000000000005</c:v>
                </c:pt>
                <c:pt idx="7">
                  <c:v>0.56999999999999995</c:v>
                </c:pt>
                <c:pt idx="8">
                  <c:v>0.56999999999999995</c:v>
                </c:pt>
                <c:pt idx="9">
                  <c:v>0.57999999999999996</c:v>
                </c:pt>
                <c:pt idx="10">
                  <c:v>0.57999999999999996</c:v>
                </c:pt>
                <c:pt idx="11">
                  <c:v>0.59</c:v>
                </c:pt>
                <c:pt idx="12">
                  <c:v>0.59</c:v>
                </c:pt>
                <c:pt idx="13">
                  <c:v>0.6</c:v>
                </c:pt>
                <c:pt idx="14">
                  <c:v>0.62</c:v>
                </c:pt>
                <c:pt idx="15">
                  <c:v>0.63</c:v>
                </c:pt>
                <c:pt idx="16">
                  <c:v>0.64</c:v>
                </c:pt>
                <c:pt idx="17">
                  <c:v>0.64</c:v>
                </c:pt>
                <c:pt idx="18">
                  <c:v>0.64</c:v>
                </c:pt>
                <c:pt idx="19">
                  <c:v>0.65</c:v>
                </c:pt>
                <c:pt idx="20">
                  <c:v>0.65</c:v>
                </c:pt>
                <c:pt idx="21">
                  <c:v>0.66</c:v>
                </c:pt>
                <c:pt idx="22">
                  <c:v>0.67</c:v>
                </c:pt>
                <c:pt idx="23">
                  <c:v>0.67</c:v>
                </c:pt>
                <c:pt idx="24">
                  <c:v>0.67</c:v>
                </c:pt>
                <c:pt idx="25">
                  <c:v>0.67</c:v>
                </c:pt>
                <c:pt idx="26">
                  <c:v>0.68</c:v>
                </c:pt>
                <c:pt idx="27">
                  <c:v>0.68</c:v>
                </c:pt>
                <c:pt idx="28">
                  <c:v>0.69</c:v>
                </c:pt>
                <c:pt idx="29">
                  <c:v>0.69</c:v>
                </c:pt>
                <c:pt idx="30">
                  <c:v>0.7</c:v>
                </c:pt>
                <c:pt idx="31">
                  <c:v>0.7</c:v>
                </c:pt>
                <c:pt idx="32">
                  <c:v>0.7</c:v>
                </c:pt>
                <c:pt idx="33">
                  <c:v>0.7</c:v>
                </c:pt>
                <c:pt idx="34">
                  <c:v>0.71</c:v>
                </c:pt>
                <c:pt idx="35">
                  <c:v>0.73</c:v>
                </c:pt>
                <c:pt idx="36">
                  <c:v>0.75</c:v>
                </c:pt>
                <c:pt idx="37">
                  <c:v>0.75</c:v>
                </c:pt>
                <c:pt idx="38">
                  <c:v>0.76</c:v>
                </c:pt>
                <c:pt idx="39">
                  <c:v>0.76</c:v>
                </c:pt>
                <c:pt idx="40">
                  <c:v>0.77</c:v>
                </c:pt>
                <c:pt idx="41">
                  <c:v>0.77</c:v>
                </c:pt>
                <c:pt idx="42">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0.76</c:v>
                </c:pt>
                <c:pt idx="2">
                  <c:v>0.45</c:v>
                </c:pt>
                <c:pt idx="3">
                  <c:v>0.24</c:v>
                </c:pt>
                <c:pt idx="4">
                  <c:v>0.06</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85</c:v>
                </c:pt>
                <c:pt idx="2">
                  <c:v>53</c:v>
                </c:pt>
                <c:pt idx="3">
                  <c:v>31</c:v>
                </c:pt>
                <c:pt idx="4">
                  <c:v>13</c:v>
                </c:pt>
                <c:pt idx="5">
                  <c:v>30</c:v>
                </c:pt>
                <c:pt idx="6">
                  <c:v>3</c:v>
                </c:pt>
                <c:pt idx="7">
                  <c:v>6</c:v>
                </c:pt>
                <c:pt idx="8">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2</c:v>
                </c:pt>
                <c:pt idx="1">
                  <c:v>63</c:v>
                </c:pt>
                <c:pt idx="2">
                  <c:v>36</c:v>
                </c:pt>
                <c:pt idx="3">
                  <c:v>13</c:v>
                </c:pt>
                <c:pt idx="4">
                  <c:v>3</c:v>
                </c:pt>
                <c:pt idx="5">
                  <c:v>8</c:v>
                </c:pt>
                <c:pt idx="6">
                  <c:v>0</c:v>
                </c:pt>
                <c:pt idx="7">
                  <c:v>1</c:v>
                </c:pt>
                <c:pt idx="8">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2209319956075494E-2"/>
                  <c:y val="-9.4287821072303463E-2"/>
                </c:manualLayout>
              </c:layout>
              <c:tx>
                <c:rich>
                  <a:bodyPr/>
                  <a:lstStyle/>
                  <a:p>
                    <a:fld id="{4A392583-7DE2-473B-A9CF-F79F1D0A40D8}"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9.2134094040133216E-3"/>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37</c:v>
                </c:pt>
                <c:pt idx="2">
                  <c:v>9</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Sheet1!$B$2:$B$46</c:f>
              <c:numCache>
                <c:formatCode>0%</c:formatCode>
                <c:ptCount val="45"/>
                <c:pt idx="0">
                  <c:v>0.74</c:v>
                </c:pt>
                <c:pt idx="1">
                  <c:v>0.74</c:v>
                </c:pt>
                <c:pt idx="2">
                  <c:v>0.78</c:v>
                </c:pt>
                <c:pt idx="3">
                  <c:v>0.78</c:v>
                </c:pt>
                <c:pt idx="4">
                  <c:v>0.79</c:v>
                </c:pt>
                <c:pt idx="5">
                  <c:v>0.79</c:v>
                </c:pt>
                <c:pt idx="6">
                  <c:v>0.82</c:v>
                </c:pt>
                <c:pt idx="7">
                  <c:v>0.82</c:v>
                </c:pt>
                <c:pt idx="8">
                  <c:v>0.82</c:v>
                </c:pt>
                <c:pt idx="9">
                  <c:v>0.83</c:v>
                </c:pt>
                <c:pt idx="10">
                  <c:v>0.84</c:v>
                </c:pt>
                <c:pt idx="11">
                  <c:v>0.84</c:v>
                </c:pt>
                <c:pt idx="12">
                  <c:v>0.85</c:v>
                </c:pt>
                <c:pt idx="13">
                  <c:v>0.85</c:v>
                </c:pt>
                <c:pt idx="14">
                  <c:v>0.85</c:v>
                </c:pt>
                <c:pt idx="15">
                  <c:v>0.86</c:v>
                </c:pt>
                <c:pt idx="16">
                  <c:v>0.86</c:v>
                </c:pt>
                <c:pt idx="17">
                  <c:v>0.86</c:v>
                </c:pt>
                <c:pt idx="18">
                  <c:v>0.87</c:v>
                </c:pt>
                <c:pt idx="19">
                  <c:v>0.87</c:v>
                </c:pt>
                <c:pt idx="20">
                  <c:v>0.87</c:v>
                </c:pt>
                <c:pt idx="21">
                  <c:v>0.87</c:v>
                </c:pt>
                <c:pt idx="22">
                  <c:v>0.88</c:v>
                </c:pt>
                <c:pt idx="23">
                  <c:v>0.88</c:v>
                </c:pt>
                <c:pt idx="24">
                  <c:v>0.88</c:v>
                </c:pt>
                <c:pt idx="25">
                  <c:v>0.88</c:v>
                </c:pt>
                <c:pt idx="26">
                  <c:v>0.88</c:v>
                </c:pt>
                <c:pt idx="27">
                  <c:v>0.88</c:v>
                </c:pt>
                <c:pt idx="28">
                  <c:v>0.89</c:v>
                </c:pt>
                <c:pt idx="29">
                  <c:v>0.89</c:v>
                </c:pt>
                <c:pt idx="30">
                  <c:v>0.9</c:v>
                </c:pt>
                <c:pt idx="31">
                  <c:v>0.9</c:v>
                </c:pt>
                <c:pt idx="32">
                  <c:v>0.9</c:v>
                </c:pt>
                <c:pt idx="33">
                  <c:v>0.9</c:v>
                </c:pt>
                <c:pt idx="34">
                  <c:v>0.91</c:v>
                </c:pt>
                <c:pt idx="35">
                  <c:v>0.91</c:v>
                </c:pt>
                <c:pt idx="36">
                  <c:v>0.91</c:v>
                </c:pt>
                <c:pt idx="37">
                  <c:v>0.91</c:v>
                </c:pt>
                <c:pt idx="38">
                  <c:v>0.92</c:v>
                </c:pt>
                <c:pt idx="39">
                  <c:v>0.92</c:v>
                </c:pt>
                <c:pt idx="40">
                  <c:v>0.92</c:v>
                </c:pt>
                <c:pt idx="41">
                  <c:v>0.92</c:v>
                </c:pt>
                <c:pt idx="42">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20</c:v>
                </c:pt>
                <c:pt idx="1">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6.4493865828093258E-2"/>
                  <c:y val="-8.29732825436270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0"/>
                </c:manualLayout>
              </c:layout>
              <c:tx>
                <c:rich>
                  <a:bodyPr/>
                  <a:lstStyle/>
                  <a:p>
                    <a:pPr>
                      <a:defRPr sz="1200" b="1">
                        <a:solidFill>
                          <a:schemeClr val="bg2"/>
                        </a:solidFill>
                      </a:defRPr>
                    </a:pPr>
                    <a:fld id="{84E8AB3C-CA23-433E-A23D-74A8B003BD9C}" type="VALUE">
                      <a:rPr lang="en-US" baseline="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29</c:v>
                </c:pt>
                <c:pt idx="2">
                  <c:v>11</c:v>
                </c:pt>
                <c:pt idx="3">
                  <c:v>6</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KENT AND MEDWAY INTEGRATED CARE SYSTEM</a:t>
            </a:r>
            <a:endParaRPr lang="en-GB" sz="32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KENT AND MEDWAY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KENT AND MEDWAY INTEGRATED CARE SYSTEM, 63,927</a:t>
            </a:r>
            <a:r>
              <a:rPr lang="en-GB" sz="1600"/>
              <a:t> questionnaires were sent out, and </a:t>
            </a:r>
            <a:r>
              <a:rPr lang="en-GB" sz="1600" b="1">
                <a:solidFill>
                  <a:srgbClr val="005EB8"/>
                </a:solidFill>
              </a:rPr>
              <a:t>20,593</a:t>
            </a:r>
            <a:r>
              <a:rPr lang="en-GB" sz="1600"/>
              <a:t> were returned completed. This represents a response rate of </a:t>
            </a:r>
            <a:r>
              <a:rPr lang="en-GB" sz="1600" b="1">
                <a:solidFill>
                  <a:srgbClr val="005EB8"/>
                </a:solidFill>
              </a:rPr>
              <a:t>32%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63,927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20,593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32%</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70%</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53%</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72%</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64%</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9,853;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18,540;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5,816;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20,135;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20,490;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63,927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20,593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32%</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91%</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81%</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66%</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9,976;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19,559;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19,049;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18,437;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19,403;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662024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1448006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659566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869121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86160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687023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610507998"/>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(20,172); ICS 2025 (20,490); PCN bases range from 145 to 895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4809103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9888137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07561213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5253057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4262140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66594500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35649253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59036099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88867220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6880140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09120034"/>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ATHENA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191681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5194979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(20,490); PCN bases range from 145 to 895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0181278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3649465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73200477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36905339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(20,418); PCN bases range from 146 to 891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9529035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34239907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396941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2417196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15193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56081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069580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07967880"/>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(19,142); ICS 2025 (19,455); PCN bases range from 129 to 863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9898848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2916639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8523795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39522427"/>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482575985"/>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66734708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607741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539711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6347513"/>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MPA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GRAVESEND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40910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19086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953942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(19,455); PCN bases range from 129 to 863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4850291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924323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666850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645658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990130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16371648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(9,279); ICS 2025 (10,686); PCN bases range from 106 to 562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189052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1053788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7032852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54531148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858525591"/>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21790961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638333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73881711"/>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RAMSGATE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MAIDSTONE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686811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880394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7752706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(10,686); PCN bases range from 106 to 562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60824635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6832202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190949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74206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11414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210806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4584980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(6,583); ICS 2025 (8,317); PCN bases range from 63 to 448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1619799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2178378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8104519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55712539"/>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95354088"/>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929668254"/>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576180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35289153"/>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MALLING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224486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37662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5237117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(8,317); PCN bases range from 63 to 448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2248948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1570067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91740202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(20,042); PCN bases range from 138 to 876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95228107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48349799"/>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063041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60648144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(12,269); PCN bases range from 39 to 582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9766040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41170281"/>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3473766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977927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620975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735796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475061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799442863"/>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(18,461); ICS 2025 (19,049); PCN bases range from 128 to 853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910209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577240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4331396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84922019"/>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96502720"/>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33430776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985305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1410151"/>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315278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695067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8866739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(19,049); PCN bases range from 128 to 853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7744759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6234031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3315984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29741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555389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32103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0787219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(14,332); ICS 2025 (14,892); PCN bases range from 89 to 748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651294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794517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231155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67150127"/>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7962226"/>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79432429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372207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50140788"/>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ASPIRE MEDICAL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DOVER TOWN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668201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07057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2886161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(14,892); PCN bases range from 89 to 748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384827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367638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38323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219608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247980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88848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7464808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(19,791); ICS 2025 (20,135); PCN bases range from 140 to 875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658932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981610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049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60562753"/>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87915567"/>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32392028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662259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3399920"/>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GILLINGHAM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WEALD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123364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515096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5029445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(20,135); PCN bases range from 140 to 875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7063876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62435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587808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801091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742463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085806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7052732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(17,624); ICS 2025 (18,047); PCN bases range from 123 to 809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891136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9177380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21154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28918490"/>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2807640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0713531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93754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75819546"/>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DARTFORD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LMN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ASHFORD RURAL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861277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597907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1675258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(18,047); PCN bases range from 123 to 809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474786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58847276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42014540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902495326"/>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560873847"/>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(19,825); PCN bases range from 137 to 871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50414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217035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277223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604185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942630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655897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(19,111); ICS 2025 (19,570); PCN bases range from 132 to 864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7526353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7806885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894917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22454357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7132836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3416580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1435831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74660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078494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472894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372084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20025053"/>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(19,119); ICS 2025 (19,552); PCN bases range from 133 to 866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5306061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3965350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6434416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0719088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46363655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14634004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120177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781345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116829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09509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485214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5919092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(14,143); ICS 2025 (14,498); PCN bases range from 98 to 633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635375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852081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718608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428523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32220576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19173797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278394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36082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761580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7475126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884719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4950914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(18,423); ICS 2025 (18,889); PCN bases range from 125 to 838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6750002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436377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09583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3596370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44983561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37232641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983751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993790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57255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32246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614021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5074861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(18,994); ICS 2025 (19,403); PCN bases range from 130 to 862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6066343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6318351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57539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01093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422012032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23764907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41054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37851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457028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42898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032991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2403197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(17,935); ICS 2025 (18,437); PCN bases range from 126 to 816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765619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770951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72372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9717139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43504622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74326805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79620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010008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733940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87528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698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5183755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(19,112); ICS 2025 (19,559); PCN bases range from 135 to 863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267119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540599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793412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6947103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78341423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96446806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063846293"/>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23 to 11,515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324523708"/>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152 to 18,090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247068735"/>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83 to 19,260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023586831"/>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100 to 4,493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63343666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057613452"/>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65620545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8303710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1956746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79552761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37761388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(19,552).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041306934"/>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53662826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7,865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92124463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2,600 to 5,033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3536607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39890897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141 to 5,904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57963665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687387720"/>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(19,552).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33859545"/>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278891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9919724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210311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20254916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36940965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 to 10,975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418083455"/>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117 to 17,503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232386462"/>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3,650 to 15,752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6936057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490504073"/>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(19,552).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15380549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49010573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6683434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1048072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1000142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(5,522). ICS 2025 (5,816);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166550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71406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597543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0012526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35941072"/>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97291883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1841253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5021301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732113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6156958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3737027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887472047"/>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(9,208); ICS 2025 (9,976); PCN bases range from 64 to 442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805272507"/>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417850873"/>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572387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8579655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5969481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30530174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66521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5397971"/>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MAIDSTONE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6865881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9051645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(9,976); PCN bases range from 64 to 442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75808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61659685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65107821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29822478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(20,482); PCN bases range from 146 to 894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41330404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664143015"/>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77854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0231313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528934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048279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88952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905558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(18,245); ICS 2025 (18,540); PCN bases range from 129 to 814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8362066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738465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4961311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4186610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8863531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1673370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449689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53957426"/>
              </p:ext>
            </p:extLst>
          </p:nvPr>
        </p:nvGraphicFramePr>
        <p:xfrm>
          <a:off x="9028113" y="1689563"/>
          <a:ext cx="2900362" cy="4075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MEDWAY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MALLING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ASHFORD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RAMSGATE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WHITSTABLE PCN</a:t>
                      </a:r>
                    </a:p>
                  </a:txBody>
                  <a:tcPr marL="0" marR="0" marT="0" marB="0" anchor="ctr">
                    <a:lnB w="12700" cmpd="sng">
                      <a:solidFill>
                        <a:srgbClr val="FFFFFF"/>
                      </a:solidFill>
                      <a:prstDash val="solid"/>
                    </a:lnB>
                  </a:tcPr>
                </a:tc>
                <a:extLst>
                  <a:ext uri="{0D108BD9-81ED-4DB2-BD59-A6C34878D82A}">
                    <a16:rowId xmlns:a16="http://schemas.microsoft.com/office/drawing/2014/main" val="296150743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57497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1897560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(18,540); PCN bases range from 129 to 814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9226787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0275114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5443865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624066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9866036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(9,627). ICS 2025 (9,853);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885049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714229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652158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2128232"/>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89106936"/>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409096989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3417249470"/>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office/2006/metadata/properties"/>
    <ds:schemaRef ds:uri="http://purl.org/dc/elements/1.1/"/>
    <ds:schemaRef ds:uri="http://www.w3.org/XML/1998/namespace"/>
    <ds:schemaRef ds:uri="http://schemas.microsoft.com/office/infopath/2007/PartnerControls"/>
    <ds:schemaRef ds:uri="57b21b79-5d32-4c3c-9402-b397da5c7a71"/>
    <ds:schemaRef ds:uri="http://schemas.openxmlformats.org/package/2006/metadata/core-properties"/>
    <ds:schemaRef ds:uri="http://schemas.microsoft.com/office/2006/documentManagement/types"/>
    <ds:schemaRef ds:uri="http://purl.org/dc/terms/"/>
    <ds:schemaRef ds:uri="c143a6c5-5942-4b69-8d61-fb579588568f"/>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3080</TotalTime>
  <Words>9907</Words>
  <Application>Microsoft Office PowerPoint</Application>
  <PresentationFormat>Widescreen</PresentationFormat>
  <Paragraphs>2044</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1192</cp:revision>
  <dcterms:created xsi:type="dcterms:W3CDTF">2020-01-09T15:19:38Z</dcterms:created>
  <dcterms:modified xsi:type="dcterms:W3CDTF">2025-07-08T16:07:28Z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