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theme/themeOverride3.xml" ContentType="application/vnd.openxmlformats-officedocument.themeOverride+xml"/>
  <Override PartName="/ppt/charts/chart25.xml" ContentType="application/vnd.openxmlformats-officedocument.drawingml.chart+xml"/>
  <Override PartName="/ppt/notesSlides/notesSlide19.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theme/themeOverride4.xml" ContentType="application/vnd.openxmlformats-officedocument.themeOverride+xml"/>
  <Override PartName="/ppt/charts/chart37.xml" ContentType="application/vnd.openxmlformats-officedocument.drawingml.chart+xml"/>
  <Override PartName="/ppt/notesSlides/notesSlide21.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22.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theme/themeOverride5.xml" ContentType="application/vnd.openxmlformats-officedocument.themeOverride+xml"/>
  <Override PartName="/ppt/charts/chart49.xml" ContentType="application/vnd.openxmlformats-officedocument.drawingml.chart+xml"/>
  <Override PartName="/ppt/notesSlides/notesSlide23.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5.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6.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notesSlides/notesSlide27.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8.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theme/themeOverride7.xml" ContentType="application/vnd.openxmlformats-officedocument.themeOverride+xml"/>
  <Override PartName="/ppt/charts/chart79.xml" ContentType="application/vnd.openxmlformats-officedocument.drawingml.chart+xml"/>
  <Override PartName="/ppt/notesSlides/notesSlide29.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30.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theme/themeOverride8.xml" ContentType="application/vnd.openxmlformats-officedocument.themeOverride+xml"/>
  <Override PartName="/ppt/charts/chart91.xml" ContentType="application/vnd.openxmlformats-officedocument.drawingml.chart+xml"/>
  <Override PartName="/ppt/theme/themeOverride9.xml" ContentType="application/vnd.openxmlformats-officedocument.themeOverride+xml"/>
  <Override PartName="/ppt/notesSlides/notesSlide31.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theme/themeOverride10.xml" ContentType="application/vnd.openxmlformats-officedocument.themeOverride+xml"/>
  <Override PartName="/ppt/charts/chart103.xml" ContentType="application/vnd.openxmlformats-officedocument.drawingml.chart+xml"/>
  <Override PartName="/ppt/notesSlides/notesSlide34.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5.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theme/themeOverride11.xml" ContentType="application/vnd.openxmlformats-officedocument.themeOverride+xml"/>
  <Override PartName="/ppt/charts/chart118.xml" ContentType="application/vnd.openxmlformats-officedocument.drawingml.chart+xml"/>
  <Override PartName="/ppt/theme/themeOverride12.xml" ContentType="application/vnd.openxmlformats-officedocument.themeOverride+xml"/>
  <Override PartName="/ppt/notesSlides/notesSlide38.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13.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theme/themeOverride14.xml" ContentType="application/vnd.openxmlformats-officedocument.themeOverride+xml"/>
  <Override PartName="/ppt/notesSlides/notesSlide39.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1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theme/themeOverride16.xml" ContentType="application/vnd.openxmlformats-officedocument.themeOverride+xml"/>
  <Override PartName="/ppt/notesSlides/notesSlide40.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17.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theme/themeOverride18.xml" ContentType="application/vnd.openxmlformats-officedocument.themeOverride+xml"/>
  <Override PartName="/ppt/notesSlides/notesSlide41.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19.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theme/themeOverride20.xml" ContentType="application/vnd.openxmlformats-officedocument.themeOverride+xml"/>
  <Override PartName="/ppt/notesSlides/notesSlide42.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21.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22.xml" ContentType="application/vnd.openxmlformats-officedocument.themeOverride+xml"/>
  <Override PartName="/ppt/notesSlides/notesSlide43.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23.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24.xml" ContentType="application/vnd.openxmlformats-officedocument.themeOverr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7.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8.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theme/themeOverride25.xml" ContentType="application/vnd.openxmlformats-officedocument.themeOverride+xml"/>
  <Override PartName="/ppt/charts/chart190.xml" ContentType="application/vnd.openxmlformats-officedocument.drawingml.chart+xml"/>
  <Override PartName="/ppt/theme/themeOverride26.xml" ContentType="application/vnd.openxmlformats-officedocument.themeOverr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theme/themeOverride27.xml" ContentType="application/vnd.openxmlformats-officedocument.themeOverride+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28.xml" ContentType="application/vnd.openxmlformats-officedocument.themeOverride+xml"/>
  <Override PartName="/ppt/notesSlides/notesSlide53.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6.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theme/themeOverride29.xml" ContentType="application/vnd.openxmlformats-officedocument.themeOverride+xml"/>
  <Override PartName="/ppt/charts/chart213.xml" ContentType="application/vnd.openxmlformats-officedocument.drawingml.chart+xml"/>
  <Override PartName="/ppt/theme/themeOverride30.xml" ContentType="application/vnd.openxmlformats-officedocument.themeOverride+xml"/>
  <Override PartName="/ppt/notesSlides/notesSlide57.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theme/themeOverride31.xml" ContentType="application/vnd.openxmlformats-officedocument.themeOverride+xml"/>
  <Override PartName="/ppt/charts/chart223.xml" ContentType="application/vnd.openxmlformats-officedocument.drawingml.chart+xml"/>
  <Override PartName="/ppt/theme/themeOverride32.xml" ContentType="application/vnd.openxmlformats-officedocument.themeOverr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9"/>
  </p:notesMasterIdLst>
  <p:handoutMasterIdLst>
    <p:handoutMasterId r:id="rId7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572" r:id="rId19"/>
    <p:sldId id="1651" r:id="rId20"/>
    <p:sldId id="1650" r:id="rId21"/>
    <p:sldId id="1646" r:id="rId22"/>
    <p:sldId id="1647" r:id="rId23"/>
    <p:sldId id="1648" r:id="rId24"/>
    <p:sldId id="1649" r:id="rId25"/>
    <p:sldId id="1731" r:id="rId26"/>
    <p:sldId id="1732" r:id="rId27"/>
    <p:sldId id="1770" r:id="rId28"/>
    <p:sldId id="1771" r:id="rId29"/>
    <p:sldId id="1737" r:id="rId30"/>
    <p:sldId id="1738" r:id="rId31"/>
    <p:sldId id="1740" r:id="rId32"/>
    <p:sldId id="1741" r:id="rId33"/>
    <p:sldId id="1743" r:id="rId34"/>
    <p:sldId id="1744" r:id="rId35"/>
    <p:sldId id="1645" r:id="rId36"/>
    <p:sldId id="1756" r:id="rId37"/>
    <p:sldId id="1757" r:id="rId38"/>
    <p:sldId id="1773" r:id="rId39"/>
    <p:sldId id="1580" r:id="rId40"/>
    <p:sldId id="1718" r:id="rId41"/>
    <p:sldId id="1719" r:id="rId42"/>
    <p:sldId id="1720" r:id="rId43"/>
    <p:sldId id="1766" r:id="rId44"/>
    <p:sldId id="1767" r:id="rId45"/>
    <p:sldId id="1768" r:id="rId46"/>
    <p:sldId id="1769" r:id="rId47"/>
    <p:sldId id="1550" r:id="rId48"/>
    <p:sldId id="1725" r:id="rId49"/>
    <p:sldId id="1680" r:id="rId50"/>
    <p:sldId id="1710" r:id="rId51"/>
    <p:sldId id="1707" r:id="rId52"/>
    <p:sldId id="1671" r:id="rId53"/>
    <p:sldId id="1762" r:id="rId54"/>
    <p:sldId id="1665" r:id="rId55"/>
    <p:sldId id="1666" r:id="rId56"/>
    <p:sldId id="1667" r:id="rId57"/>
    <p:sldId id="1748" r:id="rId58"/>
    <p:sldId id="1772" r:id="rId59"/>
    <p:sldId id="1763" r:id="rId60"/>
    <p:sldId id="1750" r:id="rId61"/>
    <p:sldId id="1752" r:id="rId62"/>
    <p:sldId id="1764" r:id="rId63"/>
    <p:sldId id="1675" r:id="rId64"/>
    <p:sldId id="1712" r:id="rId65"/>
    <p:sldId id="1569" r:id="rId66"/>
    <p:sldId id="1713" r:id="rId67"/>
    <p:sldId id="1714" r:id="rId68"/>
  </p:sldIdLst>
  <p:sldSz cx="12192000" cy="6858000"/>
  <p:notesSz cx="6858000" cy="9144000"/>
  <p:custDataLst>
    <p:tags r:id="rId7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77" Type="http://schemas.microsoft.com/office/2006/relationships/vbaProject" Target="vbaProject.bin"/><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handoutMaster" Target="handoutMasters/handoutMaster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presProps" Target="presProps.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tags" Target="tags/tag1.xml"/><Relationship Id="rId2" Type="http://schemas.openxmlformats.org/officeDocument/2006/relationships/customXml" Target="../customXml/item2.xml"/><Relationship Id="rId29" Type="http://schemas.openxmlformats.org/officeDocument/2006/relationships/slide" Target="slides/slide2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3.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themeOverride" Target="../theme/themeOverride4.xml"/></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2" Type="http://schemas.openxmlformats.org/officeDocument/2006/relationships/package" Target="../embeddings/Microsoft_Excel_Worksheet47.xlsx"/><Relationship Id="rId1" Type="http://schemas.openxmlformats.org/officeDocument/2006/relationships/themeOverride" Target="../theme/themeOverride5.xml"/></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themeOverride" Target="../theme/themeOverride7.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2" Type="http://schemas.openxmlformats.org/officeDocument/2006/relationships/package" Target="../embeddings/Microsoft_Excel_Worksheet89.xlsx"/><Relationship Id="rId1" Type="http://schemas.openxmlformats.org/officeDocument/2006/relationships/themeOverride" Target="../theme/themeOverride8.xml"/></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9.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2" Type="http://schemas.openxmlformats.org/officeDocument/2006/relationships/package" Target="../embeddings/Microsoft_Excel_Worksheet101.xlsx"/><Relationship Id="rId1" Type="http://schemas.openxmlformats.org/officeDocument/2006/relationships/themeOverride" Target="../theme/themeOverride10.xml"/></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2" Type="http://schemas.openxmlformats.org/officeDocument/2006/relationships/package" Target="../embeddings/Microsoft_Excel_Worksheet116.xlsx"/><Relationship Id="rId1" Type="http://schemas.openxmlformats.org/officeDocument/2006/relationships/themeOverride" Target="../theme/themeOverride11.xml"/></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12.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13.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2" Type="http://schemas.openxmlformats.org/officeDocument/2006/relationships/package" Target="../embeddings/Microsoft_Excel_Worksheet125.xlsx"/><Relationship Id="rId1" Type="http://schemas.openxmlformats.org/officeDocument/2006/relationships/themeOverride" Target="../theme/themeOverride14.xml"/></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1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2" Type="http://schemas.openxmlformats.org/officeDocument/2006/relationships/package" Target="../embeddings/Microsoft_Excel_Worksheet133.xlsx"/><Relationship Id="rId1" Type="http://schemas.openxmlformats.org/officeDocument/2006/relationships/themeOverride" Target="../theme/themeOverride16.xml"/></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17.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2" Type="http://schemas.openxmlformats.org/officeDocument/2006/relationships/package" Target="../embeddings/Microsoft_Excel_Worksheet141.xlsx"/><Relationship Id="rId1" Type="http://schemas.openxmlformats.org/officeDocument/2006/relationships/themeOverride" Target="../theme/themeOverride18.xml"/></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1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20.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21.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22.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23.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24.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2" Type="http://schemas.openxmlformats.org/officeDocument/2006/relationships/package" Target="../embeddings/Microsoft_Excel_Worksheet188.xlsx"/><Relationship Id="rId1" Type="http://schemas.openxmlformats.org/officeDocument/2006/relationships/themeOverride" Target="../theme/themeOverride25.xml"/></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6.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2" Type="http://schemas.openxmlformats.org/officeDocument/2006/relationships/package" Target="../embeddings/Microsoft_Excel_Worksheet193.xlsx"/><Relationship Id="rId1" Type="http://schemas.openxmlformats.org/officeDocument/2006/relationships/themeOverride" Target="../theme/themeOverride27.xml"/></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8.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2" Type="http://schemas.openxmlformats.org/officeDocument/2006/relationships/package" Target="../embeddings/Microsoft_Excel_Worksheet211.xlsx"/><Relationship Id="rId1" Type="http://schemas.openxmlformats.org/officeDocument/2006/relationships/themeOverride" Target="../theme/themeOverride29.xml"/></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30.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31.xml"/></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17</c:v>
                </c:pt>
                <c:pt idx="1">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2209319956075494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32</c:v>
                </c:pt>
                <c:pt idx="2">
                  <c:v>15</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0.55000000000000004</c:v>
                </c:pt>
                <c:pt idx="1">
                  <c:v>0.55000000000000004</c:v>
                </c:pt>
                <c:pt idx="2">
                  <c:v>0.63</c:v>
                </c:pt>
                <c:pt idx="3">
                  <c:v>0.64</c:v>
                </c:pt>
                <c:pt idx="4">
                  <c:v>0.64</c:v>
                </c:pt>
                <c:pt idx="5">
                  <c:v>0.66</c:v>
                </c:pt>
                <c:pt idx="6">
                  <c:v>0.68</c:v>
                </c:pt>
                <c:pt idx="7">
                  <c:v>0.72</c:v>
                </c:pt>
                <c:pt idx="8">
                  <c:v>0.72</c:v>
                </c:pt>
                <c:pt idx="9">
                  <c:v>0.72</c:v>
                </c:pt>
                <c:pt idx="10">
                  <c:v>0.75</c:v>
                </c:pt>
                <c:pt idx="11">
                  <c:v>0.76</c:v>
                </c:pt>
                <c:pt idx="12">
                  <c:v>0.76</c:v>
                </c:pt>
                <c:pt idx="13">
                  <c:v>0.77</c:v>
                </c:pt>
                <c:pt idx="14">
                  <c:v>0.89</c:v>
                </c:pt>
                <c:pt idx="15">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0.46</c:v>
                </c:pt>
                <c:pt idx="1">
                  <c:v>0.23</c:v>
                </c:pt>
                <c:pt idx="2">
                  <c:v>0.45</c:v>
                </c:pt>
                <c:pt idx="3">
                  <c:v>0.22</c:v>
                </c:pt>
                <c:pt idx="4">
                  <c:v>0.03</c:v>
                </c:pt>
                <c:pt idx="5">
                  <c:v>0.27</c:v>
                </c:pt>
                <c:pt idx="6">
                  <c:v>0.08</c:v>
                </c:pt>
                <c:pt idx="7">
                  <c:v>0.25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61</c:v>
                </c:pt>
                <c:pt idx="1">
                  <c:v>44</c:v>
                </c:pt>
                <c:pt idx="2">
                  <c:v>60</c:v>
                </c:pt>
                <c:pt idx="3">
                  <c:v>28</c:v>
                </c:pt>
                <c:pt idx="4">
                  <c:v>6</c:v>
                </c:pt>
                <c:pt idx="5">
                  <c:v>33</c:v>
                </c:pt>
                <c:pt idx="6">
                  <c:v>13</c:v>
                </c:pt>
                <c:pt idx="7">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27</c:v>
                </c:pt>
                <c:pt idx="1">
                  <c:v>8</c:v>
                </c:pt>
                <c:pt idx="2">
                  <c:v>36</c:v>
                </c:pt>
                <c:pt idx="3">
                  <c:v>11</c:v>
                </c:pt>
                <c:pt idx="4">
                  <c:v>1</c:v>
                </c:pt>
                <c:pt idx="5">
                  <c:v>20</c:v>
                </c:pt>
                <c:pt idx="6">
                  <c:v>5</c:v>
                </c:pt>
                <c:pt idx="7">
                  <c:v>17</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41</c:v>
                </c:pt>
                <c:pt idx="1">
                  <c:v>44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0"/>
              <c:dLblPos val="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A03-4718-B683-232ABA5155FB}"/>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48</c:v>
                </c:pt>
                <c:pt idx="1">
                  <c:v>44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15</c:v>
                </c:pt>
                <c:pt idx="1">
                  <c:v>29</c:v>
                </c:pt>
                <c:pt idx="2">
                  <c:v>12</c:v>
                </c:pt>
                <c:pt idx="3">
                  <c:v>25</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0.18</c:v>
                </c:pt>
                <c:pt idx="1">
                  <c:v>0.19</c:v>
                </c:pt>
                <c:pt idx="2">
                  <c:v>0.35</c:v>
                </c:pt>
                <c:pt idx="3">
                  <c:v>0.35</c:v>
                </c:pt>
                <c:pt idx="4">
                  <c:v>0.39</c:v>
                </c:pt>
                <c:pt idx="5">
                  <c:v>0.39</c:v>
                </c:pt>
                <c:pt idx="6">
                  <c:v>0.41</c:v>
                </c:pt>
                <c:pt idx="7">
                  <c:v>0.41</c:v>
                </c:pt>
                <c:pt idx="8">
                  <c:v>0.43</c:v>
                </c:pt>
                <c:pt idx="9">
                  <c:v>0.46</c:v>
                </c:pt>
                <c:pt idx="10">
                  <c:v>0.5</c:v>
                </c:pt>
                <c:pt idx="11">
                  <c:v>0.52</c:v>
                </c:pt>
                <c:pt idx="12">
                  <c:v>0.54</c:v>
                </c:pt>
                <c:pt idx="13">
                  <c:v>0.62</c:v>
                </c:pt>
                <c:pt idx="14">
                  <c:v>0.66</c:v>
                </c:pt>
                <c:pt idx="15">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13</c:v>
                </c:pt>
                <c:pt idx="1">
                  <c:v>87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39</c:v>
                </c:pt>
                <c:pt idx="1">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5EC-4C1C-93CD-BB5291D0855D}"/>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46</c:v>
                </c:pt>
                <c:pt idx="1">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26</c:v>
                </c:pt>
                <c:pt idx="2">
                  <c:v>16</c:v>
                </c:pt>
                <c:pt idx="3">
                  <c:v>20</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0.13</c:v>
                </c:pt>
                <c:pt idx="1">
                  <c:v>0.28999999999999998</c:v>
                </c:pt>
                <c:pt idx="2">
                  <c:v>0.3</c:v>
                </c:pt>
                <c:pt idx="3">
                  <c:v>0.31</c:v>
                </c:pt>
                <c:pt idx="4">
                  <c:v>0.34</c:v>
                </c:pt>
                <c:pt idx="5">
                  <c:v>0.38</c:v>
                </c:pt>
                <c:pt idx="6">
                  <c:v>0.42</c:v>
                </c:pt>
                <c:pt idx="7">
                  <c:v>0.47</c:v>
                </c:pt>
                <c:pt idx="8">
                  <c:v>0.48</c:v>
                </c:pt>
                <c:pt idx="9">
                  <c:v>0.52</c:v>
                </c:pt>
                <c:pt idx="10">
                  <c:v>0.52</c:v>
                </c:pt>
                <c:pt idx="11">
                  <c:v>0.54</c:v>
                </c:pt>
                <c:pt idx="12">
                  <c:v>0.54</c:v>
                </c:pt>
                <c:pt idx="13">
                  <c:v>0.56000000000000005</c:v>
                </c:pt>
                <c:pt idx="14">
                  <c:v>0.65</c:v>
                </c:pt>
                <c:pt idx="15">
                  <c:v>0.7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21</c:v>
                </c:pt>
                <c:pt idx="1">
                  <c:v>79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A03-4718-B683-232ABA5155FB}"/>
                </c:ext>
              </c:extLst>
            </c:dLbl>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39</c:v>
                </c:pt>
                <c:pt idx="1">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LblPos val="b"/>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3EE0-45E8-B4FC-3BAEC4F889CE}"/>
                </c:ext>
              </c:extLst>
            </c:dLbl>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46</c:v>
                </c:pt>
                <c:pt idx="1">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25</c:v>
                </c:pt>
                <c:pt idx="2">
                  <c:v>17</c:v>
                </c:pt>
                <c:pt idx="3">
                  <c:v>19</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0.21</c:v>
                </c:pt>
                <c:pt idx="1">
                  <c:v>0.28999999999999998</c:v>
                </c:pt>
                <c:pt idx="2">
                  <c:v>0.36</c:v>
                </c:pt>
                <c:pt idx="3">
                  <c:v>0.36</c:v>
                </c:pt>
                <c:pt idx="4">
                  <c:v>0.38</c:v>
                </c:pt>
                <c:pt idx="5">
                  <c:v>0.38</c:v>
                </c:pt>
                <c:pt idx="6">
                  <c:v>0.43</c:v>
                </c:pt>
                <c:pt idx="7">
                  <c:v>0.44</c:v>
                </c:pt>
                <c:pt idx="8">
                  <c:v>0.44</c:v>
                </c:pt>
                <c:pt idx="9">
                  <c:v>0.48</c:v>
                </c:pt>
                <c:pt idx="10">
                  <c:v>0.48</c:v>
                </c:pt>
                <c:pt idx="11">
                  <c:v>0.51</c:v>
                </c:pt>
                <c:pt idx="12">
                  <c:v>0.52</c:v>
                </c:pt>
                <c:pt idx="13">
                  <c:v>0.53</c:v>
                </c:pt>
                <c:pt idx="14">
                  <c:v>0.59</c:v>
                </c:pt>
                <c:pt idx="15">
                  <c:v>0.65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0.63</c:v>
                </c:pt>
                <c:pt idx="1">
                  <c:v>0.13</c:v>
                </c:pt>
                <c:pt idx="2">
                  <c:v>0.13</c:v>
                </c:pt>
                <c:pt idx="3">
                  <c:v>0.06</c:v>
                </c:pt>
                <c:pt idx="4">
                  <c:v>0.03</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85</c:v>
                </c:pt>
                <c:pt idx="1">
                  <c:v>18</c:v>
                </c:pt>
                <c:pt idx="2">
                  <c:v>35</c:v>
                </c:pt>
                <c:pt idx="3">
                  <c:v>11</c:v>
                </c:pt>
                <c:pt idx="4">
                  <c:v>9</c:v>
                </c:pt>
                <c:pt idx="5">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38</c:v>
                </c:pt>
                <c:pt idx="1">
                  <c:v>10</c:v>
                </c:pt>
                <c:pt idx="2">
                  <c:v>2</c:v>
                </c:pt>
                <c:pt idx="3">
                  <c:v>2</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0.08</c:v>
                </c:pt>
                <c:pt idx="1">
                  <c:v>0.7</c:v>
                </c:pt>
                <c:pt idx="2">
                  <c:v>0.16</c:v>
                </c:pt>
                <c:pt idx="3">
                  <c:v>0.01</c:v>
                </c:pt>
                <c:pt idx="4">
                  <c:v>0.05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14</c:v>
                </c:pt>
                <c:pt idx="1">
                  <c:v>85</c:v>
                </c:pt>
                <c:pt idx="2">
                  <c:v>29</c:v>
                </c:pt>
                <c:pt idx="3">
                  <c:v>4</c:v>
                </c:pt>
                <c:pt idx="4">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1</c:v>
                </c:pt>
                <c:pt idx="1">
                  <c:v>54</c:v>
                </c:pt>
                <c:pt idx="2">
                  <c:v>4</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79</c:v>
                </c:pt>
                <c:pt idx="1">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6.9939530200779851E-2"/>
                  <c:y val="-6.8795558336976509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80</c:v>
                </c:pt>
                <c:pt idx="1">
                  <c:v>9</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0.65</c:v>
                </c:pt>
                <c:pt idx="1">
                  <c:v>0.69</c:v>
                </c:pt>
                <c:pt idx="2">
                  <c:v>0.73</c:v>
                </c:pt>
                <c:pt idx="3">
                  <c:v>0.73</c:v>
                </c:pt>
                <c:pt idx="4">
                  <c:v>0.73</c:v>
                </c:pt>
                <c:pt idx="5">
                  <c:v>0.75</c:v>
                </c:pt>
                <c:pt idx="6">
                  <c:v>0.75</c:v>
                </c:pt>
                <c:pt idx="7">
                  <c:v>0.78</c:v>
                </c:pt>
                <c:pt idx="8">
                  <c:v>0.79</c:v>
                </c:pt>
                <c:pt idx="9">
                  <c:v>0.81</c:v>
                </c:pt>
                <c:pt idx="10">
                  <c:v>0.84</c:v>
                </c:pt>
                <c:pt idx="11">
                  <c:v>0.86</c:v>
                </c:pt>
                <c:pt idx="12">
                  <c:v>0.88</c:v>
                </c:pt>
                <c:pt idx="13">
                  <c:v>0.88</c:v>
                </c:pt>
                <c:pt idx="14">
                  <c:v>0.93</c:v>
                </c:pt>
                <c:pt idx="15">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93</c:v>
                </c:pt>
                <c:pt idx="1">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4.5612737087465133E-2"/>
                  <c:y val="-0.10521673628008173"/>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3"/>
              <c:layout>
                <c:manualLayout>
                  <c:x val="-6.0816982783287099E-3"/>
                  <c:y val="-0.10926353382931564"/>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61</c:v>
                </c:pt>
                <c:pt idx="1">
                  <c:v>28</c:v>
                </c:pt>
                <c:pt idx="2">
                  <c:v>5</c:v>
                </c:pt>
                <c:pt idx="3">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0.88</c:v>
                </c:pt>
                <c:pt idx="1">
                  <c:v>0.89</c:v>
                </c:pt>
                <c:pt idx="2">
                  <c:v>0.93</c:v>
                </c:pt>
                <c:pt idx="3">
                  <c:v>0.93</c:v>
                </c:pt>
                <c:pt idx="4">
                  <c:v>0.93</c:v>
                </c:pt>
                <c:pt idx="5">
                  <c:v>0.93</c:v>
                </c:pt>
                <c:pt idx="6">
                  <c:v>0.93</c:v>
                </c:pt>
                <c:pt idx="7">
                  <c:v>0.93</c:v>
                </c:pt>
                <c:pt idx="8">
                  <c:v>0.94</c:v>
                </c:pt>
                <c:pt idx="9">
                  <c:v>0.94</c:v>
                </c:pt>
                <c:pt idx="10">
                  <c:v>0.94</c:v>
                </c:pt>
                <c:pt idx="11">
                  <c:v>0.94</c:v>
                </c:pt>
                <c:pt idx="12">
                  <c:v>0.95</c:v>
                </c:pt>
                <c:pt idx="13">
                  <c:v>0.95</c:v>
                </c:pt>
                <c:pt idx="14">
                  <c:v>0.96</c:v>
                </c:pt>
                <c:pt idx="15">
                  <c:v>0.97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61</c:v>
                </c:pt>
                <c:pt idx="1">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23</c:v>
                </c:pt>
                <c:pt idx="1">
                  <c:v>22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3.0711364680044689E-3"/>
                  <c:y val="-3.7715128428922077E-3"/>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9.5853312849417342E-3"/>
                  <c:y val="-3.4571801683441433E-17"/>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31</c:v>
                </c:pt>
                <c:pt idx="2">
                  <c:v>15</c:v>
                </c:pt>
                <c:pt idx="3">
                  <c:v>11</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0.38</c:v>
                </c:pt>
                <c:pt idx="1">
                  <c:v>0.44</c:v>
                </c:pt>
                <c:pt idx="2">
                  <c:v>0.55000000000000004</c:v>
                </c:pt>
                <c:pt idx="3">
                  <c:v>0.55000000000000004</c:v>
                </c:pt>
                <c:pt idx="4">
                  <c:v>0.56000000000000005</c:v>
                </c:pt>
                <c:pt idx="5">
                  <c:v>0.56999999999999995</c:v>
                </c:pt>
                <c:pt idx="6">
                  <c:v>0.59</c:v>
                </c:pt>
                <c:pt idx="7">
                  <c:v>0.65</c:v>
                </c:pt>
                <c:pt idx="8">
                  <c:v>0.65</c:v>
                </c:pt>
                <c:pt idx="9">
                  <c:v>0.66</c:v>
                </c:pt>
                <c:pt idx="10">
                  <c:v>0.66</c:v>
                </c:pt>
                <c:pt idx="11">
                  <c:v>0.73</c:v>
                </c:pt>
                <c:pt idx="12">
                  <c:v>0.74</c:v>
                </c:pt>
                <c:pt idx="13">
                  <c:v>0.74</c:v>
                </c:pt>
                <c:pt idx="14">
                  <c:v>0.84</c:v>
                </c:pt>
                <c:pt idx="15">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65</c:v>
                </c:pt>
                <c:pt idx="1">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35</c:v>
                </c:pt>
                <c:pt idx="1">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0.52</c:v>
                </c:pt>
                <c:pt idx="1">
                  <c:v>0.56000000000000005</c:v>
                </c:pt>
                <c:pt idx="2">
                  <c:v>0.56999999999999995</c:v>
                </c:pt>
                <c:pt idx="3">
                  <c:v>0.62</c:v>
                </c:pt>
                <c:pt idx="4">
                  <c:v>0.65</c:v>
                </c:pt>
                <c:pt idx="5">
                  <c:v>0.65</c:v>
                </c:pt>
                <c:pt idx="6">
                  <c:v>0.65</c:v>
                </c:pt>
                <c:pt idx="7">
                  <c:v>0.66</c:v>
                </c:pt>
                <c:pt idx="8">
                  <c:v>0.66</c:v>
                </c:pt>
                <c:pt idx="9">
                  <c:v>0.68</c:v>
                </c:pt>
                <c:pt idx="10">
                  <c:v>0.69</c:v>
                </c:pt>
                <c:pt idx="11">
                  <c:v>0.72</c:v>
                </c:pt>
                <c:pt idx="12">
                  <c:v>0.73</c:v>
                </c:pt>
                <c:pt idx="13">
                  <c:v>0.74</c:v>
                </c:pt>
                <c:pt idx="14">
                  <c:v>0.74</c:v>
                </c:pt>
                <c:pt idx="15">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0.25</c:v>
                </c:pt>
                <c:pt idx="1">
                  <c:v>0.68</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41</c:v>
                </c:pt>
                <c:pt idx="1">
                  <c:v>84</c:v>
                </c:pt>
                <c:pt idx="2">
                  <c:v>9</c:v>
                </c:pt>
                <c:pt idx="3">
                  <c:v>1</c:v>
                </c:pt>
                <c:pt idx="4">
                  <c:v>2</c:v>
                </c:pt>
                <c:pt idx="5">
                  <c:v>3</c:v>
                </c:pt>
                <c:pt idx="6">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13</c:v>
                </c:pt>
                <c:pt idx="1">
                  <c:v>53</c:v>
                </c:pt>
                <c:pt idx="2">
                  <c:v>1</c:v>
                </c:pt>
                <c:pt idx="3">
                  <c:v>0</c:v>
                </c:pt>
                <c:pt idx="4">
                  <c:v>0</c:v>
                </c:pt>
                <c:pt idx="5">
                  <c:v>1</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84</c:v>
                </c:pt>
                <c:pt idx="1">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7</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7565002296097701E-2"/>
                  <c:y val="-7.5430256857842812E-2"/>
                </c:manualLayout>
              </c:layout>
              <c:tx>
                <c:rich>
                  <a:bodyPr/>
                  <a:lstStyle/>
                  <a:p>
                    <a:fld id="{09EFCED6-30A2-42DD-AAA5-AA3339C660A2}"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59</c:v>
                </c:pt>
                <c:pt idx="1">
                  <c:v>26</c:v>
                </c:pt>
                <c:pt idx="2">
                  <c:v>9</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5.8351592892084372E-2"/>
                  <c:y val="-8.6744795386519191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56</c:v>
                </c:pt>
                <c:pt idx="1">
                  <c:v>28</c:v>
                </c:pt>
                <c:pt idx="2">
                  <c:v>9</c:v>
                </c:pt>
                <c:pt idx="3">
                  <c:v>3</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82</c:v>
                </c:pt>
                <c:pt idx="1">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3.6853637616053286E-2"/>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5.7703510550804697E-3"/>
                  <c:y val="-0.10937387244387203"/>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23</c:v>
                </c:pt>
                <c:pt idx="2">
                  <c:v>20</c:v>
                </c:pt>
                <c:pt idx="3">
                  <c:v>4</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69</c:v>
                </c:pt>
                <c:pt idx="1">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35</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1.5355682340022204E-2"/>
                  <c:y val="-0.10937387244387205"/>
                </c:manualLayout>
              </c:layout>
              <c:tx>
                <c:rich>
                  <a:bodyPr/>
                  <a:lstStyle/>
                  <a:p>
                    <a:fld id="{BEF84562-EECD-4A1A-B2BE-8771F4F06B48}" type="VALUE">
                      <a:rPr lang="en-US" baseline="0">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31</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58</c:v>
                </c:pt>
                <c:pt idx="1">
                  <c:v>31</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36</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30183929-B975-40CB-AC48-BB5C48BD36A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685368F-4FD8-44D3-A86F-8907121C16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FA1780A3-D9DF-449C-A1F1-50E17468065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BDA4779-AF7B-44B4-91D5-75F67F2084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B3392859-0B4A-4332-9A2D-D03704C87BE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79E65FA3-8883-4857-BFAC-8D9124E9649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206385E-8BD9-4652-B0A3-9097ECBCA24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A509BCC5-F52B-41D4-8A7D-B3C19BDDF13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80C503D2-3CD1-4FC9-A158-F4EB0A8EBF8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AC06004-3018-44C7-8963-18ABD69F8AD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8FD6D09F-43CE-41C2-A66D-A9F71CBA23E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678BF92E-4909-4D1E-AB48-F9A668C04D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D4C40ABC-7887-4357-9926-925F48ED3EB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36F17DD5-742F-4121-BF97-05D12261E59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11D9F014-BABC-45B0-BBF7-13980F98BEA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0.84</c:v>
                </c:pt>
                <c:pt idx="3">
                  <c:v>0</c:v>
                </c:pt>
                <c:pt idx="4">
                  <c:v>0.83</c:v>
                </c:pt>
                <c:pt idx="5">
                  <c:v>0.84</c:v>
                </c:pt>
                <c:pt idx="6">
                  <c:v>0.83</c:v>
                </c:pt>
                <c:pt idx="7">
                  <c:v>0.88</c:v>
                </c:pt>
                <c:pt idx="8">
                  <c:v>0.6</c:v>
                </c:pt>
                <c:pt idx="9">
                  <c:v>0</c:v>
                </c:pt>
                <c:pt idx="11">
                  <c:v>0.84</c:v>
                </c:pt>
                <c:pt idx="12">
                  <c:v>0.76</c:v>
                </c:pt>
                <c:pt idx="13">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1F4EBE42-4C99-4CC1-8463-266D6962BA8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6DE28F1B-CCEE-4BF6-BABC-879463A0820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D1E1895A-20CB-42F7-B699-60180DBE2B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E4893417-2547-4873-8951-6799F1C448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CE64CC5D-CEDD-4129-9A25-78689976F0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6442F7F6-39EC-4577-AFA8-19A0E5BD5F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CF0C2671-EA15-4486-88F7-6673B5FB65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FAAE90B1-FFDA-4E93-A81C-38814D75E7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A56D2965-36B8-4AB2-B57F-924AD8F789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EF85043-4C5C-415F-91DF-AFD48473A6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139C2612-797C-421F-AA98-A84141D6B9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2763FF56-8533-4121-B78F-BD8F6AD249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C73D1C9-FD61-4B87-ADD4-68780ED3F3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3C01DBDF-F9B6-4C5C-9484-FA266E6B78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9CB1C530-1970-4041-8017-9F78324163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2FCCAF80-1F7B-4F65-85C9-263C92DD08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8ACC1244-AAB3-462B-AEC2-DED66EB6B7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0.16000000000000003</c:v>
                </c:pt>
                <c:pt idx="2">
                  <c:v>1</c:v>
                </c:pt>
                <c:pt idx="3">
                  <c:v>1</c:v>
                </c:pt>
                <c:pt idx="4">
                  <c:v>0.17000000000000004</c:v>
                </c:pt>
                <c:pt idx="5">
                  <c:v>0.16000000000000003</c:v>
                </c:pt>
                <c:pt idx="6">
                  <c:v>0.17000000000000004</c:v>
                </c:pt>
                <c:pt idx="7">
                  <c:v>0.12</c:v>
                </c:pt>
                <c:pt idx="8">
                  <c:v>0.4</c:v>
                </c:pt>
                <c:pt idx="9">
                  <c:v>1</c:v>
                </c:pt>
                <c:pt idx="10">
                  <c:v>1</c:v>
                </c:pt>
                <c:pt idx="11">
                  <c:v>0.16000000000000003</c:v>
                </c:pt>
                <c:pt idx="12">
                  <c:v>0.24</c:v>
                </c:pt>
                <c:pt idx="13">
                  <c:v>0.31999999999999995</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84%</c:v>
                  </c:pt>
                  <c:pt idx="4">
                    <c:v>83%</c:v>
                  </c:pt>
                  <c:pt idx="5">
                    <c:v>84%</c:v>
                  </c:pt>
                  <c:pt idx="6">
                    <c:v>83%</c:v>
                  </c:pt>
                  <c:pt idx="7">
                    <c:v>88%</c:v>
                  </c:pt>
                  <c:pt idx="8">
                    <c:v>60%</c:v>
                  </c:pt>
                  <c:pt idx="11">
                    <c:v>84%</c:v>
                  </c:pt>
                  <c:pt idx="12">
                    <c:v>76%</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D591D5A8-B897-4C20-AF1F-448D93795411}"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20BF76E-F4BD-4BD5-9D0C-F7A958CE14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8BA2F95-F52E-4A5D-BB34-A0E80EA0A7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2AD539BE-975B-48DB-874D-EDECEB30FA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27859C78-4D1D-40FD-AA51-4FCF91DAB4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FAAB868-685D-45F5-80DA-85D6ADD465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E333D8C4-0D55-4F32-BF50-E1095C1957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566B431A-9F2B-42E6-9894-12AED2FD0F7B}"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204D349B-E850-46C9-AE9F-3BC05303E7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EA3EE539-6E04-450B-A62E-4FFA6EDD9F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9122327D-2759-4829-9E87-FB3D8AA9BC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CC1C6B0-A18C-4A3B-BE6F-8FE4FBDF55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A6F3245A-FA51-4A8E-91CB-B0280321B8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B50A212-D87D-483A-957A-BBBB8F12E0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CF594C8-2BE8-46CA-977C-463D6D19DB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44A944FB-D382-4DAF-BEDF-8C11056DBF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599B0F9B-D3A3-4A87-AAEF-7884790751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0.84</c:v>
                </c:pt>
                <c:pt idx="2">
                  <c:v>0.71</c:v>
                </c:pt>
                <c:pt idx="3">
                  <c:v>0.8</c:v>
                </c:pt>
                <c:pt idx="4">
                  <c:v>0.85</c:v>
                </c:pt>
                <c:pt idx="5">
                  <c:v>0.79</c:v>
                </c:pt>
                <c:pt idx="7">
                  <c:v>0</c:v>
                </c:pt>
                <c:pt idx="8">
                  <c:v>0.77</c:v>
                </c:pt>
                <c:pt idx="9">
                  <c:v>0.77</c:v>
                </c:pt>
                <c:pt idx="10">
                  <c:v>0.82</c:v>
                </c:pt>
                <c:pt idx="11">
                  <c:v>0.83</c:v>
                </c:pt>
                <c:pt idx="12">
                  <c:v>0.87</c:v>
                </c:pt>
                <c:pt idx="13">
                  <c:v>0.9</c:v>
                </c:pt>
                <c:pt idx="14">
                  <c:v>0.91</c:v>
                </c:pt>
                <c:pt idx="15">
                  <c:v>0.9</c:v>
                </c:pt>
                <c:pt idx="16">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E379A454-6027-4DEB-AF87-39A3E808870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5247FEA5-2709-4F86-B05C-52AFF6C35D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1C3D7DF8-CA48-4E19-82F5-C416E7DDB9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D1EAB381-12A3-4D29-A309-DEA171EE85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27EDAAC6-99B7-4EA9-B871-00EB9E9947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06547F99-0CA9-466C-A3C7-3289DD55E3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F4F7186-DBF5-4CF7-B839-1F4525B59F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7ED95F81-96E2-4EA6-93BA-1B2ADCB715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AC1DF5D3-866D-4400-BCF5-1A7E855B91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570EDD0B-43C8-4B6F-AE99-07A46C6FA7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EAF004A-B3FE-4939-AEC9-A27DE716F8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FFA7552-1DE4-41D2-B69E-C31037702F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A2F52E5-A777-4495-82E9-F65DD57C9F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8FD5D24-994C-4FC3-9A80-186BFDABED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2B4398C3-6987-4DBF-A51B-9C89D1298B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F05ED6A-1A41-4E5C-B4C5-F583508F4E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8114B2A9-4D06-49FC-ADDD-6A04C3253C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0.16000000000000003</c:v>
                </c:pt>
                <c:pt idx="2">
                  <c:v>0.29000000000000004</c:v>
                </c:pt>
                <c:pt idx="3">
                  <c:v>0.19999999999999996</c:v>
                </c:pt>
                <c:pt idx="4">
                  <c:v>0.15000000000000002</c:v>
                </c:pt>
                <c:pt idx="5">
                  <c:v>0.20999999999999996</c:v>
                </c:pt>
                <c:pt idx="6">
                  <c:v>1</c:v>
                </c:pt>
                <c:pt idx="7">
                  <c:v>1</c:v>
                </c:pt>
                <c:pt idx="8">
                  <c:v>0.22999999999999998</c:v>
                </c:pt>
                <c:pt idx="9">
                  <c:v>0.22999999999999998</c:v>
                </c:pt>
                <c:pt idx="10">
                  <c:v>0.18000000000000005</c:v>
                </c:pt>
                <c:pt idx="11">
                  <c:v>0.17000000000000004</c:v>
                </c:pt>
                <c:pt idx="12">
                  <c:v>0.13</c:v>
                </c:pt>
                <c:pt idx="13">
                  <c:v>9.9999999999999978E-2</c:v>
                </c:pt>
                <c:pt idx="14">
                  <c:v>8.9999999999999969E-2</c:v>
                </c:pt>
                <c:pt idx="15">
                  <c:v>9.9999999999999978E-2</c:v>
                </c:pt>
                <c:pt idx="16">
                  <c:v>0.31999999999999995</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84%</c:v>
                  </c:pt>
                  <c:pt idx="2">
                    <c:v>71%</c:v>
                  </c:pt>
                  <c:pt idx="3">
                    <c:v>80%</c:v>
                  </c:pt>
                  <c:pt idx="4">
                    <c:v>85%</c:v>
                  </c:pt>
                  <c:pt idx="5">
                    <c:v>79%</c:v>
                  </c:pt>
                  <c:pt idx="8">
                    <c:v>77%</c:v>
                  </c:pt>
                  <c:pt idx="9">
                    <c:v>77%</c:v>
                  </c:pt>
                  <c:pt idx="10">
                    <c:v>82%</c:v>
                  </c:pt>
                  <c:pt idx="11">
                    <c:v>83%</c:v>
                  </c:pt>
                  <c:pt idx="12">
                    <c:v>87%</c:v>
                  </c:pt>
                  <c:pt idx="13">
                    <c:v>90%</c:v>
                  </c:pt>
                  <c:pt idx="14">
                    <c:v>91%</c:v>
                  </c:pt>
                  <c:pt idx="15">
                    <c:v>90%</c:v>
                  </c:pt>
                  <c:pt idx="16">
                    <c:v>68%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65072D0A-404E-4AB2-96A6-BCF62DC64F1E}"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20BB491C-A44E-4CC1-8F9B-D26A9CC36A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3FB093B6-4B3A-41D5-8146-8B1D32ACA9E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3988EDFF-E94C-4D99-B2E8-414B697A594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64AAD457-E9B6-4286-A5FB-FBDF946EC1DE}"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D6DEA3C-C0F9-4705-87E1-5BD920AC906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0D606B1D-A2BD-4048-BE1A-F17EEECF015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B913BDAF-0E7F-428F-BE7C-1CE5149F875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297B163-A2CC-47C0-B315-C192B7A2111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2E5878B3-907B-4A73-B607-2BA1900174D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9B185B8E-97FD-4E09-9F2A-C2186959FE34}"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2F2ED866-E7F2-42F2-A430-0B1D65A658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3F6905C-DCC8-47A9-BA04-1A0467FAE1A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2C074252-F650-492C-A17D-BE29420255C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436DDB3-6A8B-4815-B4F0-8A84B6B5AFC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00AB61F9-CBA7-4852-8927-143DB8CEAE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264B868C-4858-466A-8107-B41B7AF8FEB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0.8</c:v>
                </c:pt>
                <c:pt idx="6">
                  <c:v>0.81</c:v>
                </c:pt>
                <c:pt idx="7">
                  <c:v>0.83</c:v>
                </c:pt>
                <c:pt idx="8">
                  <c:v>0.85</c:v>
                </c:pt>
                <c:pt idx="9">
                  <c:v>0.87</c:v>
                </c:pt>
                <c:pt idx="13">
                  <c:v>0.8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5886FB11-C669-45E9-8987-42C58CE00798}"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965AB63-59EA-4754-B800-E4AFA4098A6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43C4A6EE-8E09-495C-9250-B4353D6E52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D81A1F8B-0880-4685-8B8B-FB6D239490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B4B8B4F-B961-4508-BF98-0C6BD0FC28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9AD07A8-5F3F-4427-989F-B6C6EBB612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4C67F25-514C-409A-9A05-66231574AE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E0A59EF-C137-489D-B965-AAE12FB039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3A9936E-C84A-4036-81C5-924B82F7EF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EEE53F10-47A6-4505-B871-77CF500D0F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A36BA4FF-4710-4B47-9561-9EC3F406A5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0FA2DB3-EBFF-440D-852F-8642FF4691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8AD3B35-C480-42B3-A276-88D9FE22AC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8237F78A-A7C0-4E1F-92E1-BB7835950A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C80F306E-AAA5-491B-880D-BBB6CE600E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C8D55DD-8017-44AD-AFCE-2AFC2B6426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D8C3E68B-28CF-4AB4-917E-687929C59C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2DD1DD-5B7B-43E3-9D11-AB71224970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0.19999999999999996</c:v>
                </c:pt>
                <c:pt idx="6">
                  <c:v>0.18999999999999995</c:v>
                </c:pt>
                <c:pt idx="7">
                  <c:v>0.17000000000000004</c:v>
                </c:pt>
                <c:pt idx="8">
                  <c:v>0.15000000000000002</c:v>
                </c:pt>
                <c:pt idx="9">
                  <c:v>0.13</c:v>
                </c:pt>
                <c:pt idx="10">
                  <c:v>1</c:v>
                </c:pt>
                <c:pt idx="11">
                  <c:v>1</c:v>
                </c:pt>
                <c:pt idx="12">
                  <c:v>1</c:v>
                </c:pt>
                <c:pt idx="13">
                  <c:v>0.19999999999999996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84%</c:v>
                  </c:pt>
                  <c:pt idx="5">
                    <c:v>80%</c:v>
                  </c:pt>
                  <c:pt idx="6">
                    <c:v>81%</c:v>
                  </c:pt>
                  <c:pt idx="7">
                    <c:v>83%</c:v>
                  </c:pt>
                  <c:pt idx="8">
                    <c:v>85%</c:v>
                  </c:pt>
                  <c:pt idx="9">
                    <c:v>87%</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8BD8CC6-3E2C-44B0-9D16-01BB78D98FB9}"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F57F39B8-3443-4E03-B667-5C0AEA7895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D548A9D-F60A-4892-AE78-827E754E30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F8B032B-666B-4DCE-B7DC-91FC5FA91C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8D62711-6988-4864-94DF-5D290028EB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8EB2E867-1F79-4CC3-A12E-20005B5FC2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F975ECCC-DD06-4189-AC2D-D6A1323906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04346CF-328D-4B74-A633-E4989F0B5F4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500740DB-247D-4B62-A7C2-D69B0E512B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00D2BA6-9223-4B6E-8AF8-0E522768C0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829B9376-AD10-4A6C-B02E-220715DDFD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1A58DA5-F13C-47D9-B6D8-9727CA8575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4E9CE1A-6D75-4AB6-86D9-F2DE51394A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4C46F844-67A9-4FEC-8A40-A3D94EDC16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5E83AC26-1104-4A9B-B59D-145C94F976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2E8237BC-C4E0-4274-BF35-F823C7232B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9F1BA5A-7411-479F-8051-382D61D211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E3D2C348-DD90-4982-8AC5-BC35B8759E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0.74</c:v>
                </c:pt>
                <c:pt idx="3">
                  <c:v>0.78</c:v>
                </c:pt>
                <c:pt idx="4">
                  <c:v>0.88</c:v>
                </c:pt>
                <c:pt idx="5">
                  <c:v>0.85</c:v>
                </c:pt>
                <c:pt idx="6">
                  <c:v>0.77</c:v>
                </c:pt>
                <c:pt idx="7">
                  <c:v>0.86</c:v>
                </c:pt>
                <c:pt idx="8">
                  <c:v>0.82</c:v>
                </c:pt>
                <c:pt idx="9">
                  <c:v>0.84</c:v>
                </c:pt>
                <c:pt idx="10">
                  <c:v>0.79</c:v>
                </c:pt>
                <c:pt idx="11">
                  <c:v>0.85</c:v>
                </c:pt>
                <c:pt idx="12">
                  <c:v>0.86</c:v>
                </c:pt>
                <c:pt idx="13">
                  <c:v>0.78</c:v>
                </c:pt>
                <c:pt idx="14">
                  <c:v>0.79</c:v>
                </c:pt>
                <c:pt idx="15">
                  <c:v>0.82</c:v>
                </c:pt>
                <c:pt idx="16">
                  <c:v>0.79</c:v>
                </c:pt>
                <c:pt idx="17">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A82D78A-AF10-47F1-9429-DBAD9D76E0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001672B-6906-4591-AF6C-F5DB02C84DB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77D9A49-95AF-41B2-8B95-D2B1B792CD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E367034F-ADC7-43D5-94C1-FDB3B159D9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FF760F4E-53A1-4D3A-B6A4-04912A5DD2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8CA2FE0E-EFB7-4377-B617-915234B94C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AA162AE-DA2C-448D-A01F-22886B421B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119210C-D609-4055-876B-2E765F28B0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15DDD42-7656-4D5C-8FDE-A862286763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D82960E4-1CAF-48E0-8643-10E521C411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E79F5925-19D0-4B8E-87D1-7BC2BCFD57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7A385DE-D935-4230-8776-D56FCA901C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066CA79-A7E2-4539-A205-C0AC4DE0AA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AE82D2E-E459-40FF-A172-FC81D1D038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2A36B0DA-D68F-47F0-9CD1-469ECC7254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B7C03DF5-178A-4816-B9FA-1D3ABD8CD2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C58FC5B-124F-4E25-A7FA-09621C1218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E36861D1-46F1-4AA6-BB1E-E6A308AF32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0.26</c:v>
                </c:pt>
                <c:pt idx="3">
                  <c:v>0.21999999999999997</c:v>
                </c:pt>
                <c:pt idx="4">
                  <c:v>0.12</c:v>
                </c:pt>
                <c:pt idx="5">
                  <c:v>0.15000000000000002</c:v>
                </c:pt>
                <c:pt idx="6">
                  <c:v>0.22999999999999998</c:v>
                </c:pt>
                <c:pt idx="7">
                  <c:v>0.14000000000000001</c:v>
                </c:pt>
                <c:pt idx="8">
                  <c:v>0.18000000000000005</c:v>
                </c:pt>
                <c:pt idx="9">
                  <c:v>0.16000000000000003</c:v>
                </c:pt>
                <c:pt idx="10">
                  <c:v>0.20999999999999996</c:v>
                </c:pt>
                <c:pt idx="11">
                  <c:v>0.15000000000000002</c:v>
                </c:pt>
                <c:pt idx="12">
                  <c:v>0.14000000000000001</c:v>
                </c:pt>
                <c:pt idx="13">
                  <c:v>0.21999999999999997</c:v>
                </c:pt>
                <c:pt idx="14">
                  <c:v>0.20999999999999996</c:v>
                </c:pt>
                <c:pt idx="15">
                  <c:v>0.18000000000000005</c:v>
                </c:pt>
                <c:pt idx="16">
                  <c:v>0.20999999999999996</c:v>
                </c:pt>
                <c:pt idx="17">
                  <c:v>0.15000000000000002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83%</c:v>
                  </c:pt>
                  <c:pt idx="2">
                    <c:v>74%</c:v>
                  </c:pt>
                  <c:pt idx="3">
                    <c:v>78%</c:v>
                  </c:pt>
                  <c:pt idx="4">
                    <c:v>88%</c:v>
                  </c:pt>
                  <c:pt idx="5">
                    <c:v>85%</c:v>
                  </c:pt>
                  <c:pt idx="6">
                    <c:v>77%</c:v>
                  </c:pt>
                  <c:pt idx="7">
                    <c:v>86%</c:v>
                  </c:pt>
                  <c:pt idx="8">
                    <c:v>82%</c:v>
                  </c:pt>
                  <c:pt idx="9">
                    <c:v>84%</c:v>
                  </c:pt>
                  <c:pt idx="10">
                    <c:v>79%</c:v>
                  </c:pt>
                  <c:pt idx="11">
                    <c:v>85%</c:v>
                  </c:pt>
                  <c:pt idx="12">
                    <c:v>86%</c:v>
                  </c:pt>
                  <c:pt idx="13">
                    <c:v>78%</c:v>
                  </c:pt>
                  <c:pt idx="14">
                    <c:v>79%</c:v>
                  </c:pt>
                  <c:pt idx="15">
                    <c:v>82%</c:v>
                  </c:pt>
                  <c:pt idx="16">
                    <c:v>79%</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789176FA-6FBA-468C-801B-27084969A8F1}"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0F0190AE-C245-4884-94A6-14DB0821F9F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8944A5FB-887C-407B-8C89-DADCA779852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8FCE2F85-AB09-41C6-9613-7E83B6E365D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159E4AD6-1B63-4209-8409-70138B1C1D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7B77B129-F4E6-487B-A67A-345D2AA17AC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598027A0-2FB6-4E9A-B533-66C9606F586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9B0ED617-22D4-4FE7-B847-B87647BF6BBC}"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EC1C0D93-45CB-4D3E-AB0C-D7B5AF40702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B198591C-F51E-4386-A7FD-FC876EA9465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02A53BED-6CD6-4227-A219-5585AD6CD9E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0.84</c:v>
                </c:pt>
                <c:pt idx="3">
                  <c:v>0</c:v>
                </c:pt>
                <c:pt idx="4" formatCode="0%">
                  <c:v>0.81</c:v>
                </c:pt>
                <c:pt idx="5" formatCode="0%">
                  <c:v>0.66</c:v>
                </c:pt>
                <c:pt idx="6" formatCode="0%">
                  <c:v>0.87</c:v>
                </c:pt>
                <c:pt idx="7" formatCode="0%">
                  <c:v>0.81</c:v>
                </c:pt>
                <c:pt idx="8" formatCode="0%">
                  <c:v>0.91</c:v>
                </c:pt>
                <c:pt idx="9" formatCode="0%">
                  <c:v>0.82</c:v>
                </c:pt>
                <c:pt idx="10" formatCode="0%">
                  <c:v>0.88</c:v>
                </c:pt>
                <c:pt idx="11" formatCode="0%">
                  <c:v>0.78</c:v>
                </c:pt>
                <c:pt idx="12" formatCode="0%">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7DCB827-EDB0-44B0-8460-05269B5B733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22E0D9B4-1801-4CD5-A1CA-50060328C68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D8A86445-2B96-4874-B7B7-9A5814434B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C536EAC6-E442-4F94-B259-150B15F2FC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4FB1F58E-76B7-48EE-95A6-E91B6231C9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559776D2-B692-412F-BDC3-9576DDA71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5BEC237A-1FDC-4FA8-BDF9-AEB0682E95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32B45822-C17F-4DFF-BFD4-52B401087B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1D0B8B39-A5C8-4D8C-A222-CCC6C1FD98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E9A80C2B-EC04-4F34-8686-A4F534A877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712A4B6C-3AC0-4620-9FE5-F965135813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0.18999999999999995</c:v>
                </c:pt>
                <c:pt idx="5">
                  <c:v>0.33999999999999997</c:v>
                </c:pt>
                <c:pt idx="6">
                  <c:v>0.13</c:v>
                </c:pt>
                <c:pt idx="7">
                  <c:v>0.18999999999999995</c:v>
                </c:pt>
                <c:pt idx="8">
                  <c:v>8.9999999999999969E-2</c:v>
                </c:pt>
                <c:pt idx="9">
                  <c:v>0.18000000000000005</c:v>
                </c:pt>
                <c:pt idx="10">
                  <c:v>0.12</c:v>
                </c:pt>
                <c:pt idx="11">
                  <c:v>0.21999999999999997</c:v>
                </c:pt>
                <c:pt idx="12">
                  <c:v>0.31999999999999995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84%</c:v>
                  </c:pt>
                  <c:pt idx="4">
                    <c:v>81%</c:v>
                  </c:pt>
                  <c:pt idx="5">
                    <c:v>66%</c:v>
                  </c:pt>
                  <c:pt idx="6">
                    <c:v>87%</c:v>
                  </c:pt>
                  <c:pt idx="7">
                    <c:v>81%</c:v>
                  </c:pt>
                  <c:pt idx="8">
                    <c:v>91%</c:v>
                  </c:pt>
                  <c:pt idx="9">
                    <c:v>82%</c:v>
                  </c:pt>
                  <c:pt idx="10">
                    <c:v>88%</c:v>
                  </c:pt>
                  <c:pt idx="11">
                    <c:v>78%</c:v>
                  </c:pt>
                  <c:pt idx="12">
                    <c:v>68%</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EC49DAC3-35F6-493D-9D01-312826A9E0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D20E68EE-EEE3-4819-AEEA-FD7971642B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580E48BE-DDCB-4094-A366-67FE067A23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46E9F8F8-C3B2-4716-B89E-6426EFD796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E5C56B32-3FDE-4E08-8BF7-91CE41FE9B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20AB9210-FCEE-4EFB-AFB0-189BDE1F84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6014E1B9-7B66-4048-8B91-CEFAE83A99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0.76</c:v>
                </c:pt>
                <c:pt idx="3">
                  <c:v>0.83</c:v>
                </c:pt>
                <c:pt idx="4">
                  <c:v>0.91</c:v>
                </c:pt>
                <c:pt idx="5">
                  <c:v>0.75</c:v>
                </c:pt>
                <c:pt idx="6">
                  <c:v>0.63</c:v>
                </c:pt>
                <c:pt idx="7" formatCode="0%;;">
                  <c:v>0</c:v>
                </c:pt>
                <c:pt idx="8" formatCode="0%;;">
                  <c:v>0</c:v>
                </c:pt>
                <c:pt idx="9" formatCode="0%;;">
                  <c:v>0.81</c:v>
                </c:pt>
                <c:pt idx="10" formatCode="0%;;">
                  <c:v>0.84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28FBDB09-E0F2-45A5-88D8-C27D10C0657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B591C41D-D334-42F1-B149-5860B78494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A9451984-3AF9-445A-A8FB-2094C32454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4782EEA3-5854-449B-B9AB-103C14CD9A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916C887D-C3D1-4893-A301-A2FAB29FF4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A324D485-A89C-4868-9E3E-AE2260E336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0C8BEB2-965B-4DF4-BF10-9EE2A5C066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A8FA3F39-35CD-433B-9A93-7423B2CD11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4AC5CCA8-E304-4307-98AE-F8BFEFCCA7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0.24</c:v>
                </c:pt>
                <c:pt idx="3">
                  <c:v>0.17000000000000004</c:v>
                </c:pt>
                <c:pt idx="4">
                  <c:v>8.9999999999999969E-2</c:v>
                </c:pt>
                <c:pt idx="5">
                  <c:v>0.25</c:v>
                </c:pt>
                <c:pt idx="6">
                  <c:v>0.37</c:v>
                </c:pt>
                <c:pt idx="8">
                  <c:v>1</c:v>
                </c:pt>
                <c:pt idx="9">
                  <c:v>0.18999999999999995</c:v>
                </c:pt>
                <c:pt idx="10">
                  <c:v>0.16000000000000003</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84%</c:v>
                  </c:pt>
                  <c:pt idx="2">
                    <c:v>76%</c:v>
                  </c:pt>
                  <c:pt idx="3">
                    <c:v>83%</c:v>
                  </c:pt>
                  <c:pt idx="4">
                    <c:v>91%</c:v>
                  </c:pt>
                  <c:pt idx="5">
                    <c:v>75%</c:v>
                  </c:pt>
                  <c:pt idx="6">
                    <c:v>63%</c:v>
                  </c:pt>
                  <c:pt idx="9">
                    <c:v>81%</c:v>
                  </c:pt>
                  <c:pt idx="10">
                    <c:v>84%</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56</c:v>
                </c:pt>
                <c:pt idx="1">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3.0711364680044407E-3"/>
                  <c:y val="-3.7715128428921388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1.8054896927098232E-2"/>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25</c:v>
                </c:pt>
                <c:pt idx="1">
                  <c:v>31</c:v>
                </c:pt>
                <c:pt idx="2">
                  <c:v>23</c:v>
                </c:pt>
                <c:pt idx="3">
                  <c:v>12</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64</c:v>
                </c:pt>
                <c:pt idx="1">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36</c:v>
                </c:pt>
                <c:pt idx="1">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37</c:v>
                </c:pt>
                <c:pt idx="2">
                  <c:v>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0.55000000000000004</c:v>
                </c:pt>
                <c:pt idx="1">
                  <c:v>0.56000000000000005</c:v>
                </c:pt>
                <c:pt idx="2">
                  <c:v>0.57999999999999996</c:v>
                </c:pt>
                <c:pt idx="3">
                  <c:v>0.62</c:v>
                </c:pt>
                <c:pt idx="4">
                  <c:v>0.63</c:v>
                </c:pt>
                <c:pt idx="5">
                  <c:v>0.63</c:v>
                </c:pt>
                <c:pt idx="6">
                  <c:v>0.63</c:v>
                </c:pt>
                <c:pt idx="7">
                  <c:v>0.64</c:v>
                </c:pt>
                <c:pt idx="8">
                  <c:v>0.64</c:v>
                </c:pt>
                <c:pt idx="9">
                  <c:v>0.66</c:v>
                </c:pt>
                <c:pt idx="10">
                  <c:v>0.67</c:v>
                </c:pt>
                <c:pt idx="11">
                  <c:v>0.7</c:v>
                </c:pt>
                <c:pt idx="12">
                  <c:v>0.72</c:v>
                </c:pt>
                <c:pt idx="13">
                  <c:v>0.72</c:v>
                </c:pt>
                <c:pt idx="14">
                  <c:v>0.8</c:v>
                </c:pt>
                <c:pt idx="15">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0.73</c:v>
                </c:pt>
                <c:pt idx="2">
                  <c:v>0.42</c:v>
                </c:pt>
                <c:pt idx="3">
                  <c:v>0.22</c:v>
                </c:pt>
                <c:pt idx="4">
                  <c:v>0.06</c:v>
                </c:pt>
                <c:pt idx="5">
                  <c:v>0.17</c:v>
                </c:pt>
                <c:pt idx="6">
                  <c:v>0.02</c:v>
                </c:pt>
                <c:pt idx="7">
                  <c:v>0.03</c:v>
                </c:pt>
                <c:pt idx="8">
                  <c:v>0.13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13</c:v>
                </c:pt>
                <c:pt idx="1">
                  <c:v>85</c:v>
                </c:pt>
                <c:pt idx="2">
                  <c:v>48</c:v>
                </c:pt>
                <c:pt idx="3">
                  <c:v>29</c:v>
                </c:pt>
                <c:pt idx="4">
                  <c:v>10</c:v>
                </c:pt>
                <c:pt idx="5">
                  <c:v>23</c:v>
                </c:pt>
                <c:pt idx="6">
                  <c:v>4</c:v>
                </c:pt>
                <c:pt idx="7">
                  <c:v>5</c:v>
                </c:pt>
                <c:pt idx="8">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61</c:v>
                </c:pt>
                <c:pt idx="2">
                  <c:v>36</c:v>
                </c:pt>
                <c:pt idx="3">
                  <c:v>18</c:v>
                </c:pt>
                <c:pt idx="4">
                  <c:v>4</c:v>
                </c:pt>
                <c:pt idx="5">
                  <c:v>9</c:v>
                </c:pt>
                <c:pt idx="6">
                  <c:v>1</c:v>
                </c:pt>
                <c:pt idx="7">
                  <c:v>1</c:v>
                </c:pt>
                <c:pt idx="8">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5</c:v>
                </c:pt>
                <c:pt idx="1">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3.378250114804885E-2"/>
                  <c:y val="-9.0516308229411327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368-48B5-A3C4-42635B57D94D}"/>
                </c:ext>
              </c:extLst>
            </c:dLbl>
            <c:dLbl>
              <c:idx val="3"/>
              <c:layout>
                <c:manualLayout>
                  <c:x val="-6.1422729360089377E-3"/>
                  <c:y val="-0.10183084675808775"/>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36</c:v>
                </c:pt>
                <c:pt idx="2">
                  <c:v>8</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0.79</c:v>
                </c:pt>
                <c:pt idx="1">
                  <c:v>0.8</c:v>
                </c:pt>
                <c:pt idx="2">
                  <c:v>0.84</c:v>
                </c:pt>
                <c:pt idx="3">
                  <c:v>0.84</c:v>
                </c:pt>
                <c:pt idx="4">
                  <c:v>0.86</c:v>
                </c:pt>
                <c:pt idx="5">
                  <c:v>0.86</c:v>
                </c:pt>
                <c:pt idx="6">
                  <c:v>0.87</c:v>
                </c:pt>
                <c:pt idx="7">
                  <c:v>0.89</c:v>
                </c:pt>
                <c:pt idx="8">
                  <c:v>0.89</c:v>
                </c:pt>
                <c:pt idx="9">
                  <c:v>0.89</c:v>
                </c:pt>
                <c:pt idx="10">
                  <c:v>0.91</c:v>
                </c:pt>
                <c:pt idx="11">
                  <c:v>0.91</c:v>
                </c:pt>
                <c:pt idx="12">
                  <c:v>0.92</c:v>
                </c:pt>
                <c:pt idx="13">
                  <c:v>0.92</c:v>
                </c:pt>
                <c:pt idx="14">
                  <c:v>0.92</c:v>
                </c:pt>
                <c:pt idx="15">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62</c:v>
                </c:pt>
                <c:pt idx="1">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24</c:v>
                </c:pt>
                <c:pt idx="1">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7.9849548168115472E-2"/>
                  <c:y val="-5.2801179800489942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7192188092838367E-4"/>
                  <c:y val="3.771512842892173E-3"/>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28</c:v>
                </c:pt>
                <c:pt idx="2">
                  <c:v>11</c:v>
                </c:pt>
                <c:pt idx="3">
                  <c:v>7</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43</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6.xml"/><Relationship Id="rId13" Type="http://schemas.openxmlformats.org/officeDocument/2006/relationships/slide" Target="slide60.xml"/><Relationship Id="rId3" Type="http://schemas.openxmlformats.org/officeDocument/2006/relationships/slide" Target="slide3.xml"/><Relationship Id="rId7" Type="http://schemas.openxmlformats.org/officeDocument/2006/relationships/slide" Target="slide32.xml"/><Relationship Id="rId12" Type="http://schemas.openxmlformats.org/officeDocument/2006/relationships/slide" Target="slide5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7.xml"/><Relationship Id="rId11" Type="http://schemas.openxmlformats.org/officeDocument/2006/relationships/slide" Target="slide54.xml"/><Relationship Id="rId5" Type="http://schemas.openxmlformats.org/officeDocument/2006/relationships/slide" Target="slide15.xml"/><Relationship Id="rId10" Type="http://schemas.openxmlformats.org/officeDocument/2006/relationships/slide" Target="slide51.xml"/><Relationship Id="rId4" Type="http://schemas.openxmlformats.org/officeDocument/2006/relationships/slide" Target="slide11.xml"/><Relationship Id="rId9" Type="http://schemas.openxmlformats.org/officeDocument/2006/relationships/slide" Target="slide44.xml"/><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29.sv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28.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29.svg"/><Relationship Id="rId9" Type="http://schemas.openxmlformats.org/officeDocument/2006/relationships/chart" Target="../charts/chart22.xml"/></Relationships>
</file>

<file path=ppt/slides/_rels/slide19.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28.png"/><Relationship Id="rId7" Type="http://schemas.openxmlformats.org/officeDocument/2006/relationships/chart" Target="../charts/chart28.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29.svg"/></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29.svg"/><Relationship Id="rId9" Type="http://schemas.openxmlformats.org/officeDocument/2006/relationships/chart" Target="../charts/chart34.xml"/></Relationships>
</file>

<file path=ppt/slides/_rels/slide21.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28.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29.svg"/><Relationship Id="rId9" Type="http://schemas.openxmlformats.org/officeDocument/2006/relationships/chart" Target="../charts/chart46.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29.sv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29.sv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7.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28.png"/><Relationship Id="rId7" Type="http://schemas.openxmlformats.org/officeDocument/2006/relationships/chart" Target="../charts/chart7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28.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29.svg"/><Relationship Id="rId9" Type="http://schemas.openxmlformats.org/officeDocument/2006/relationships/chart" Target="../charts/chart76.xml"/></Relationships>
</file>

<file path=ppt/slides/_rels/slide29.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28.png"/><Relationship Id="rId7"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29.svg"/></Relationships>
</file>

<file path=ppt/slides/_rels/slide30.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29.svg"/><Relationship Id="rId9" Type="http://schemas.openxmlformats.org/officeDocument/2006/relationships/chart" Target="../charts/chart88.xml"/></Relationships>
</file>

<file path=ppt/slides/_rels/slide31.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4.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9.xml"/><Relationship Id="rId5" Type="http://schemas.openxmlformats.org/officeDocument/2006/relationships/image" Target="../media/image29.svg"/><Relationship Id="rId4" Type="http://schemas.openxmlformats.org/officeDocument/2006/relationships/image" Target="../media/image28.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7.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28.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29.svg"/><Relationship Id="rId9" Type="http://schemas.openxmlformats.org/officeDocument/2006/relationships/chart" Target="../charts/chart115.xml"/></Relationships>
</file>

<file path=ppt/slides/_rels/slide38.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28.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29.svg"/><Relationship Id="rId9" Type="http://schemas.openxmlformats.org/officeDocument/2006/relationships/chart" Target="../charts/chart123.xml"/></Relationships>
</file>

<file path=ppt/slides/_rels/slide39.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28.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29.svg"/><Relationship Id="rId9" Type="http://schemas.openxmlformats.org/officeDocument/2006/relationships/chart" Target="../charts/chart131.xml"/></Relationships>
</file>

<file path=ppt/slides/_rels/slide40.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28.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29.svg"/><Relationship Id="rId9" Type="http://schemas.openxmlformats.org/officeDocument/2006/relationships/chart" Target="../charts/chart139.xml"/></Relationships>
</file>

<file path=ppt/slides/_rels/slide41.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2.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3.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5.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6.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7.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7.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8.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8.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0.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28.png"/><Relationship Id="rId7" Type="http://schemas.openxmlformats.org/officeDocument/2006/relationships/chart" Target="../charts/chart187.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29.svg"/><Relationship Id="rId9" Type="http://schemas.openxmlformats.org/officeDocument/2006/relationships/chart" Target="../charts/chart189.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3.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28.png"/><Relationship Id="rId7" Type="http://schemas.openxmlformats.org/officeDocument/2006/relationships/chart" Target="../charts/chart201.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29.svg"/></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5.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29.svg"/><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28.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29.svg"/><Relationship Id="rId9" Type="http://schemas.openxmlformats.org/officeDocument/2006/relationships/chart" Target="../charts/chart210.xml"/></Relationships>
</file>

<file path=ppt/slides/_rels/slide57.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28.png"/><Relationship Id="rId7" Type="http://schemas.openxmlformats.org/officeDocument/2006/relationships/chart" Target="../charts/chart216.xml"/><Relationship Id="rId2" Type="http://schemas.openxmlformats.org/officeDocument/2006/relationships/notesSlide" Target="../notesSlides/notesSlide57.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29.sv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9.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28.png"/><Relationship Id="rId7" Type="http://schemas.openxmlformats.org/officeDocument/2006/relationships/chart" Target="../charts/chart220.xml"/><Relationship Id="rId2" Type="http://schemas.openxmlformats.org/officeDocument/2006/relationships/notesSlide" Target="../notesSlides/notesSlide59.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29.svg"/><Relationship Id="rId9" Type="http://schemas.openxmlformats.org/officeDocument/2006/relationships/chart" Target="../charts/chart222.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61.xml"/><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6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6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6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NORTHAMPTONSHIRE INTEGRATED CARE SYSTEM</a:t>
            </a:r>
            <a:endParaRPr lang="en-GB" sz="30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NORTHAMPTONSHIRE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NORTHAMPTONSHIRE INTEGRATED CARE SYSTEM, 24,222</a:t>
            </a:r>
            <a:r>
              <a:rPr lang="en-GB" sz="1600"/>
              <a:t> questionnaires were sent out, and </a:t>
            </a:r>
            <a:r>
              <a:rPr lang="en-GB" sz="1600" b="1">
                <a:solidFill>
                  <a:srgbClr val="005EB8"/>
                </a:solidFill>
              </a:rPr>
              <a:t>7,602</a:t>
            </a:r>
            <a:r>
              <a:rPr lang="en-GB" sz="1600"/>
              <a:t> were returned completed. This represents a response rate of </a:t>
            </a:r>
            <a:r>
              <a:rPr lang="en-GB" sz="1600" b="1">
                <a:solidFill>
                  <a:srgbClr val="005EB8"/>
                </a:solidFill>
              </a:rPr>
              <a:t>31%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24,222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7,602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31%</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71%</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56%</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66%</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63%</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3,989;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6,810;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2,192;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7,418;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7,568;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24,222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7,602</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31%</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91%</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80%</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66%</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89%</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3,607;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7,212;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7,005;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6,807;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7,183;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5042379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3942793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46815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585751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390827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258555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873356872"/>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(7,474); ICS 2025 (7,568); PCN bases range from 203 to 826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35639214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0186374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05782227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13050958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96311152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41656358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81%</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008300982"/>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00046059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31998366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0686489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182576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M-WEB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108274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1658708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(7,568); PCN bases range from 203 to 826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9329443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3475868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9078201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16</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63451395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(7,535); PCN bases range from 201 to 825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244043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4032035235"/>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14242387"/>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893776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64346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94962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02806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447034818"/>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(7,103); ICS 2025 (7,155); PCN bases range from 188 to 781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0603142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3928031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8293116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076032205"/>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498937685"/>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602101321"/>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942249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63930833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65230685"/>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ROYAL PARKS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239247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519672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05923568"/>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(7,155); PCN bases range from 188 to 781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4388185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8134366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753702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470794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5667701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650227621"/>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(3,274); ICS 2025 (3,874); PCN bases range from 101 to 428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32281414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5933186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2212673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957272762"/>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500536178"/>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NORTHAMPTONSHIRE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222358098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301911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4212527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RED KITE 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BRACKLEY &amp; TOWCESTER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497897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959477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5398552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(3,874); PCN bases range from 101 to 428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99565381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9105382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5266366"/>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47559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9703111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862107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8464089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(2,212); ICS 2025 (2,875); PCN bases range from 69 to 330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40205908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5262539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9353971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764074028"/>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252448122"/>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NORTHAMPTONSHIRE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839144542"/>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939542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39500620"/>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DAVENTRY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671540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185460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9747713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(2,875); PCN bases range from 69 to 330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40793854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5654565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53757494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(7,382); PCN bases range from 200 to 812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8119747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667950762"/>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6129342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65794076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(4,757); PCN bases range from 109 to 549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10871996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827964848"/>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5388377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3594614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715837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538508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077777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71415228"/>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(6,802); ICS 2025 (7,005); PCN bases range from 194 to 765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249161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071989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149858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95089781"/>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36612680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0827859"/>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4792321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53596812"/>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DAVENTRY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414406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638809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8306573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(7,005); PCN bases range from 194 to 765</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97248739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1080704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5543558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374027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85518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288293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36756461"/>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(5,294); ICS 2025 (5,418); PCN bases range from 129 to 569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862341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7529106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481383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73357954"/>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92673957"/>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87928756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29</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0535228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15022939"/>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NORTHAMPTONSHIRE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ROYAL PARKS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5701669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491509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3581842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(5,418); PCN bases range from 129 to 569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87244635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448582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5542049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8848108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3229398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544415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91294456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(7,309); ICS 2025 (7,418); PCN bases range from 201 to 814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0726732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1777177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875046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041356059"/>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124720018"/>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2183649516"/>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483602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40202720"/>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DAVENTRY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78694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403889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1923630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(7,418); PCN bases range from 201 to 814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12420090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6164357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255427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545572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756126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189427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1344010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(6,545); ICS 2025 (6,603); PCN bases range from 181 to 720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0011351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312205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3825603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41152075"/>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59220434"/>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82852203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614855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71045285"/>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PARKWOOD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3590714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56833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4550572"/>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(6,603); PCN bases range from 181 to 720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17413805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75697684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8087502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427582438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406599019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(7,306); PCN bases range from 197 to 804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6765952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3431914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7107002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53395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1858076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26258024"/>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(7,089); ICS 2025 (7,212); PCN bases range from 195 to 800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1585972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6183316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7019447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8099142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0895490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86576471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8423337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167606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896291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281871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876649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81239668"/>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(7,096); ICS 2025 (7,224); PCN bases range from 196 to 800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718817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7664327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7379068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66266713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13537535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103858833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468333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6297354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086331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0300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480893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5510048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(5,326); ICS 2025 (5,472); PCN bases range from 148 to 604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1258461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5383740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618562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65249070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6904053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85223483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1995071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4471582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463740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143299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0119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7023839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(6,868); ICS 2025 (6,988); PCN bases range from 191 to 776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3077292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980593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8494734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1247482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17200430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641246989"/>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9193436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7991809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771054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39273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7775069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5377943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(7,057); ICS 2025 (7,183); PCN bases range from 197 to 796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838055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799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190082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90051108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41281597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63448680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571758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984747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453073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406208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682899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85425123"/>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(6,705); ICS 2025 (6,807); PCN bases range from 193 to 755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586451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75498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7727363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5583182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9551046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47261924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9699637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280726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297264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545864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798603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18823740"/>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(7,083); ICS 2025 (7,212); PCN bases range from 197 to 803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183796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4397564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669460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5963096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320386441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76708682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11277940"/>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10 to 4,213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028691416"/>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55 to 6,669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032611141"/>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46 to 7,104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34103266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40 to 1,608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36703367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129818729"/>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37552925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05694473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924581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367437545"/>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24705920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(7,224).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938290202"/>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97936138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2,876</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29212084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889 to 2,029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22559414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128210510"/>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54 to 2,086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33030890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1471147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(7,224).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480224784"/>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NORTHAMPTONSHIRE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954647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965278531"/>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564420070"/>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825365755"/>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289347255"/>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14 to 4,023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172558739"/>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39 to 6,296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746850604"/>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1,293 to 5,881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556738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NORTHAMPTONSHIRE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458200123"/>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(7,224).</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253933844"/>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46413538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0764780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336689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6826551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(2,140). ICS 2025 (2,192);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830565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36116811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831006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803685822"/>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717520193"/>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17642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810431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4375410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7145550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49657028"/>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3868098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351400742"/>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(3,320); ICS 2025 (3,607); PCN bases range from 116 to 409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891230717"/>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6529204"/>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7931038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594350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8956559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83376437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187631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3400861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PARKWOOD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5493170"/>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36112374"/>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(3,607); PCN bases range from 116 to 409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6633098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411505047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5393061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2289216722"/>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(7,563); PCN bases range from 203 to 827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9563286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602549917"/>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9188011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6940011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846629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710065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309287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21406524"/>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(6,691); ICS 2025 (6,810); PCN bases range from 188 to 756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239361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147452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0935605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20100022"/>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55081010"/>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84156605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3956201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87853554"/>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M-WEB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TRIANGLE PCN</a:t>
                      </a: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507273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21424072"/>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(6,810); PCN bases range from 188 to 756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35034532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96080929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NORTHAMPTONSHIRE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2611415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419540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67990219"/>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(4,009). ICS 2025 (3,989);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553489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4691655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8342485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255202550"/>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408008014"/>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839537057"/>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NORTHAMPTONSHIRE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3533992774"/>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infopath/2007/PartnerControls"/>
    <ds:schemaRef ds:uri="http://purl.org/dc/terms/"/>
    <ds:schemaRef ds:uri="57b21b79-5d32-4c3c-9402-b397da5c7a71"/>
    <ds:schemaRef ds:uri="http://purl.org/dc/elements/1.1/"/>
    <ds:schemaRef ds:uri="http://schemas.microsoft.com/office/2006/documentManagement/types"/>
    <ds:schemaRef ds:uri="http://schemas.openxmlformats.org/package/2006/metadata/core-properties"/>
    <ds:schemaRef ds:uri="c143a6c5-5942-4b69-8d61-fb579588568f"/>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3100</TotalTime>
  <Words>8796</Words>
  <Application>Microsoft Office PowerPoint</Application>
  <PresentationFormat>Widescreen</PresentationFormat>
  <Paragraphs>1499</Paragraphs>
  <Slides>64</Slides>
  <Notes>64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64</vt:i4>
      </vt:variant>
    </vt:vector>
  </HeadingPairs>
  <TitlesOfParts>
    <vt:vector size="7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1192</cp:revision>
  <dcterms:created xsi:type="dcterms:W3CDTF">2020-01-09T15:19:38Z</dcterms:created>
  <dcterms:modified xsi:type="dcterms:W3CDTF">2025-07-08T16:23:08Z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