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49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80</c:v>
                </c:pt>
                <c:pt idx="1">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3.0711364680044408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699214587076029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30</c:v>
                </c:pt>
                <c:pt idx="2">
                  <c:v>11</c:v>
                </c:pt>
                <c:pt idx="3">
                  <c:v>5</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c:v>
                </c:pt>
                <c:pt idx="1">
                  <c:v>0.73</c:v>
                </c:pt>
                <c:pt idx="2">
                  <c:v>0.74</c:v>
                </c:pt>
                <c:pt idx="3">
                  <c:v>0.77</c:v>
                </c:pt>
                <c:pt idx="4">
                  <c:v>0.77</c:v>
                </c:pt>
                <c:pt idx="5">
                  <c:v>0.78</c:v>
                </c:pt>
                <c:pt idx="6">
                  <c:v>0.78</c:v>
                </c:pt>
                <c:pt idx="7">
                  <c:v>0.8</c:v>
                </c:pt>
                <c:pt idx="8">
                  <c:v>0.81</c:v>
                </c:pt>
                <c:pt idx="9">
                  <c:v>0.83</c:v>
                </c:pt>
                <c:pt idx="10">
                  <c:v>0.83</c:v>
                </c:pt>
                <c:pt idx="11">
                  <c:v>0.84</c:v>
                </c:pt>
                <c:pt idx="12">
                  <c:v>0.85</c:v>
                </c:pt>
                <c:pt idx="13">
                  <c:v>0.85</c:v>
                </c:pt>
                <c:pt idx="14">
                  <c:v>0.86</c:v>
                </c:pt>
                <c:pt idx="15">
                  <c:v>0.9</c:v>
                </c:pt>
                <c:pt idx="16">
                  <c:v>0.9</c:v>
                </c:pt>
                <c:pt idx="17">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pt idx="15">
                  <c:v>0.81</c:v>
                </c:pt>
                <c:pt idx="16">
                  <c:v>0.81</c:v>
                </c:pt>
                <c:pt idx="17">
                  <c:v>0.81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0.41</c:v>
                </c:pt>
                <c:pt idx="1">
                  <c:v>0.33</c:v>
                </c:pt>
                <c:pt idx="2">
                  <c:v>0.46</c:v>
                </c:pt>
                <c:pt idx="3">
                  <c:v>0.27</c:v>
                </c:pt>
                <c:pt idx="4">
                  <c:v>0.04</c:v>
                </c:pt>
                <c:pt idx="5">
                  <c:v>0.3</c:v>
                </c:pt>
                <c:pt idx="6">
                  <c:v>0.09</c:v>
                </c:pt>
                <c:pt idx="7">
                  <c:v>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54</c:v>
                </c:pt>
                <c:pt idx="1">
                  <c:v>52</c:v>
                </c:pt>
                <c:pt idx="2">
                  <c:v>54</c:v>
                </c:pt>
                <c:pt idx="3">
                  <c:v>35</c:v>
                </c:pt>
                <c:pt idx="4">
                  <c:v>9</c:v>
                </c:pt>
                <c:pt idx="5">
                  <c:v>37</c:v>
                </c:pt>
                <c:pt idx="6">
                  <c:v>16</c:v>
                </c:pt>
                <c:pt idx="7">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33</c:v>
                </c:pt>
                <c:pt idx="1">
                  <c:v>13</c:v>
                </c:pt>
                <c:pt idx="2">
                  <c:v>38</c:v>
                </c:pt>
                <c:pt idx="3">
                  <c:v>18</c:v>
                </c:pt>
                <c:pt idx="4">
                  <c:v>0</c:v>
                </c:pt>
                <c:pt idx="5">
                  <c:v>21</c:v>
                </c:pt>
                <c:pt idx="6">
                  <c:v>4</c:v>
                </c:pt>
                <c:pt idx="7">
                  <c:v>15</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57</c:v>
                </c:pt>
                <c:pt idx="1">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3.6027358064774875E-2"/>
                  <c:y val="-0.10926353382931565"/>
                </c:manualLayout>
              </c:layout>
              <c:tx>
                <c:rich>
                  <a:bodyPr/>
                  <a:lstStyle/>
                  <a:p>
                    <a:pPr>
                      <a:defRPr sz="1200" b="1">
                        <a:solidFill>
                          <a:schemeClr val="bg1"/>
                        </a:solidFill>
                      </a:defRPr>
                    </a:pPr>
                    <a:fld id="{CB984CC6-97D0-47DB-83EB-35A456C4D7BB}" type="VALUE">
                      <a:rPr lang="en-US" baseline="0">
                        <a:solidFill>
                          <a:srgbClr val="292926"/>
                        </a:solidFill>
                      </a:rPr>
                      <a:pPr>
                        <a:defRPr sz="1200" b="1">
                          <a:solidFill>
                            <a:schemeClr val="bg1"/>
                          </a:solidFill>
                        </a:defRPr>
                      </a:pPr>
                      <a:t>[VALUE]</a:t>
                    </a:fld>
                    <a:endParaRPr lang="en-GB"/>
                  </a:p>
                </c:rich>
              </c:tx>
              <c:numFmt formatCode="[&lt;3]&quot;&quot;;0\%" sourceLinked="0"/>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24</c:v>
                </c:pt>
                <c:pt idx="1">
                  <c:v>36</c:v>
                </c:pt>
                <c:pt idx="2">
                  <c:v>12</c:v>
                </c:pt>
                <c:pt idx="3">
                  <c:v>20</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0.34</c:v>
                </c:pt>
                <c:pt idx="1">
                  <c:v>0.37</c:v>
                </c:pt>
                <c:pt idx="2">
                  <c:v>0.42</c:v>
                </c:pt>
                <c:pt idx="3">
                  <c:v>0.46</c:v>
                </c:pt>
                <c:pt idx="4">
                  <c:v>0.51</c:v>
                </c:pt>
                <c:pt idx="5">
                  <c:v>0.52</c:v>
                </c:pt>
                <c:pt idx="6">
                  <c:v>0.56000000000000005</c:v>
                </c:pt>
                <c:pt idx="7">
                  <c:v>0.56999999999999995</c:v>
                </c:pt>
                <c:pt idx="8">
                  <c:v>0.56999999999999995</c:v>
                </c:pt>
                <c:pt idx="9">
                  <c:v>0.59</c:v>
                </c:pt>
                <c:pt idx="10">
                  <c:v>0.6</c:v>
                </c:pt>
                <c:pt idx="11">
                  <c:v>0.62</c:v>
                </c:pt>
                <c:pt idx="12">
                  <c:v>0.64</c:v>
                </c:pt>
                <c:pt idx="13">
                  <c:v>0.7</c:v>
                </c:pt>
                <c:pt idx="14">
                  <c:v>0.76</c:v>
                </c:pt>
                <c:pt idx="15">
                  <c:v>0.8</c:v>
                </c:pt>
                <c:pt idx="16">
                  <c:v>0.85</c:v>
                </c:pt>
                <c:pt idx="17">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59</c:v>
                </c:pt>
                <c:pt idx="1">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27</c:v>
                </c:pt>
                <c:pt idx="1">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2.3863961508117565E-2"/>
                  <c:y val="-0.10521673628008173"/>
                </c:manualLayout>
              </c:layout>
              <c:numFmt formatCode="[&lt;3]&quot;&quot;;0\%" sourceLinked="0"/>
              <c:spPr/>
              <c:txPr>
                <a:bodyPr/>
                <a:lstStyle/>
                <a:p>
                  <a:pPr>
                    <a:defRPr sz="1200" b="1" baseline="0">
                      <a:solidFill>
                        <a:srgbClr val="292926"/>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29</c:v>
                </c:pt>
                <c:pt idx="1">
                  <c:v>33</c:v>
                </c:pt>
                <c:pt idx="2">
                  <c:v>14</c:v>
                </c:pt>
                <c:pt idx="3">
                  <c:v>16</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0.49</c:v>
                </c:pt>
                <c:pt idx="1">
                  <c:v>0.5</c:v>
                </c:pt>
                <c:pt idx="2">
                  <c:v>0.52</c:v>
                </c:pt>
                <c:pt idx="3">
                  <c:v>0.53</c:v>
                </c:pt>
                <c:pt idx="4">
                  <c:v>0.56999999999999995</c:v>
                </c:pt>
                <c:pt idx="5">
                  <c:v>0.57999999999999996</c:v>
                </c:pt>
                <c:pt idx="6">
                  <c:v>0.6</c:v>
                </c:pt>
                <c:pt idx="7">
                  <c:v>0.61</c:v>
                </c:pt>
                <c:pt idx="8">
                  <c:v>0.62</c:v>
                </c:pt>
                <c:pt idx="9">
                  <c:v>0.64</c:v>
                </c:pt>
                <c:pt idx="10">
                  <c:v>0.65</c:v>
                </c:pt>
                <c:pt idx="11">
                  <c:v>0.66</c:v>
                </c:pt>
                <c:pt idx="12">
                  <c:v>0.67</c:v>
                </c:pt>
                <c:pt idx="13">
                  <c:v>0.71</c:v>
                </c:pt>
                <c:pt idx="14">
                  <c:v>0.72</c:v>
                </c:pt>
                <c:pt idx="15">
                  <c:v>0.73</c:v>
                </c:pt>
                <c:pt idx="16">
                  <c:v>0.76</c:v>
                </c:pt>
                <c:pt idx="17">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50</c:v>
                </c:pt>
                <c:pt idx="1">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31</c:v>
                </c:pt>
                <c:pt idx="1">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27</c:v>
                </c:pt>
                <c:pt idx="1">
                  <c:v>29</c:v>
                </c:pt>
                <c:pt idx="2">
                  <c:v>16</c:v>
                </c:pt>
                <c:pt idx="3">
                  <c:v>14</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0.34</c:v>
                </c:pt>
                <c:pt idx="1">
                  <c:v>0.37</c:v>
                </c:pt>
                <c:pt idx="2">
                  <c:v>0.41</c:v>
                </c:pt>
                <c:pt idx="3">
                  <c:v>0.48</c:v>
                </c:pt>
                <c:pt idx="4">
                  <c:v>0.53</c:v>
                </c:pt>
                <c:pt idx="5">
                  <c:v>0.55000000000000004</c:v>
                </c:pt>
                <c:pt idx="6">
                  <c:v>0.59</c:v>
                </c:pt>
                <c:pt idx="7">
                  <c:v>0.6</c:v>
                </c:pt>
                <c:pt idx="8">
                  <c:v>0.61</c:v>
                </c:pt>
                <c:pt idx="9">
                  <c:v>0.62</c:v>
                </c:pt>
                <c:pt idx="10">
                  <c:v>0.63</c:v>
                </c:pt>
                <c:pt idx="11">
                  <c:v>0.64</c:v>
                </c:pt>
                <c:pt idx="12">
                  <c:v>0.65</c:v>
                </c:pt>
                <c:pt idx="13">
                  <c:v>0.67</c:v>
                </c:pt>
                <c:pt idx="14">
                  <c:v>0.68</c:v>
                </c:pt>
                <c:pt idx="15">
                  <c:v>0.69</c:v>
                </c:pt>
                <c:pt idx="16">
                  <c:v>0.74</c:v>
                </c:pt>
                <c:pt idx="17">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0.54</c:v>
                </c:pt>
                <c:pt idx="1">
                  <c:v>0.16</c:v>
                </c:pt>
                <c:pt idx="2">
                  <c:v>0.21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82</c:v>
                </c:pt>
                <c:pt idx="1">
                  <c:v>24</c:v>
                </c:pt>
                <c:pt idx="2">
                  <c:v>45</c:v>
                </c:pt>
                <c:pt idx="3">
                  <c:v>8</c:v>
                </c:pt>
                <c:pt idx="4">
                  <c:v>10</c:v>
                </c:pt>
                <c:pt idx="5">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28</c:v>
                </c:pt>
                <c:pt idx="1">
                  <c:v>9</c:v>
                </c:pt>
                <c:pt idx="2">
                  <c:v>4</c:v>
                </c:pt>
                <c:pt idx="3">
                  <c:v>3</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0.18</c:v>
                </c:pt>
                <c:pt idx="1">
                  <c:v>0.71</c:v>
                </c:pt>
                <c:pt idx="2">
                  <c:v>0.09</c:v>
                </c:pt>
                <c:pt idx="3">
                  <c:v>0.01</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36</c:v>
                </c:pt>
                <c:pt idx="1">
                  <c:v>85</c:v>
                </c:pt>
                <c:pt idx="2">
                  <c:v>25</c:v>
                </c:pt>
                <c:pt idx="3">
                  <c:v>3</c:v>
                </c:pt>
                <c:pt idx="4">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2</c:v>
                </c:pt>
                <c:pt idx="1">
                  <c:v>59</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4.8653586226629457E-2"/>
                  <c:y val="-9.712314118161391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2"/>
              <c:layout>
                <c:manualLayout>
                  <c:x val="0"/>
                  <c:y val="-0.12140392647701739"/>
                </c:manualLayout>
              </c:layout>
              <c:tx>
                <c:rich>
                  <a:bodyPr/>
                  <a:lstStyle/>
                  <a:p>
                    <a:fld id="{B44601A6-A8FC-405B-B9F6-251B64D6E939}"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88</c:v>
                </c:pt>
                <c:pt idx="1">
                  <c:v>8</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0.79</c:v>
                </c:pt>
                <c:pt idx="1">
                  <c:v>0.83</c:v>
                </c:pt>
                <c:pt idx="2">
                  <c:v>0.84</c:v>
                </c:pt>
                <c:pt idx="3">
                  <c:v>0.85</c:v>
                </c:pt>
                <c:pt idx="4">
                  <c:v>0.85</c:v>
                </c:pt>
                <c:pt idx="5">
                  <c:v>0.86</c:v>
                </c:pt>
                <c:pt idx="6">
                  <c:v>0.87</c:v>
                </c:pt>
                <c:pt idx="7">
                  <c:v>0.88</c:v>
                </c:pt>
                <c:pt idx="8">
                  <c:v>0.88</c:v>
                </c:pt>
                <c:pt idx="9">
                  <c:v>0.89</c:v>
                </c:pt>
                <c:pt idx="10">
                  <c:v>0.9</c:v>
                </c:pt>
                <c:pt idx="11">
                  <c:v>0.9</c:v>
                </c:pt>
                <c:pt idx="12">
                  <c:v>0.91</c:v>
                </c:pt>
                <c:pt idx="13">
                  <c:v>0.93</c:v>
                </c:pt>
                <c:pt idx="14">
                  <c:v>0.94</c:v>
                </c:pt>
                <c:pt idx="15">
                  <c:v>0.94</c:v>
                </c:pt>
                <c:pt idx="16">
                  <c:v>0.95</c:v>
                </c:pt>
                <c:pt idx="17">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8.498274853391217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1.5204245695821706E-2"/>
                  <c:y val="-0.1092635338293156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61</c:v>
                </c:pt>
                <c:pt idx="1">
                  <c:v>24</c:v>
                </c:pt>
                <c:pt idx="2">
                  <c:v>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0.81</c:v>
                </c:pt>
                <c:pt idx="1">
                  <c:v>0.87</c:v>
                </c:pt>
                <c:pt idx="2">
                  <c:v>0.89</c:v>
                </c:pt>
                <c:pt idx="3">
                  <c:v>0.89</c:v>
                </c:pt>
                <c:pt idx="4">
                  <c:v>0.9</c:v>
                </c:pt>
                <c:pt idx="5">
                  <c:v>0.91</c:v>
                </c:pt>
                <c:pt idx="6">
                  <c:v>0.91</c:v>
                </c:pt>
                <c:pt idx="7">
                  <c:v>0.91</c:v>
                </c:pt>
                <c:pt idx="8">
                  <c:v>0.91</c:v>
                </c:pt>
                <c:pt idx="9">
                  <c:v>0.92</c:v>
                </c:pt>
                <c:pt idx="10">
                  <c:v>0.93</c:v>
                </c:pt>
                <c:pt idx="11">
                  <c:v>0.93</c:v>
                </c:pt>
                <c:pt idx="12">
                  <c:v>0.93</c:v>
                </c:pt>
                <c:pt idx="13">
                  <c:v>0.93</c:v>
                </c:pt>
                <c:pt idx="14">
                  <c:v>0.94</c:v>
                </c:pt>
                <c:pt idx="15">
                  <c:v>0.96</c:v>
                </c:pt>
                <c:pt idx="16">
                  <c:v>0.98</c:v>
                </c:pt>
                <c:pt idx="17">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75</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3.6853637616053286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699214587076029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30</c:v>
                </c:pt>
                <c:pt idx="2">
                  <c:v>12</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0.64</c:v>
                </c:pt>
                <c:pt idx="1">
                  <c:v>0.68</c:v>
                </c:pt>
                <c:pt idx="2">
                  <c:v>0.68</c:v>
                </c:pt>
                <c:pt idx="3">
                  <c:v>0.71</c:v>
                </c:pt>
                <c:pt idx="4">
                  <c:v>0.74</c:v>
                </c:pt>
                <c:pt idx="5">
                  <c:v>0.74</c:v>
                </c:pt>
                <c:pt idx="6">
                  <c:v>0.75</c:v>
                </c:pt>
                <c:pt idx="7">
                  <c:v>0.75</c:v>
                </c:pt>
                <c:pt idx="8">
                  <c:v>0.75</c:v>
                </c:pt>
                <c:pt idx="9">
                  <c:v>0.76</c:v>
                </c:pt>
                <c:pt idx="10">
                  <c:v>0.76</c:v>
                </c:pt>
                <c:pt idx="11">
                  <c:v>0.77</c:v>
                </c:pt>
                <c:pt idx="12">
                  <c:v>0.79</c:v>
                </c:pt>
                <c:pt idx="13">
                  <c:v>0.81</c:v>
                </c:pt>
                <c:pt idx="14">
                  <c:v>0.82</c:v>
                </c:pt>
                <c:pt idx="15">
                  <c:v>0.9</c:v>
                </c:pt>
                <c:pt idx="16">
                  <c:v>0.9</c:v>
                </c:pt>
                <c:pt idx="17">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pt idx="13">
                  <c:v>0.76</c:v>
                </c:pt>
                <c:pt idx="14">
                  <c:v>0.76</c:v>
                </c:pt>
                <c:pt idx="15">
                  <c:v>0.76</c:v>
                </c:pt>
                <c:pt idx="16">
                  <c:v>0.76</c:v>
                </c:pt>
                <c:pt idx="17">
                  <c:v>0.76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67</c:v>
                </c:pt>
                <c:pt idx="1">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0.52</c:v>
                </c:pt>
                <c:pt idx="1">
                  <c:v>0.52</c:v>
                </c:pt>
                <c:pt idx="2">
                  <c:v>0.6</c:v>
                </c:pt>
                <c:pt idx="3">
                  <c:v>0.61</c:v>
                </c:pt>
                <c:pt idx="4">
                  <c:v>0.62</c:v>
                </c:pt>
                <c:pt idx="5">
                  <c:v>0.62</c:v>
                </c:pt>
                <c:pt idx="6">
                  <c:v>0.62</c:v>
                </c:pt>
                <c:pt idx="7">
                  <c:v>0.62</c:v>
                </c:pt>
                <c:pt idx="8">
                  <c:v>0.62</c:v>
                </c:pt>
                <c:pt idx="9">
                  <c:v>0.67</c:v>
                </c:pt>
                <c:pt idx="10">
                  <c:v>0.67</c:v>
                </c:pt>
                <c:pt idx="11">
                  <c:v>0.68</c:v>
                </c:pt>
                <c:pt idx="12">
                  <c:v>0.69</c:v>
                </c:pt>
                <c:pt idx="13">
                  <c:v>0.71</c:v>
                </c:pt>
                <c:pt idx="14">
                  <c:v>0.73</c:v>
                </c:pt>
                <c:pt idx="15">
                  <c:v>0.78</c:v>
                </c:pt>
                <c:pt idx="16">
                  <c:v>0.81</c:v>
                </c:pt>
                <c:pt idx="17">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0.21</c:v>
                </c:pt>
                <c:pt idx="1">
                  <c:v>0.71</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36</c:v>
                </c:pt>
                <c:pt idx="1">
                  <c:v>81</c:v>
                </c:pt>
                <c:pt idx="2">
                  <c:v>10</c:v>
                </c:pt>
                <c:pt idx="3">
                  <c:v>1</c:v>
                </c:pt>
                <c:pt idx="4">
                  <c:v>1</c:v>
                </c:pt>
                <c:pt idx="5">
                  <c:v>3</c:v>
                </c:pt>
                <c:pt idx="6">
                  <c:v>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9</c:v>
                </c:pt>
                <c:pt idx="1">
                  <c:v>59</c:v>
                </c:pt>
                <c:pt idx="2">
                  <c:v>1</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4.9138183488071051E-2"/>
                  <c:y val="-9.80593339151956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22</c:v>
                </c:pt>
                <c:pt idx="2">
                  <c:v>6</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3.6853637616053321E-2"/>
                  <c:y val="-9.80593339151956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67</c:v>
                </c:pt>
                <c:pt idx="1">
                  <c:v>23</c:v>
                </c:pt>
                <c:pt idx="2">
                  <c:v>6</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20</c:v>
                </c:pt>
                <c:pt idx="2">
                  <c:v>18</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76</c:v>
                </c:pt>
                <c:pt idx="1">
                  <c:v>76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8426818808026643E-2"/>
                  <c:y val="-0.1056023596009799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94</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1497955276031142E-2"/>
                  <c:y val="-0.10560235960097991"/>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68</c:v>
                </c:pt>
                <c:pt idx="1">
                  <c:v>26</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95</c:v>
                </c:pt>
                <c:pt idx="1">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9.2134094040133216E-3"/>
                  <c:y val="-0.1093738724438720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67</c:v>
                </c:pt>
                <c:pt idx="1">
                  <c:v>25</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9.2134094040133216E-3"/>
                  <c:y val="-0.10183084675808775"/>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63</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92</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5F0B03E8-64D9-4662-9386-43DD762D3A3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8C15AE66-3172-4276-A776-22BCE5B214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791B8F9-E24F-4361-BBBB-1E3497B48BD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B0DBC288-74F5-493E-BAE4-41C7CED50D6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77315F9-36F9-4B81-A937-850FE0887C6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213DFD2-A903-41AE-AA9D-DAA123AB56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3792B628-BA0B-4873-9C27-82BB2FC763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99A8377-D223-4DBC-9722-E2923630F14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 ~</c:v>
                  </c:pt>
                  <c:pt idx="7">
                    <c:v>Prefer to self-describe ~</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0.89</c:v>
                </c:pt>
                <c:pt idx="3">
                  <c:v>0</c:v>
                </c:pt>
                <c:pt idx="4">
                  <c:v>0.89</c:v>
                </c:pt>
                <c:pt idx="5">
                  <c:v>0.9</c:v>
                </c:pt>
                <c:pt idx="6">
                  <c:v>0</c:v>
                </c:pt>
                <c:pt idx="7">
                  <c:v>0</c:v>
                </c:pt>
                <c:pt idx="8">
                  <c:v>0.65</c:v>
                </c:pt>
                <c:pt idx="9">
                  <c:v>0</c:v>
                </c:pt>
                <c:pt idx="11">
                  <c:v>0.9</c:v>
                </c:pt>
                <c:pt idx="12">
                  <c:v>0.94</c:v>
                </c:pt>
                <c:pt idx="13">
                  <c:v>0.61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B38B0BE4-9514-4E9F-B89F-448A1B30572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1798843A-1AA2-4F77-9D9F-026914B891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D9A7D5CC-A769-4330-951B-4E53CE4126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4989E4B7-C913-4C83-BF7A-12CA49835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07C8AB21-FC73-4155-8898-24B443F69F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55E0DA1C-318F-4702-9D64-82C1697F4A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C83508D9-21CC-48A6-BE29-F20FA7ABF8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3B1BD32D-1759-4846-8CAC-54CD20539B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F7ACF84-D7C2-4FBC-AC26-21DF9638B1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0.10999999999999999</c:v>
                </c:pt>
                <c:pt idx="2">
                  <c:v>1</c:v>
                </c:pt>
                <c:pt idx="3">
                  <c:v>1</c:v>
                </c:pt>
                <c:pt idx="4">
                  <c:v>0.10999999999999999</c:v>
                </c:pt>
                <c:pt idx="5">
                  <c:v>9.9999999999999978E-2</c:v>
                </c:pt>
                <c:pt idx="6">
                  <c:v>1</c:v>
                </c:pt>
                <c:pt idx="7">
                  <c:v>1</c:v>
                </c:pt>
                <c:pt idx="8">
                  <c:v>0.35</c:v>
                </c:pt>
                <c:pt idx="9">
                  <c:v>1</c:v>
                </c:pt>
                <c:pt idx="10">
                  <c:v>1</c:v>
                </c:pt>
                <c:pt idx="11">
                  <c:v>9.9999999999999978E-2</c:v>
                </c:pt>
                <c:pt idx="12">
                  <c:v>6.0000000000000053E-2</c:v>
                </c:pt>
                <c:pt idx="13">
                  <c:v>0.39</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89%</c:v>
                  </c:pt>
                  <c:pt idx="4">
                    <c:v>89%</c:v>
                  </c:pt>
                  <c:pt idx="5">
                    <c:v>90%</c:v>
                  </c:pt>
                  <c:pt idx="8">
                    <c:v>65%</c:v>
                  </c:pt>
                  <c:pt idx="11">
                    <c:v>90%</c:v>
                  </c:pt>
                  <c:pt idx="12">
                    <c:v>94%</c:v>
                  </c:pt>
                  <c:pt idx="13">
                    <c:v>61%</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FCCD8E9-E7F1-4B0E-8DB8-48331A07FD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5BB017D-8D38-4E52-8634-275B60FA72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A7447AC0-CC26-44A1-848F-3C3CA66C43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C392370B-9CE1-4ED6-9FB1-1C35C9665E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7D0F82F-BE10-4814-9330-8A67EC01FB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36C22A85-0FB3-41D7-94AB-47438AB5B3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804BF760-033E-4D3A-8597-7DCCC5E7BC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892C033E-D224-4214-A3C0-3D30256D30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EAE137A-7C42-4788-ACEF-F7D0060E54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75AE93A-051F-4195-B44E-6A7C09345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B264103A-0547-4DC9-B8C9-2119D9FE8B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D992E902-AF21-485A-851B-05E6A22DB8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C637652A-667B-43A1-BD68-8A58DEE4F1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9F679969-8FE4-4E06-98C6-3438FAEC99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0.9</c:v>
                </c:pt>
                <c:pt idx="2">
                  <c:v>0.83</c:v>
                </c:pt>
                <c:pt idx="3">
                  <c:v>0.84</c:v>
                </c:pt>
                <c:pt idx="4">
                  <c:v>0.83</c:v>
                </c:pt>
                <c:pt idx="5">
                  <c:v>0.82</c:v>
                </c:pt>
                <c:pt idx="7">
                  <c:v>0</c:v>
                </c:pt>
                <c:pt idx="8">
                  <c:v>0.8</c:v>
                </c:pt>
                <c:pt idx="9">
                  <c:v>0.87</c:v>
                </c:pt>
                <c:pt idx="10">
                  <c:v>0.86</c:v>
                </c:pt>
                <c:pt idx="11">
                  <c:v>0.9</c:v>
                </c:pt>
                <c:pt idx="12">
                  <c:v>0.91</c:v>
                </c:pt>
                <c:pt idx="13">
                  <c:v>0.93</c:v>
                </c:pt>
                <c:pt idx="14">
                  <c:v>0.93</c:v>
                </c:pt>
                <c:pt idx="15">
                  <c:v>0.95</c:v>
                </c:pt>
                <c:pt idx="16">
                  <c:v>0.61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1268463-B8B3-4AC1-AF05-491F18C8CE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E2225A4-DC7C-4BEE-9A34-1E3BF8FA36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D54867F-90B5-4B5D-A827-20BF28C257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719B9FC5-5ABE-45BA-8DE8-32EE841BF5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881D2E6-1FB8-4EEF-A61C-0C3800F048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301C6DF3-C401-4825-9296-E6952AACDC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30EC276-823E-4B4F-BD4E-13E37A5680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A2AC2FD-ABE8-4FA3-9590-7EEDF62AE5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2F8F8654-9ABD-4EF6-882B-23F140719E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F347C26-C7E9-4A6F-BC8E-699A5E65F4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F919E41A-158E-4576-8F5D-8294DF6897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43D39147-317A-4303-BA93-BF37526F0E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8796F08-6B6B-49E3-A155-B8693F270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98169A4D-51C2-4E7B-8041-72DD22B198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9.9999999999999978E-2</c:v>
                </c:pt>
                <c:pt idx="2">
                  <c:v>0.17000000000000004</c:v>
                </c:pt>
                <c:pt idx="3">
                  <c:v>0.16000000000000003</c:v>
                </c:pt>
                <c:pt idx="4">
                  <c:v>0.17000000000000004</c:v>
                </c:pt>
                <c:pt idx="5">
                  <c:v>0.18000000000000005</c:v>
                </c:pt>
                <c:pt idx="6">
                  <c:v>1</c:v>
                </c:pt>
                <c:pt idx="7">
                  <c:v>1</c:v>
                </c:pt>
                <c:pt idx="8">
                  <c:v>0.19999999999999996</c:v>
                </c:pt>
                <c:pt idx="9">
                  <c:v>0.13</c:v>
                </c:pt>
                <c:pt idx="10">
                  <c:v>0.14000000000000001</c:v>
                </c:pt>
                <c:pt idx="11">
                  <c:v>9.9999999999999978E-2</c:v>
                </c:pt>
                <c:pt idx="12">
                  <c:v>8.9999999999999969E-2</c:v>
                </c:pt>
                <c:pt idx="13">
                  <c:v>6.9999999999999951E-2</c:v>
                </c:pt>
                <c:pt idx="14">
                  <c:v>6.9999999999999951E-2</c:v>
                </c:pt>
                <c:pt idx="15">
                  <c:v>5.0000000000000044E-2</c:v>
                </c:pt>
                <c:pt idx="16">
                  <c:v>0.39</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90%</c:v>
                  </c:pt>
                  <c:pt idx="2">
                    <c:v>83%</c:v>
                  </c:pt>
                  <c:pt idx="3">
                    <c:v>84%</c:v>
                  </c:pt>
                  <c:pt idx="4">
                    <c:v>83%</c:v>
                  </c:pt>
                  <c:pt idx="5">
                    <c:v>82%</c:v>
                  </c:pt>
                  <c:pt idx="8">
                    <c:v>80%</c:v>
                  </c:pt>
                  <c:pt idx="9">
                    <c:v>87%</c:v>
                  </c:pt>
                  <c:pt idx="10">
                    <c:v>86%</c:v>
                  </c:pt>
                  <c:pt idx="11">
                    <c:v>90%</c:v>
                  </c:pt>
                  <c:pt idx="12">
                    <c:v>91%</c:v>
                  </c:pt>
                  <c:pt idx="13">
                    <c:v>93%</c:v>
                  </c:pt>
                  <c:pt idx="14">
                    <c:v>93%</c:v>
                  </c:pt>
                  <c:pt idx="15">
                    <c:v>95%</c:v>
                  </c:pt>
                  <c:pt idx="16">
                    <c:v>61%</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4CF72AA-E872-45B2-BB8C-F3CDFF5295F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0D6FEA1-79B5-45A0-8281-AC05DC512AD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1680F62-534B-4926-86A7-286C2FF981E0}"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D6629283-5DDF-4BA2-A62E-DBB4D1535C7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6E42F11-A57C-4618-AF73-108FB721C41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F3EC4298-1179-4037-834C-AA37F738195F}"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A4C4CB74-F9BB-4C1E-9AE0-2F63C690BD6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0.89</c:v>
                </c:pt>
                <c:pt idx="3">
                  <c:v>0</c:v>
                </c:pt>
                <c:pt idx="5">
                  <c:v>0.87</c:v>
                </c:pt>
                <c:pt idx="6">
                  <c:v>0.86</c:v>
                </c:pt>
                <c:pt idx="7">
                  <c:v>0.9</c:v>
                </c:pt>
                <c:pt idx="8">
                  <c:v>0.91</c:v>
                </c:pt>
                <c:pt idx="9">
                  <c:v>0.92</c:v>
                </c:pt>
                <c:pt idx="13">
                  <c:v>0.87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472CCED-7CC9-4817-A4B1-A749483DC80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82C2C93C-5646-499A-833D-710AAB4094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B852F978-1CBB-4B53-916F-3DE510CB65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11625458-A27A-4DC1-8FB1-C24C3AA9EC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14A0497-0B8B-4E10-86B6-C5ED138D23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2DDCACA5-DD55-4DA9-9106-8549486F98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B6B2BAA-B8FA-465A-8BAF-7D711C5B8D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0.10999999999999999</c:v>
                </c:pt>
                <c:pt idx="2">
                  <c:v>1</c:v>
                </c:pt>
                <c:pt idx="3">
                  <c:v>1</c:v>
                </c:pt>
                <c:pt idx="4">
                  <c:v>1</c:v>
                </c:pt>
                <c:pt idx="5">
                  <c:v>0.13</c:v>
                </c:pt>
                <c:pt idx="6">
                  <c:v>0.14000000000000001</c:v>
                </c:pt>
                <c:pt idx="7">
                  <c:v>9.9999999999999978E-2</c:v>
                </c:pt>
                <c:pt idx="8">
                  <c:v>8.9999999999999969E-2</c:v>
                </c:pt>
                <c:pt idx="9">
                  <c:v>7.999999999999996E-2</c:v>
                </c:pt>
                <c:pt idx="10">
                  <c:v>1</c:v>
                </c:pt>
                <c:pt idx="11">
                  <c:v>1</c:v>
                </c:pt>
                <c:pt idx="12">
                  <c:v>1</c:v>
                </c:pt>
                <c:pt idx="13">
                  <c:v>0.13</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89%</c:v>
                  </c:pt>
                  <c:pt idx="5">
                    <c:v>87%</c:v>
                  </c:pt>
                  <c:pt idx="6">
                    <c:v>86%</c:v>
                  </c:pt>
                  <c:pt idx="7">
                    <c:v>90%</c:v>
                  </c:pt>
                  <c:pt idx="8">
                    <c:v>91%</c:v>
                  </c:pt>
                  <c:pt idx="9">
                    <c:v>92%</c:v>
                  </c:pt>
                  <c:pt idx="13">
                    <c:v>87%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F3E6478D-68EC-44DB-AA18-6F18EAA2B0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54DA5BCA-1516-4053-A403-8FD47B6FC4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0F202892-5F22-421E-B84B-16FBD8A7E3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A61F6E5-4A01-4C34-8212-AAFC6AA2BD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38EACB5-25C2-4A23-9EDE-FAFF33EF90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13460FC-4FC8-4412-A237-AE4A071550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6193219B-0C05-47D3-A8EE-2EC9E6308C3B}"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79D7996-6534-4DDA-8A75-0934A5BA34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DC3FA11D-AB39-45B3-BADB-E248B4B8A3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486D0E6-E626-4818-B25A-C610ED98B9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4B268B1-DAE7-4A64-91A3-256E9F43B6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71C1834-9EE8-4238-9F24-C23ADE2DCB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28D30E0-203D-4F99-8E70-34E9A483BC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EACC154-2AF6-4F00-9A00-11332D60E9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FBB215B3-6D48-4BAC-8BF5-0D10533D1E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E381D9AA-9E28-4350-AE58-79F0FB1402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B796A944-98A8-4345-94EA-82B20BFB96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0.85</c:v>
                </c:pt>
                <c:pt idx="3">
                  <c:v>0.84</c:v>
                </c:pt>
                <c:pt idx="4">
                  <c:v>0.92</c:v>
                </c:pt>
                <c:pt idx="5">
                  <c:v>0.9</c:v>
                </c:pt>
                <c:pt idx="6">
                  <c:v>0.89</c:v>
                </c:pt>
                <c:pt idx="7">
                  <c:v>0.92</c:v>
                </c:pt>
                <c:pt idx="8">
                  <c:v>0.93</c:v>
                </c:pt>
                <c:pt idx="9">
                  <c:v>0.91</c:v>
                </c:pt>
                <c:pt idx="10">
                  <c:v>0.82</c:v>
                </c:pt>
                <c:pt idx="11">
                  <c:v>0.88</c:v>
                </c:pt>
                <c:pt idx="12">
                  <c:v>0.89</c:v>
                </c:pt>
                <c:pt idx="13">
                  <c:v>0.86</c:v>
                </c:pt>
                <c:pt idx="14">
                  <c:v>0.83</c:v>
                </c:pt>
                <c:pt idx="15">
                  <c:v>0.96</c:v>
                </c:pt>
                <c:pt idx="16">
                  <c:v>0.89</c:v>
                </c:pt>
                <c:pt idx="17">
                  <c:v>0.9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E1F3EC2D-47A2-4901-9B55-37A0A3A2A5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2FDB468D-CAFB-44F9-89A6-C65025D07E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20E3364-870E-434E-8BAF-B5C57A2DB3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8CEC0D4-E3BA-4665-B3AE-14CAED34C1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B5C43028-4276-48FB-9FC6-A58B76787C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A735F419-5B0A-4528-A10F-3882514097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A51A372-9D38-45D1-894F-5820831C4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99D70403-7C02-49AA-8099-7F128B27B7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B8AB61C-6A7E-418C-9B02-7ACCC83C28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F220FB51-1377-404B-9E54-982F2A1BD2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C2E0A8F-447C-45BD-A531-8608118CC3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076D6B8-4A32-43FE-8D1C-13BF2F394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6961DC8-5D30-4AF3-9284-E410C0E153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7B4B75B9-9F88-4ABF-AFCE-D2AEBE4447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BCB6E6F-C6C2-417E-8847-7E8ADA8FF8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7DAA588F-BBFA-49CF-9B99-22D1EC71D7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A64BC83-CD08-4E69-B362-40305F0E4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0.15000000000000002</c:v>
                </c:pt>
                <c:pt idx="3">
                  <c:v>0.16000000000000003</c:v>
                </c:pt>
                <c:pt idx="4">
                  <c:v>7.999999999999996E-2</c:v>
                </c:pt>
                <c:pt idx="5">
                  <c:v>9.9999999999999978E-2</c:v>
                </c:pt>
                <c:pt idx="6">
                  <c:v>0.10999999999999999</c:v>
                </c:pt>
                <c:pt idx="7">
                  <c:v>7.999999999999996E-2</c:v>
                </c:pt>
                <c:pt idx="8">
                  <c:v>6.9999999999999951E-2</c:v>
                </c:pt>
                <c:pt idx="9">
                  <c:v>8.9999999999999969E-2</c:v>
                </c:pt>
                <c:pt idx="10">
                  <c:v>0.18000000000000005</c:v>
                </c:pt>
                <c:pt idx="11">
                  <c:v>0.12</c:v>
                </c:pt>
                <c:pt idx="12">
                  <c:v>0.10999999999999999</c:v>
                </c:pt>
                <c:pt idx="13">
                  <c:v>0.14000000000000001</c:v>
                </c:pt>
                <c:pt idx="14">
                  <c:v>0.17000000000000004</c:v>
                </c:pt>
                <c:pt idx="15">
                  <c:v>4.0000000000000036E-2</c:v>
                </c:pt>
                <c:pt idx="16">
                  <c:v>0.10999999999999999</c:v>
                </c:pt>
                <c:pt idx="17">
                  <c:v>9.9999999999999978E-2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89%</c:v>
                  </c:pt>
                  <c:pt idx="2">
                    <c:v>85%</c:v>
                  </c:pt>
                  <c:pt idx="3">
                    <c:v>84%</c:v>
                  </c:pt>
                  <c:pt idx="4">
                    <c:v>92%</c:v>
                  </c:pt>
                  <c:pt idx="5">
                    <c:v>90%</c:v>
                  </c:pt>
                  <c:pt idx="6">
                    <c:v>89%</c:v>
                  </c:pt>
                  <c:pt idx="7">
                    <c:v>92%</c:v>
                  </c:pt>
                  <c:pt idx="8">
                    <c:v>93%</c:v>
                  </c:pt>
                  <c:pt idx="9">
                    <c:v>91%</c:v>
                  </c:pt>
                  <c:pt idx="10">
                    <c:v>82%</c:v>
                  </c:pt>
                  <c:pt idx="11">
                    <c:v>88%</c:v>
                  </c:pt>
                  <c:pt idx="12">
                    <c:v>89%</c:v>
                  </c:pt>
                  <c:pt idx="13">
                    <c:v>86%</c:v>
                  </c:pt>
                  <c:pt idx="14">
                    <c:v>83%</c:v>
                  </c:pt>
                  <c:pt idx="15">
                    <c:v>96%</c:v>
                  </c:pt>
                  <c:pt idx="16">
                    <c:v>89%</c:v>
                  </c:pt>
                  <c:pt idx="17">
                    <c:v>90%</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1D8E8872-5DAA-4370-A16D-CC03CAEB046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8C1EA539-2869-4F9A-8EA1-40010293E14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C57ADD4C-2BCA-4B78-B924-7F8179836FE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16C0DCC9-BBDD-48B6-B50A-FFC0A3227C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83B18357-1019-4C7C-8374-C15E91B160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D5EF026F-84D7-4464-B4D6-3538E6EE18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DD33E209-7A0A-4487-AD9E-45A6F4A57D7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EEA66ED1-3C1E-4547-82F6-6C72B22C57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78C5CAF3-29EC-4B9A-BE78-D8B7D87D19FE}"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C9F5B04C-2F88-4DC5-8399-A9BF74467B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1C0FB697-B8B0-43B8-9566-7DCA4FA1D4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A9D1BB95-43F5-42EA-B2BB-B74D0C6D8D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CE94FD8-E22C-4420-8E98-2A0C07B94A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F45714-7187-48AF-BBAA-D5FAEBE84EA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0.89</c:v>
                </c:pt>
                <c:pt idx="3">
                  <c:v>0</c:v>
                </c:pt>
                <c:pt idx="4" formatCode="0%">
                  <c:v>0.87</c:v>
                </c:pt>
                <c:pt idx="5" formatCode="0%">
                  <c:v>0.89</c:v>
                </c:pt>
                <c:pt idx="6" formatCode="0%">
                  <c:v>0.93</c:v>
                </c:pt>
                <c:pt idx="7" formatCode="0%">
                  <c:v>0.94</c:v>
                </c:pt>
                <c:pt idx="8" formatCode="0%">
                  <c:v>0.99</c:v>
                </c:pt>
                <c:pt idx="9" formatCode="0%">
                  <c:v>0.9</c:v>
                </c:pt>
                <c:pt idx="10" formatCode="0%">
                  <c:v>0</c:v>
                </c:pt>
                <c:pt idx="11" formatCode="0%">
                  <c:v>0.86</c:v>
                </c:pt>
                <c:pt idx="12" formatCode="0%">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15ECC593-8CA5-4FE8-8F43-B93371C91B4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415484A3-3570-45F4-86FA-DAF8470C89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85507FB6-2B79-4835-957D-24EB86F120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192ED100-3B2D-4902-9BF4-4A65E907D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5CBA0408-F250-4D3C-9932-19F6F94084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C6ED1C7F-34E2-4BA2-900D-3B6B442B19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FF5B6A2E-4F1B-4CCA-A495-75E31F06C8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E1647691-9233-4CA1-9C1B-09AE4E0E8D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8ED72ECF-4181-4A7C-9D41-C33DD4C98D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F02CFCC5-1304-403A-882B-6A46F59DF5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6EF97A26-3F1A-4794-8DC3-E0BD62C46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80194CCA-7C34-460A-8408-049C3FAAC1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86FAC55C-506A-43B1-A558-C34893E1B0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B93EA9C-993B-494A-A103-9F2D54BA4F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827CB415-9AC8-495C-983D-E5730C3A38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0.13</c:v>
                </c:pt>
                <c:pt idx="5">
                  <c:v>0.10999999999999999</c:v>
                </c:pt>
                <c:pt idx="6">
                  <c:v>6.9999999999999951E-2</c:v>
                </c:pt>
                <c:pt idx="7">
                  <c:v>6.0000000000000053E-2</c:v>
                </c:pt>
                <c:pt idx="8">
                  <c:v>1.0000000000000009E-2</c:v>
                </c:pt>
                <c:pt idx="9">
                  <c:v>9.9999999999999978E-2</c:v>
                </c:pt>
                <c:pt idx="10">
                  <c:v>1</c:v>
                </c:pt>
                <c:pt idx="11">
                  <c:v>0.14000000000000001</c:v>
                </c:pt>
                <c:pt idx="12">
                  <c:v>0.25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89%</c:v>
                  </c:pt>
                  <c:pt idx="4">
                    <c:v>87%</c:v>
                  </c:pt>
                  <c:pt idx="5">
                    <c:v>89%</c:v>
                  </c:pt>
                  <c:pt idx="6">
                    <c:v>93%</c:v>
                  </c:pt>
                  <c:pt idx="7">
                    <c:v>94%</c:v>
                  </c:pt>
                  <c:pt idx="8">
                    <c:v>99%</c:v>
                  </c:pt>
                  <c:pt idx="9">
                    <c:v>90%</c:v>
                  </c:pt>
                  <c:pt idx="11">
                    <c:v>86%</c:v>
                  </c:pt>
                  <c:pt idx="12">
                    <c:v>75%</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C6A0D48F-D7DF-41D8-9B8D-4CD2182980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3FEDA02-CE76-40C6-9C66-4C7CD70E64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C2ADC1AF-3154-4E92-8CA3-DE8F3B0645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ECAA9DD0-2748-4992-A94C-C9A9F3F5B8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6BC53278-A704-4EDA-A75A-EEA035CC95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37A0E77B-F4EA-4648-8EF4-EDAB87862C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D46BCD98-B819-43F3-9865-55514F69FA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054BA9EF-7AEC-412D-A062-6DA4F3A9BB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B72DD43-B547-41FC-8402-5B25185293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79B8C7FA-A114-433D-839B-9C89B1F0AB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B0FDE49C-177D-4B71-AF71-9366F102EA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ADA43A8B-BC12-4CF4-BA9B-6FA94D387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0.9</c:v>
                </c:pt>
                <c:pt idx="2">
                  <c:v>0.69</c:v>
                </c:pt>
                <c:pt idx="3">
                  <c:v>0.94</c:v>
                </c:pt>
                <c:pt idx="4">
                  <c:v>0.98</c:v>
                </c:pt>
                <c:pt idx="5">
                  <c:v>0.68</c:v>
                </c:pt>
                <c:pt idx="6">
                  <c:v>0.62</c:v>
                </c:pt>
                <c:pt idx="7" formatCode="0%;;">
                  <c:v>0</c:v>
                </c:pt>
                <c:pt idx="8" formatCode="0%;;">
                  <c:v>0</c:v>
                </c:pt>
                <c:pt idx="9" formatCode="0%;;">
                  <c:v>0.88</c:v>
                </c:pt>
                <c:pt idx="10" formatCode="0%;;">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9ACF6187-57D0-4D46-A976-C02ECBE1F9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F6C02D77-EBAA-47E2-B5EB-01B093CA5D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5B5EE554-1771-4E2A-B75F-000CA52E81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D4987428-B09E-41B5-B312-6E6FF2A85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477321C2-9202-4A16-BDD5-05EC4DF539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3128C63D-9EFC-488C-A519-665116AEAC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D8A6F23C-9392-4D35-AB2D-B91AF8C0E4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51C025BA-E5F4-466D-A0DB-680D7E0F2E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0092E312-F423-4D49-AB79-BF28719A22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911C39D0-0900-4EBD-9ECE-7F4265B934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AC981C5B-88F6-44E9-8F1F-7F83BB4A4A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60AD39D6-F799-45AB-A52D-84C965003A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885E6DB4-FD46-4C6F-987C-143FC6C777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9.9999999999999978E-2</c:v>
                </c:pt>
                <c:pt idx="2">
                  <c:v>0.31000000000000005</c:v>
                </c:pt>
                <c:pt idx="3">
                  <c:v>6.0000000000000053E-2</c:v>
                </c:pt>
                <c:pt idx="4">
                  <c:v>2.0000000000000018E-2</c:v>
                </c:pt>
                <c:pt idx="5">
                  <c:v>0.31999999999999995</c:v>
                </c:pt>
                <c:pt idx="6">
                  <c:v>0.38</c:v>
                </c:pt>
                <c:pt idx="8">
                  <c:v>1</c:v>
                </c:pt>
                <c:pt idx="9">
                  <c:v>0.12</c:v>
                </c:pt>
                <c:pt idx="10">
                  <c:v>9.9999999999999978E-2</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90%</c:v>
                  </c:pt>
                  <c:pt idx="2">
                    <c:v>69%</c:v>
                  </c:pt>
                  <c:pt idx="3">
                    <c:v>94%</c:v>
                  </c:pt>
                  <c:pt idx="4">
                    <c:v>98%</c:v>
                  </c:pt>
                  <c:pt idx="5">
                    <c:v>68%</c:v>
                  </c:pt>
                  <c:pt idx="6">
                    <c:v>62%</c:v>
                  </c:pt>
                  <c:pt idx="9">
                    <c:v>88%</c:v>
                  </c:pt>
                  <c:pt idx="10">
                    <c:v>90%</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64</c:v>
                </c:pt>
                <c:pt idx="1">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18</c:v>
                </c:pt>
                <c:pt idx="1">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9.2134094040133216E-3"/>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8054896927098232E-2"/>
                  <c:y val="-0.1131453852867641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28</c:v>
                </c:pt>
                <c:pt idx="2">
                  <c:v>21</c:v>
                </c:pt>
                <c:pt idx="3">
                  <c:v>10</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28</c:v>
                </c:pt>
                <c:pt idx="1">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37</c:v>
                </c:pt>
                <c:pt idx="1">
                  <c:v>38</c:v>
                </c:pt>
                <c:pt idx="2">
                  <c:v>25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0.68</c:v>
                </c:pt>
                <c:pt idx="1">
                  <c:v>0.68</c:v>
                </c:pt>
                <c:pt idx="2">
                  <c:v>0.69</c:v>
                </c:pt>
                <c:pt idx="3">
                  <c:v>0.69</c:v>
                </c:pt>
                <c:pt idx="4">
                  <c:v>0.69</c:v>
                </c:pt>
                <c:pt idx="5">
                  <c:v>0.69</c:v>
                </c:pt>
                <c:pt idx="6">
                  <c:v>0.7</c:v>
                </c:pt>
                <c:pt idx="7">
                  <c:v>0.73</c:v>
                </c:pt>
                <c:pt idx="8">
                  <c:v>0.75</c:v>
                </c:pt>
                <c:pt idx="9">
                  <c:v>0.78</c:v>
                </c:pt>
                <c:pt idx="10">
                  <c:v>0.79</c:v>
                </c:pt>
                <c:pt idx="11">
                  <c:v>0.79</c:v>
                </c:pt>
                <c:pt idx="12">
                  <c:v>0.79</c:v>
                </c:pt>
                <c:pt idx="13">
                  <c:v>0.8</c:v>
                </c:pt>
                <c:pt idx="14">
                  <c:v>0.81</c:v>
                </c:pt>
                <c:pt idx="15">
                  <c:v>0.82</c:v>
                </c:pt>
                <c:pt idx="16">
                  <c:v>0.85</c:v>
                </c:pt>
                <c:pt idx="17">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0.78</c:v>
                </c:pt>
                <c:pt idx="2">
                  <c:v>0.46</c:v>
                </c:pt>
                <c:pt idx="3">
                  <c:v>0.23</c:v>
                </c:pt>
                <c:pt idx="4">
                  <c:v>7.0000000000000007E-2</c:v>
                </c:pt>
                <c:pt idx="5">
                  <c:v>0.21</c:v>
                </c:pt>
                <c:pt idx="6">
                  <c:v>0.01</c:v>
                </c:pt>
                <c:pt idx="7">
                  <c:v>0.03</c:v>
                </c:pt>
                <c:pt idx="8">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86</c:v>
                </c:pt>
                <c:pt idx="2">
                  <c:v>54</c:v>
                </c:pt>
                <c:pt idx="3">
                  <c:v>34</c:v>
                </c:pt>
                <c:pt idx="4">
                  <c:v>11</c:v>
                </c:pt>
                <c:pt idx="5">
                  <c:v>34</c:v>
                </c:pt>
                <c:pt idx="6">
                  <c:v>4</c:v>
                </c:pt>
                <c:pt idx="7">
                  <c:v>7</c:v>
                </c:pt>
                <c:pt idx="8">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63</c:v>
                </c:pt>
                <c:pt idx="2">
                  <c:v>39</c:v>
                </c:pt>
                <c:pt idx="3">
                  <c:v>16</c:v>
                </c:pt>
                <c:pt idx="4">
                  <c:v>4</c:v>
                </c:pt>
                <c:pt idx="5">
                  <c:v>9</c:v>
                </c:pt>
                <c:pt idx="6">
                  <c:v>1</c:v>
                </c:pt>
                <c:pt idx="7">
                  <c:v>1</c:v>
                </c:pt>
                <c:pt idx="8">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4.9138183488071079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1.228454587201782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35</c:v>
                </c:pt>
                <c:pt idx="2">
                  <c:v>8</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0.75</c:v>
                </c:pt>
                <c:pt idx="1">
                  <c:v>0.83</c:v>
                </c:pt>
                <c:pt idx="2">
                  <c:v>0.86</c:v>
                </c:pt>
                <c:pt idx="3">
                  <c:v>0.86</c:v>
                </c:pt>
                <c:pt idx="4">
                  <c:v>0.86</c:v>
                </c:pt>
                <c:pt idx="5">
                  <c:v>0.87</c:v>
                </c:pt>
                <c:pt idx="6">
                  <c:v>0.87</c:v>
                </c:pt>
                <c:pt idx="7">
                  <c:v>0.87</c:v>
                </c:pt>
                <c:pt idx="8">
                  <c:v>0.88</c:v>
                </c:pt>
                <c:pt idx="9">
                  <c:v>0.88</c:v>
                </c:pt>
                <c:pt idx="10">
                  <c:v>0.88</c:v>
                </c:pt>
                <c:pt idx="11">
                  <c:v>0.89</c:v>
                </c:pt>
                <c:pt idx="12">
                  <c:v>0.89</c:v>
                </c:pt>
                <c:pt idx="13">
                  <c:v>0.9</c:v>
                </c:pt>
                <c:pt idx="14">
                  <c:v>0.91</c:v>
                </c:pt>
                <c:pt idx="15">
                  <c:v>0.92</c:v>
                </c:pt>
                <c:pt idx="16">
                  <c:v>0.93</c:v>
                </c:pt>
                <c:pt idx="17">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25</c:v>
                </c:pt>
                <c:pt idx="1">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0.10134750344414654"/>
                  <c:y val="-3.771512842892138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41181E-4"/>
                  <c:y val="7.5430256857842428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28</c:v>
                </c:pt>
                <c:pt idx="2">
                  <c:v>11</c:v>
                </c:pt>
                <c:pt idx="3">
                  <c:v>8</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DORSET INTEGRATED CARE SYSTEM</a:t>
            </a:r>
            <a:endParaRPr lang="en-GB" sz="42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50920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DORSET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DORSET INTEGRATED CARE SYSTEM, 21,359</a:t>
            </a:r>
            <a:r>
              <a:rPr lang="en-GB" sz="1600"/>
              <a:t> questionnaires were sent out, and </a:t>
            </a:r>
            <a:r>
              <a:rPr lang="en-GB" sz="1600" b="1">
                <a:solidFill>
                  <a:srgbClr val="005EB8"/>
                </a:solidFill>
              </a:rPr>
              <a:t>7,883</a:t>
            </a:r>
            <a:r>
              <a:rPr lang="en-GB" sz="1600"/>
              <a:t> were returned completed. This represents a response rate of </a:t>
            </a:r>
            <a:r>
              <a:rPr lang="en-GB" sz="1600" b="1">
                <a:solidFill>
                  <a:srgbClr val="005EB8"/>
                </a:solidFill>
              </a:rPr>
              <a:t>37%</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21,359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7,883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81%</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61%</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64%</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76%</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3,762;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7,167;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1,823;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7,736;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7,854;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21,359</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7,883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37%</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94%</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88%</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75%</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92%</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3,929;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7,585;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7,487;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7,239;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7,576;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1844183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116986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1792819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7177011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758229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722001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509380634"/>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(8,036); ICS 2025 (7,854); PCN bases range from 160 to 996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080174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997162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2036583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43519371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25933700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24166577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76%</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0115679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0937644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21818119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5938456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28040200"/>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JURASSIC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80685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8903771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(7,854); PCN bases range from 160 to 996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3541344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9093336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16054526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425856384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(7,805); PCN bases range from 159 to 990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87272698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102391437"/>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327842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5641039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80807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366839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34780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599162726"/>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(7,604); ICS 2025 (7,411); PCN bases range from 135 to 967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7803656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6887338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0629374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939505813"/>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49295247"/>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177974911"/>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0199688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7977957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00663809"/>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011977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17103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8236763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(7,411); PCN bases range from 135 to 967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7584505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1952910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0664556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08447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74407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88712404"/>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(3,761); ICS 2025 (4,021); PCN bases range from 109 to 441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3314729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9492876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127465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801319366"/>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00113971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85720041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668861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2712663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JURASSIC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CRANE VALLEY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9864109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258470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9360259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(4,021); PCN bases range from 109 to 441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815594860"/>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2529356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6743377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665740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127400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744369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108617140"/>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(1,927); ICS 2025 (2,428); PCN bases range from 64 to 242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401456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993390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796186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29149063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099619643"/>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188009453"/>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41600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97912834"/>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CRANE VALLEY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36521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7729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0448643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(2,428); PCN bases range from 64 to 242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49810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8892784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82068652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(7,708); PCN bases range from 156 to 984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73819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604331880"/>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82602530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27525341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(4,735); PCN bases range from 46 to 698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6645721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611405149"/>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3533414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2264202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700054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82251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203878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98962210"/>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(7,563); ICS 2025 (7,487); PCN bases range from 144 to 966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564766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926546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994372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92024312"/>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4952302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922255496"/>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2130750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0567114"/>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BLANDFORD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090247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130319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4889153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(7,487); PCN bases range from 144 to 966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711692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6109476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393578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180309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714630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05377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7892329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(6,579); ICS 2025 (6,416); PCN bases range from 116 to 891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47618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8616539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751597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29013749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89924158"/>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06463600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857549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206975301"/>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CENTRAL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MID DORSET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441332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01874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82290418"/>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(6,416); PCN bases range from 116 to 891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646825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673222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06819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681780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651162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496028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3498813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(7,917); ICS 2025 (7,736); PCN bases range from 156 to 987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268272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26085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97215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9734485"/>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2570317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89405331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907755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66114984"/>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421003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566412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4595215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(7,736); PCN bases range from 156 to 987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5909627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0239963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7494064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505556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470248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021430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8050657"/>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(7,174); ICS 2025 (7,135); PCN bases range from 150 to 920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592719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489356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7498552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8304226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38851936"/>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9450913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131562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57636609"/>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JURASSIC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CRANE VALLEY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451899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17228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7307369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(7,135); PCN bases range from 150 to 920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33586904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21537976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0202034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914827879"/>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7669546"/>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(7,652); PCN bases range from 156 to 979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764873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7086290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058424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597175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862456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4799049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(7,698); ICS 2025 (7,583); PCN bases range from 157 to 973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855552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3195249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060524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41157645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09749089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76747318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979063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62853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172516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354200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994174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1635232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(7,697); ICS 2025 (7,599); PCN bases range from 158 to 975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8479354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7037313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6057107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50101388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196189384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76472838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61251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0734435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93600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419909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31185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6105033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(5,523); ICS 2025 (5,524); PCN bases range from 112 to 729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2774018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056084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8276467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65339424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11393596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55633131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4740055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8045106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878099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473589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0262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8189529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(7,526); ICS 2025 (7,394); PCN bases range from 154 to 964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1199580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604515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8430871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36968561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207057824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25077356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1169999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14981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24213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046794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1300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7630699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(7,691); ICS 2025 (7,576); PCN bases range from 157 to 975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651306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36021787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2084986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888117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4550427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04159617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837339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974855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771013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050304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607306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4525150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(7,269); ICS 2025 (7,239); PCN bases range from 148 to 942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2417356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7932880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2524566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9418032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78409467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37482682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604518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70127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448432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01435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022774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6501558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(7,667); ICS 2025 (7,585); PCN bases range from 154 to 971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6137272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570654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1325663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928638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46288251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72267053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4199578011"/>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6 to 4,361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321990832"/>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40 to 7,053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76772742"/>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23 to 7,496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019824420"/>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 to 1,871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80652823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886494619"/>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53586615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77896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2156153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27578991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953391500"/>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(7,599).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441086287"/>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26127505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2,948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70232502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415 to 2,303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588510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86868916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54 to 2,133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06646459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588203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(7,599).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487993310"/>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0284757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935963190"/>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71860291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17000878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67818344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 to 4,382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94865405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38 to 7,173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376782377"/>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1,428 to 6,119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1517005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625374029"/>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(7,599).</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12728264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72733500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221043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76239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386473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(1,937). ICS 2025 (1,823);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216965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863772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429088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75736920"/>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22525471"/>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06875818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5082168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1554464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2028032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260871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0150060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828438249"/>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(3,690); ICS 2025 (3,929); PCN bases range from 78 to 505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4132319478"/>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39470972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9931923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7968974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0365649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1155003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314838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017567"/>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SHORE MEDICAL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WIMBORNE &amp; FERNDOWN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5033837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5766071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(3,929); PCN bases range from 78 to 505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5198301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20105419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415845048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026039795"/>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(7,846); PCN bases range from 161 to 993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187362604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3331772984"/>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285006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7831724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740741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786189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26685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4547003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(7,282); ICS 2025 (7,167); PCN bases range from 144 to 888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933783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537259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2371956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19525369"/>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32658208"/>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64937060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295433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56915204"/>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SHERBORNE AREA PCN</a:t>
                      </a: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918134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9173358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(7,167); PCN bases range from 144 to 888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9540855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6659346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8261417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7327964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6856024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(4,074). ICS 2025 (3,762);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121203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3374833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919789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90008602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49624613"/>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810604049"/>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315533448"/>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purl.org/dc/elements/1.1/"/>
    <ds:schemaRef ds:uri="http://purl.org/dc/dcmitype/"/>
    <ds:schemaRef ds:uri="57b21b79-5d32-4c3c-9402-b397da5c7a71"/>
    <ds:schemaRef ds:uri="http://schemas.microsoft.com/office/2006/metadata/properties"/>
    <ds:schemaRef ds:uri="http://schemas.microsoft.com/office/2006/documentManagement/types"/>
    <ds:schemaRef ds:uri="http://purl.org/dc/terms/"/>
    <ds:schemaRef ds:uri="http://www.w3.org/XML/1998/namespace"/>
    <ds:schemaRef ds:uri="http://schemas.microsoft.com/office/infopath/2007/PartnerControls"/>
    <ds:schemaRef ds:uri="http://schemas.openxmlformats.org/package/2006/metadata/core-properties"/>
    <ds:schemaRef ds:uri="c143a6c5-5942-4b69-8d61-fb579588568f"/>
  </ds:schemaRefs>
</ds:datastoreItem>
</file>

<file path=customXml/itemProps3.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3081</TotalTime>
  <Words>8916</Words>
  <Application>Microsoft Office PowerPoint</Application>
  <PresentationFormat>Widescreen</PresentationFormat>
  <Paragraphs>1544</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Katherine Fisher</cp:lastModifiedBy>
  <cp:revision>1193</cp:revision>
  <dcterms:created xsi:type="dcterms:W3CDTF">2020-01-09T15:19:38Z</dcterms:created>
  <dcterms:modified xsi:type="dcterms:W3CDTF">2025-07-08T15:59:23Z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