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7" autoAdjust="0"/>
    <p:restoredTop sz="96357" autoAdjust="0"/>
  </p:normalViewPr>
  <p:slideViewPr>
    <p:cSldViewPr snapToGrid="0" showGuides="1">
      <p:cViewPr varScale="1">
        <p:scale>
          <a:sx n="72" d="100"/>
          <a:sy n="72" d="100"/>
        </p:scale>
        <p:origin x="846" y="66"/>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85</c:v>
                </c:pt>
                <c:pt idx="2">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9924774084057757E-2"/>
                  <c:y val="-9.428782107230350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37</c:v>
                </c:pt>
                <c:pt idx="2">
                  <c:v>13</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0.56999999999999995</c:v>
                </c:pt>
                <c:pt idx="1">
                  <c:v>0.65</c:v>
                </c:pt>
                <c:pt idx="2">
                  <c:v>0.67</c:v>
                </c:pt>
                <c:pt idx="3">
                  <c:v>0.68</c:v>
                </c:pt>
                <c:pt idx="4">
                  <c:v>0.69</c:v>
                </c:pt>
                <c:pt idx="5">
                  <c:v>0.69</c:v>
                </c:pt>
                <c:pt idx="6">
                  <c:v>0.7</c:v>
                </c:pt>
                <c:pt idx="7">
                  <c:v>0.72</c:v>
                </c:pt>
                <c:pt idx="8">
                  <c:v>0.73</c:v>
                </c:pt>
                <c:pt idx="9">
                  <c:v>0.74</c:v>
                </c:pt>
                <c:pt idx="10">
                  <c:v>0.74</c:v>
                </c:pt>
                <c:pt idx="11">
                  <c:v>0.75</c:v>
                </c:pt>
                <c:pt idx="12">
                  <c:v>0.76</c:v>
                </c:pt>
                <c:pt idx="13">
                  <c:v>0.76</c:v>
                </c:pt>
                <c:pt idx="14">
                  <c:v>0.77</c:v>
                </c:pt>
                <c:pt idx="15">
                  <c:v>0.77</c:v>
                </c:pt>
                <c:pt idx="16">
                  <c:v>0.77</c:v>
                </c:pt>
                <c:pt idx="17">
                  <c:v>0.77</c:v>
                </c:pt>
                <c:pt idx="18">
                  <c:v>0.77</c:v>
                </c:pt>
                <c:pt idx="19">
                  <c:v>0.77</c:v>
                </c:pt>
                <c:pt idx="20">
                  <c:v>0.77</c:v>
                </c:pt>
                <c:pt idx="21">
                  <c:v>0.78</c:v>
                </c:pt>
                <c:pt idx="22">
                  <c:v>0.78</c:v>
                </c:pt>
                <c:pt idx="23">
                  <c:v>0.78</c:v>
                </c:pt>
                <c:pt idx="24">
                  <c:v>0.79</c:v>
                </c:pt>
                <c:pt idx="25">
                  <c:v>0.8</c:v>
                </c:pt>
                <c:pt idx="26">
                  <c:v>0.82</c:v>
                </c:pt>
                <c:pt idx="27">
                  <c:v>0.82</c:v>
                </c:pt>
                <c:pt idx="28">
                  <c:v>0.83</c:v>
                </c:pt>
                <c:pt idx="29">
                  <c:v>0.83</c:v>
                </c:pt>
                <c:pt idx="30">
                  <c:v>0.84</c:v>
                </c:pt>
                <c:pt idx="31">
                  <c:v>0.84</c:v>
                </c:pt>
                <c:pt idx="32">
                  <c:v>0.85</c:v>
                </c:pt>
                <c:pt idx="33">
                  <c:v>0.85</c:v>
                </c:pt>
                <c:pt idx="34">
                  <c:v>0.86</c:v>
                </c:pt>
                <c:pt idx="35">
                  <c:v>0.86</c:v>
                </c:pt>
                <c:pt idx="36">
                  <c:v>0.86</c:v>
                </c:pt>
                <c:pt idx="37">
                  <c:v>0.87</c:v>
                </c:pt>
                <c:pt idx="38">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pt idx="18">
                  <c:v>0.77</c:v>
                </c:pt>
                <c:pt idx="19">
                  <c:v>0.77</c:v>
                </c:pt>
                <c:pt idx="20">
                  <c:v>0.77</c:v>
                </c:pt>
                <c:pt idx="21">
                  <c:v>0.77</c:v>
                </c:pt>
                <c:pt idx="22">
                  <c:v>0.77</c:v>
                </c:pt>
                <c:pt idx="23">
                  <c:v>0.77</c:v>
                </c:pt>
                <c:pt idx="24">
                  <c:v>0.77</c:v>
                </c:pt>
                <c:pt idx="25">
                  <c:v>0.77</c:v>
                </c:pt>
                <c:pt idx="26">
                  <c:v>0.77</c:v>
                </c:pt>
                <c:pt idx="27">
                  <c:v>0.77</c:v>
                </c:pt>
                <c:pt idx="28">
                  <c:v>0.77</c:v>
                </c:pt>
                <c:pt idx="29">
                  <c:v>0.77</c:v>
                </c:pt>
                <c:pt idx="30">
                  <c:v>0.77</c:v>
                </c:pt>
                <c:pt idx="31">
                  <c:v>0.77</c:v>
                </c:pt>
                <c:pt idx="32">
                  <c:v>0.77</c:v>
                </c:pt>
                <c:pt idx="33">
                  <c:v>0.77</c:v>
                </c:pt>
                <c:pt idx="34">
                  <c:v>0.77</c:v>
                </c:pt>
                <c:pt idx="35">
                  <c:v>0.77</c:v>
                </c:pt>
                <c:pt idx="36">
                  <c:v>0.77</c:v>
                </c:pt>
                <c:pt idx="37">
                  <c:v>0.77</c:v>
                </c:pt>
                <c:pt idx="38">
                  <c:v>0.77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72</c:v>
                </c:pt>
                <c:pt idx="1">
                  <c:v>76</c:v>
                </c:pt>
                <c:pt idx="2">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28</c:v>
                </c:pt>
                <c:pt idx="1">
                  <c:v>24</c:v>
                </c:pt>
                <c:pt idx="2">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44</c:v>
                </c:pt>
                <c:pt idx="2">
                  <c:v>23</c:v>
                </c:pt>
                <c:pt idx="3">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0.41</c:v>
                </c:pt>
                <c:pt idx="1">
                  <c:v>0.46</c:v>
                </c:pt>
                <c:pt idx="2">
                  <c:v>0.47</c:v>
                </c:pt>
                <c:pt idx="3">
                  <c:v>0.49</c:v>
                </c:pt>
                <c:pt idx="4">
                  <c:v>0.49</c:v>
                </c:pt>
                <c:pt idx="5">
                  <c:v>0.5</c:v>
                </c:pt>
                <c:pt idx="6">
                  <c:v>0.51</c:v>
                </c:pt>
                <c:pt idx="7">
                  <c:v>0.52</c:v>
                </c:pt>
                <c:pt idx="8">
                  <c:v>0.52</c:v>
                </c:pt>
                <c:pt idx="9">
                  <c:v>0.53</c:v>
                </c:pt>
                <c:pt idx="10">
                  <c:v>0.54</c:v>
                </c:pt>
                <c:pt idx="11">
                  <c:v>0.54</c:v>
                </c:pt>
                <c:pt idx="12">
                  <c:v>0.55000000000000004</c:v>
                </c:pt>
                <c:pt idx="13">
                  <c:v>0.56000000000000005</c:v>
                </c:pt>
                <c:pt idx="14">
                  <c:v>0.57999999999999996</c:v>
                </c:pt>
                <c:pt idx="15">
                  <c:v>0.57999999999999996</c:v>
                </c:pt>
                <c:pt idx="16">
                  <c:v>0.57999999999999996</c:v>
                </c:pt>
                <c:pt idx="17">
                  <c:v>0.6</c:v>
                </c:pt>
                <c:pt idx="18">
                  <c:v>0.62</c:v>
                </c:pt>
                <c:pt idx="19">
                  <c:v>0.63</c:v>
                </c:pt>
                <c:pt idx="20">
                  <c:v>0.63</c:v>
                </c:pt>
                <c:pt idx="21">
                  <c:v>0.64</c:v>
                </c:pt>
                <c:pt idx="22">
                  <c:v>0.64</c:v>
                </c:pt>
                <c:pt idx="23">
                  <c:v>0.65</c:v>
                </c:pt>
                <c:pt idx="24">
                  <c:v>0.65</c:v>
                </c:pt>
                <c:pt idx="25">
                  <c:v>0.65</c:v>
                </c:pt>
                <c:pt idx="26">
                  <c:v>0.66</c:v>
                </c:pt>
                <c:pt idx="27">
                  <c:v>0.66</c:v>
                </c:pt>
                <c:pt idx="28">
                  <c:v>0.71</c:v>
                </c:pt>
                <c:pt idx="29">
                  <c:v>0.72</c:v>
                </c:pt>
                <c:pt idx="30">
                  <c:v>0.72</c:v>
                </c:pt>
                <c:pt idx="31">
                  <c:v>0.74</c:v>
                </c:pt>
                <c:pt idx="32">
                  <c:v>0.75</c:v>
                </c:pt>
                <c:pt idx="33">
                  <c:v>0.77</c:v>
                </c:pt>
                <c:pt idx="34">
                  <c:v>0.77</c:v>
                </c:pt>
                <c:pt idx="35">
                  <c:v>0.77</c:v>
                </c:pt>
                <c:pt idx="36">
                  <c:v>0.79</c:v>
                </c:pt>
                <c:pt idx="37">
                  <c:v>0.83</c:v>
                </c:pt>
                <c:pt idx="38">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pt idx="36">
                  <c:v>0.62</c:v>
                </c:pt>
                <c:pt idx="37">
                  <c:v>0.62</c:v>
                </c:pt>
                <c:pt idx="38">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90</c:v>
                </c:pt>
                <c:pt idx="2">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10</c:v>
                </c:pt>
                <c:pt idx="2">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46</c:v>
                </c:pt>
                <c:pt idx="2">
                  <c:v>11</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0.66</c:v>
                </c:pt>
                <c:pt idx="1">
                  <c:v>0.73</c:v>
                </c:pt>
                <c:pt idx="2">
                  <c:v>0.74</c:v>
                </c:pt>
                <c:pt idx="3">
                  <c:v>0.76</c:v>
                </c:pt>
                <c:pt idx="4">
                  <c:v>0.77</c:v>
                </c:pt>
                <c:pt idx="5">
                  <c:v>0.77</c:v>
                </c:pt>
                <c:pt idx="6">
                  <c:v>0.79</c:v>
                </c:pt>
                <c:pt idx="7">
                  <c:v>0.79</c:v>
                </c:pt>
                <c:pt idx="8">
                  <c:v>0.8</c:v>
                </c:pt>
                <c:pt idx="9">
                  <c:v>0.8</c:v>
                </c:pt>
                <c:pt idx="10">
                  <c:v>0.8</c:v>
                </c:pt>
                <c:pt idx="11">
                  <c:v>0.81</c:v>
                </c:pt>
                <c:pt idx="12">
                  <c:v>0.81</c:v>
                </c:pt>
                <c:pt idx="13">
                  <c:v>0.82</c:v>
                </c:pt>
                <c:pt idx="14">
                  <c:v>0.83</c:v>
                </c:pt>
                <c:pt idx="15">
                  <c:v>0.83</c:v>
                </c:pt>
                <c:pt idx="16">
                  <c:v>0.83</c:v>
                </c:pt>
                <c:pt idx="17">
                  <c:v>0.83</c:v>
                </c:pt>
                <c:pt idx="18">
                  <c:v>0.84</c:v>
                </c:pt>
                <c:pt idx="19">
                  <c:v>0.85</c:v>
                </c:pt>
                <c:pt idx="20">
                  <c:v>0.86</c:v>
                </c:pt>
                <c:pt idx="21">
                  <c:v>0.87</c:v>
                </c:pt>
                <c:pt idx="22">
                  <c:v>0.87</c:v>
                </c:pt>
                <c:pt idx="23">
                  <c:v>0.87</c:v>
                </c:pt>
                <c:pt idx="24">
                  <c:v>0.87</c:v>
                </c:pt>
                <c:pt idx="25">
                  <c:v>0.87</c:v>
                </c:pt>
                <c:pt idx="26">
                  <c:v>0.87</c:v>
                </c:pt>
                <c:pt idx="27">
                  <c:v>0.88</c:v>
                </c:pt>
                <c:pt idx="28">
                  <c:v>0.88</c:v>
                </c:pt>
                <c:pt idx="29">
                  <c:v>0.88</c:v>
                </c:pt>
                <c:pt idx="30">
                  <c:v>0.88</c:v>
                </c:pt>
                <c:pt idx="31">
                  <c:v>0.89</c:v>
                </c:pt>
                <c:pt idx="32">
                  <c:v>0.89</c:v>
                </c:pt>
                <c:pt idx="33">
                  <c:v>0.89</c:v>
                </c:pt>
                <c:pt idx="34">
                  <c:v>0.9</c:v>
                </c:pt>
                <c:pt idx="35">
                  <c:v>0.9</c:v>
                </c:pt>
                <c:pt idx="36">
                  <c:v>0.91</c:v>
                </c:pt>
                <c:pt idx="37">
                  <c:v>0.92</c:v>
                </c:pt>
                <c:pt idx="38">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pt idx="13">
                  <c:v>0.84</c:v>
                </c:pt>
                <c:pt idx="14">
                  <c:v>0.84</c:v>
                </c:pt>
                <c:pt idx="15">
                  <c:v>0.84</c:v>
                </c:pt>
                <c:pt idx="16">
                  <c:v>0.84</c:v>
                </c:pt>
                <c:pt idx="17">
                  <c:v>0.84</c:v>
                </c:pt>
                <c:pt idx="18">
                  <c:v>0.84</c:v>
                </c:pt>
                <c:pt idx="19">
                  <c:v>0.84</c:v>
                </c:pt>
                <c:pt idx="20">
                  <c:v>0.84</c:v>
                </c:pt>
                <c:pt idx="21">
                  <c:v>0.84</c:v>
                </c:pt>
                <c:pt idx="22">
                  <c:v>0.84</c:v>
                </c:pt>
                <c:pt idx="23">
                  <c:v>0.84</c:v>
                </c:pt>
                <c:pt idx="24">
                  <c:v>0.84</c:v>
                </c:pt>
                <c:pt idx="25">
                  <c:v>0.84</c:v>
                </c:pt>
                <c:pt idx="26">
                  <c:v>0.84</c:v>
                </c:pt>
                <c:pt idx="27">
                  <c:v>0.84</c:v>
                </c:pt>
                <c:pt idx="28">
                  <c:v>0.84</c:v>
                </c:pt>
                <c:pt idx="29">
                  <c:v>0.84</c:v>
                </c:pt>
                <c:pt idx="30">
                  <c:v>0.84</c:v>
                </c:pt>
                <c:pt idx="31">
                  <c:v>0.84</c:v>
                </c:pt>
                <c:pt idx="32">
                  <c:v>0.84</c:v>
                </c:pt>
                <c:pt idx="33">
                  <c:v>0.84</c:v>
                </c:pt>
                <c:pt idx="34">
                  <c:v>0.84</c:v>
                </c:pt>
                <c:pt idx="35">
                  <c:v>0.84</c:v>
                </c:pt>
                <c:pt idx="36">
                  <c:v>0.84</c:v>
                </c:pt>
                <c:pt idx="37">
                  <c:v>0.84</c:v>
                </c:pt>
                <c:pt idx="38">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0.27</c:v>
                </c:pt>
                <c:pt idx="1">
                  <c:v>0.27</c:v>
                </c:pt>
                <c:pt idx="2">
                  <c:v>0.2</c:v>
                </c:pt>
                <c:pt idx="3">
                  <c:v>0.21</c:v>
                </c:pt>
                <c:pt idx="4">
                  <c:v>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58</c:v>
                </c:pt>
                <c:pt idx="1">
                  <c:v>36</c:v>
                </c:pt>
                <c:pt idx="2">
                  <c:v>38</c:v>
                </c:pt>
                <c:pt idx="3">
                  <c:v>37</c:v>
                </c:pt>
                <c:pt idx="4">
                  <c:v>54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15</c:v>
                </c:pt>
                <c:pt idx="1">
                  <c:v>18</c:v>
                </c:pt>
                <c:pt idx="2">
                  <c:v>11</c:v>
                </c:pt>
                <c:pt idx="3">
                  <c:v>13</c:v>
                </c:pt>
                <c:pt idx="4">
                  <c:v>29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77</c:v>
                </c:pt>
                <c:pt idx="1">
                  <c:v>76</c:v>
                </c:pt>
                <c:pt idx="2">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23</c:v>
                </c:pt>
                <c:pt idx="1">
                  <c:v>24</c:v>
                </c:pt>
                <c:pt idx="2">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48</c:v>
                </c:pt>
                <c:pt idx="2">
                  <c:v>23</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0.51</c:v>
                </c:pt>
                <c:pt idx="1">
                  <c:v>0.54</c:v>
                </c:pt>
                <c:pt idx="2">
                  <c:v>0.56000000000000005</c:v>
                </c:pt>
                <c:pt idx="3">
                  <c:v>0.56999999999999995</c:v>
                </c:pt>
                <c:pt idx="4">
                  <c:v>0.59</c:v>
                </c:pt>
                <c:pt idx="5">
                  <c:v>0.59</c:v>
                </c:pt>
                <c:pt idx="6">
                  <c:v>0.6</c:v>
                </c:pt>
                <c:pt idx="7">
                  <c:v>0.61</c:v>
                </c:pt>
                <c:pt idx="8">
                  <c:v>0.62</c:v>
                </c:pt>
                <c:pt idx="9">
                  <c:v>0.63</c:v>
                </c:pt>
                <c:pt idx="10">
                  <c:v>0.65</c:v>
                </c:pt>
                <c:pt idx="11">
                  <c:v>0.65</c:v>
                </c:pt>
                <c:pt idx="12">
                  <c:v>0.66</c:v>
                </c:pt>
                <c:pt idx="13">
                  <c:v>0.66</c:v>
                </c:pt>
                <c:pt idx="14">
                  <c:v>0.66</c:v>
                </c:pt>
                <c:pt idx="15">
                  <c:v>0.66</c:v>
                </c:pt>
                <c:pt idx="16">
                  <c:v>0.67</c:v>
                </c:pt>
                <c:pt idx="17">
                  <c:v>0.68</c:v>
                </c:pt>
                <c:pt idx="18">
                  <c:v>0.68</c:v>
                </c:pt>
                <c:pt idx="19">
                  <c:v>0.68</c:v>
                </c:pt>
                <c:pt idx="20">
                  <c:v>0.68</c:v>
                </c:pt>
                <c:pt idx="21">
                  <c:v>0.69</c:v>
                </c:pt>
                <c:pt idx="22">
                  <c:v>0.69</c:v>
                </c:pt>
                <c:pt idx="23">
                  <c:v>0.69</c:v>
                </c:pt>
                <c:pt idx="24">
                  <c:v>0.7</c:v>
                </c:pt>
                <c:pt idx="25">
                  <c:v>0.7</c:v>
                </c:pt>
                <c:pt idx="26">
                  <c:v>0.71</c:v>
                </c:pt>
                <c:pt idx="27">
                  <c:v>0.72</c:v>
                </c:pt>
                <c:pt idx="28">
                  <c:v>0.72</c:v>
                </c:pt>
                <c:pt idx="29">
                  <c:v>0.73</c:v>
                </c:pt>
                <c:pt idx="30">
                  <c:v>0.73</c:v>
                </c:pt>
                <c:pt idx="31">
                  <c:v>0.73</c:v>
                </c:pt>
                <c:pt idx="32">
                  <c:v>0.74</c:v>
                </c:pt>
                <c:pt idx="33">
                  <c:v>0.74</c:v>
                </c:pt>
                <c:pt idx="34">
                  <c:v>0.74</c:v>
                </c:pt>
                <c:pt idx="35">
                  <c:v>0.74</c:v>
                </c:pt>
                <c:pt idx="36">
                  <c:v>0.76</c:v>
                </c:pt>
                <c:pt idx="37">
                  <c:v>0.78</c:v>
                </c:pt>
                <c:pt idx="38">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41</c:v>
                </c:pt>
                <c:pt idx="2">
                  <c:v>9</c:v>
                </c:pt>
                <c:pt idx="3">
                  <c:v>21</c:v>
                </c:pt>
                <c:pt idx="4">
                  <c:v>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0.47</c:v>
                </c:pt>
                <c:pt idx="1">
                  <c:v>0.52</c:v>
                </c:pt>
                <c:pt idx="2">
                  <c:v>0.53</c:v>
                </c:pt>
                <c:pt idx="3">
                  <c:v>0.56000000000000005</c:v>
                </c:pt>
                <c:pt idx="4">
                  <c:v>0.57999999999999996</c:v>
                </c:pt>
                <c:pt idx="5">
                  <c:v>0.57999999999999996</c:v>
                </c:pt>
                <c:pt idx="6">
                  <c:v>0.59</c:v>
                </c:pt>
                <c:pt idx="7">
                  <c:v>0.59</c:v>
                </c:pt>
                <c:pt idx="8">
                  <c:v>0.6</c:v>
                </c:pt>
                <c:pt idx="9">
                  <c:v>0.61</c:v>
                </c:pt>
                <c:pt idx="10">
                  <c:v>0.61</c:v>
                </c:pt>
                <c:pt idx="11">
                  <c:v>0.61</c:v>
                </c:pt>
                <c:pt idx="12">
                  <c:v>0.61</c:v>
                </c:pt>
                <c:pt idx="13">
                  <c:v>0.62</c:v>
                </c:pt>
                <c:pt idx="14">
                  <c:v>0.63</c:v>
                </c:pt>
                <c:pt idx="15">
                  <c:v>0.63</c:v>
                </c:pt>
                <c:pt idx="16">
                  <c:v>0.63</c:v>
                </c:pt>
                <c:pt idx="17">
                  <c:v>0.63</c:v>
                </c:pt>
                <c:pt idx="18">
                  <c:v>0.63</c:v>
                </c:pt>
                <c:pt idx="19">
                  <c:v>0.63</c:v>
                </c:pt>
                <c:pt idx="20">
                  <c:v>0.64</c:v>
                </c:pt>
                <c:pt idx="21">
                  <c:v>0.64</c:v>
                </c:pt>
                <c:pt idx="22">
                  <c:v>0.65</c:v>
                </c:pt>
                <c:pt idx="23">
                  <c:v>0.65</c:v>
                </c:pt>
                <c:pt idx="24">
                  <c:v>0.65</c:v>
                </c:pt>
                <c:pt idx="25">
                  <c:v>0.65</c:v>
                </c:pt>
                <c:pt idx="26">
                  <c:v>0.65</c:v>
                </c:pt>
                <c:pt idx="27">
                  <c:v>0.65</c:v>
                </c:pt>
                <c:pt idx="28">
                  <c:v>0.66</c:v>
                </c:pt>
                <c:pt idx="29">
                  <c:v>0.68</c:v>
                </c:pt>
                <c:pt idx="30">
                  <c:v>0.71</c:v>
                </c:pt>
                <c:pt idx="31">
                  <c:v>0.71</c:v>
                </c:pt>
                <c:pt idx="32">
                  <c:v>0.72</c:v>
                </c:pt>
                <c:pt idx="33">
                  <c:v>0.74</c:v>
                </c:pt>
                <c:pt idx="34">
                  <c:v>0.75</c:v>
                </c:pt>
                <c:pt idx="35">
                  <c:v>0.75</c:v>
                </c:pt>
                <c:pt idx="36">
                  <c:v>0.77</c:v>
                </c:pt>
                <c:pt idx="37">
                  <c:v>0.78</c:v>
                </c:pt>
                <c:pt idx="38">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24</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c:v>
                </c:pt>
                <c:pt idx="1">
                  <c:v>0.62</c:v>
                </c:pt>
                <c:pt idx="2">
                  <c:v>0.67</c:v>
                </c:pt>
                <c:pt idx="3">
                  <c:v>0.68</c:v>
                </c:pt>
                <c:pt idx="4">
                  <c:v>0.68</c:v>
                </c:pt>
                <c:pt idx="5">
                  <c:v>0.68</c:v>
                </c:pt>
                <c:pt idx="6">
                  <c:v>0.7</c:v>
                </c:pt>
                <c:pt idx="7">
                  <c:v>0.71</c:v>
                </c:pt>
                <c:pt idx="8">
                  <c:v>0.71</c:v>
                </c:pt>
                <c:pt idx="9">
                  <c:v>0.71</c:v>
                </c:pt>
                <c:pt idx="10">
                  <c:v>0.71</c:v>
                </c:pt>
                <c:pt idx="11">
                  <c:v>0.71</c:v>
                </c:pt>
                <c:pt idx="12">
                  <c:v>0.71</c:v>
                </c:pt>
                <c:pt idx="13">
                  <c:v>0.71</c:v>
                </c:pt>
                <c:pt idx="14">
                  <c:v>0.72</c:v>
                </c:pt>
                <c:pt idx="15">
                  <c:v>0.72</c:v>
                </c:pt>
                <c:pt idx="16">
                  <c:v>0.72</c:v>
                </c:pt>
                <c:pt idx="17">
                  <c:v>0.72</c:v>
                </c:pt>
                <c:pt idx="18">
                  <c:v>0.72</c:v>
                </c:pt>
                <c:pt idx="19">
                  <c:v>0.72</c:v>
                </c:pt>
                <c:pt idx="20">
                  <c:v>0.73</c:v>
                </c:pt>
                <c:pt idx="21">
                  <c:v>0.73</c:v>
                </c:pt>
                <c:pt idx="22">
                  <c:v>0.73</c:v>
                </c:pt>
                <c:pt idx="23">
                  <c:v>0.73</c:v>
                </c:pt>
                <c:pt idx="24">
                  <c:v>0.73</c:v>
                </c:pt>
                <c:pt idx="25">
                  <c:v>0.74</c:v>
                </c:pt>
                <c:pt idx="26">
                  <c:v>0.75</c:v>
                </c:pt>
                <c:pt idx="27">
                  <c:v>0.75</c:v>
                </c:pt>
                <c:pt idx="28">
                  <c:v>0.75</c:v>
                </c:pt>
                <c:pt idx="29">
                  <c:v>0.76</c:v>
                </c:pt>
                <c:pt idx="30">
                  <c:v>0.76</c:v>
                </c:pt>
                <c:pt idx="31">
                  <c:v>0.77</c:v>
                </c:pt>
                <c:pt idx="32">
                  <c:v>0.77</c:v>
                </c:pt>
                <c:pt idx="33">
                  <c:v>0.78</c:v>
                </c:pt>
                <c:pt idx="34">
                  <c:v>0.78</c:v>
                </c:pt>
                <c:pt idx="35">
                  <c:v>0.79</c:v>
                </c:pt>
                <c:pt idx="36">
                  <c:v>0.8</c:v>
                </c:pt>
                <c:pt idx="37">
                  <c:v>0.81</c:v>
                </c:pt>
                <c:pt idx="38">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pt idx="33">
                  <c:v>0.73</c:v>
                </c:pt>
                <c:pt idx="34">
                  <c:v>0.73</c:v>
                </c:pt>
                <c:pt idx="35">
                  <c:v>0.73</c:v>
                </c:pt>
                <c:pt idx="36">
                  <c:v>0.73</c:v>
                </c:pt>
                <c:pt idx="37">
                  <c:v>0.73</c:v>
                </c:pt>
                <c:pt idx="38">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7.0000000000000007E-2</c:v>
                </c:pt>
                <c:pt idx="1">
                  <c:v>0.1</c:v>
                </c:pt>
                <c:pt idx="2">
                  <c:v>0.04</c:v>
                </c:pt>
                <c:pt idx="3">
                  <c:v>0.06</c:v>
                </c:pt>
                <c:pt idx="4">
                  <c:v>0.13</c:v>
                </c:pt>
                <c:pt idx="5">
                  <c:v>0.12</c:v>
                </c:pt>
                <c:pt idx="6">
                  <c:v>0.05</c:v>
                </c:pt>
                <c:pt idx="7">
                  <c:v>0.08</c:v>
                </c:pt>
                <c:pt idx="8">
                  <c:v>0.16</c:v>
                </c:pt>
                <c:pt idx="9">
                  <c:v>0.1</c:v>
                </c:pt>
                <c:pt idx="10">
                  <c:v>0.1</c:v>
                </c:pt>
                <c:pt idx="11">
                  <c:v>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75</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14</c:v>
                </c:pt>
                <c:pt idx="1">
                  <c:v>10</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7192188092841181E-4"/>
                  <c:y val="3.7715128428921041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36</c:v>
                </c:pt>
                <c:pt idx="2">
                  <c:v>18</c:v>
                </c:pt>
                <c:pt idx="3">
                  <c:v>12</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0.41</c:v>
                </c:pt>
                <c:pt idx="1">
                  <c:v>0.48</c:v>
                </c:pt>
                <c:pt idx="2">
                  <c:v>0.49</c:v>
                </c:pt>
                <c:pt idx="3">
                  <c:v>0.51</c:v>
                </c:pt>
                <c:pt idx="4">
                  <c:v>0.52</c:v>
                </c:pt>
                <c:pt idx="5">
                  <c:v>0.53</c:v>
                </c:pt>
                <c:pt idx="6">
                  <c:v>0.53</c:v>
                </c:pt>
                <c:pt idx="7">
                  <c:v>0.55000000000000004</c:v>
                </c:pt>
                <c:pt idx="8">
                  <c:v>0.56999999999999995</c:v>
                </c:pt>
                <c:pt idx="9">
                  <c:v>0.56999999999999995</c:v>
                </c:pt>
                <c:pt idx="10">
                  <c:v>0.57999999999999996</c:v>
                </c:pt>
                <c:pt idx="11">
                  <c:v>0.57999999999999996</c:v>
                </c:pt>
                <c:pt idx="12">
                  <c:v>0.59</c:v>
                </c:pt>
                <c:pt idx="13">
                  <c:v>0.59</c:v>
                </c:pt>
                <c:pt idx="14">
                  <c:v>0.6</c:v>
                </c:pt>
                <c:pt idx="15">
                  <c:v>0.6</c:v>
                </c:pt>
                <c:pt idx="16">
                  <c:v>0.61</c:v>
                </c:pt>
                <c:pt idx="17">
                  <c:v>0.61</c:v>
                </c:pt>
                <c:pt idx="18">
                  <c:v>0.62</c:v>
                </c:pt>
                <c:pt idx="19">
                  <c:v>0.62</c:v>
                </c:pt>
                <c:pt idx="20">
                  <c:v>0.63</c:v>
                </c:pt>
                <c:pt idx="21">
                  <c:v>0.63</c:v>
                </c:pt>
                <c:pt idx="22">
                  <c:v>0.63</c:v>
                </c:pt>
                <c:pt idx="23">
                  <c:v>0.63</c:v>
                </c:pt>
                <c:pt idx="24">
                  <c:v>0.64</c:v>
                </c:pt>
                <c:pt idx="25">
                  <c:v>0.64</c:v>
                </c:pt>
                <c:pt idx="26">
                  <c:v>0.65</c:v>
                </c:pt>
                <c:pt idx="27">
                  <c:v>0.65</c:v>
                </c:pt>
                <c:pt idx="28">
                  <c:v>0.67</c:v>
                </c:pt>
                <c:pt idx="29">
                  <c:v>0.68</c:v>
                </c:pt>
                <c:pt idx="30">
                  <c:v>0.68</c:v>
                </c:pt>
                <c:pt idx="31">
                  <c:v>0.69</c:v>
                </c:pt>
                <c:pt idx="32">
                  <c:v>0.69</c:v>
                </c:pt>
                <c:pt idx="33">
                  <c:v>0.69</c:v>
                </c:pt>
                <c:pt idx="34">
                  <c:v>0.69</c:v>
                </c:pt>
                <c:pt idx="35">
                  <c:v>0.69</c:v>
                </c:pt>
                <c:pt idx="36">
                  <c:v>0.7</c:v>
                </c:pt>
                <c:pt idx="37">
                  <c:v>0.71</c:v>
                </c:pt>
                <c:pt idx="38">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c:v>
                </c:pt>
                <c:pt idx="1">
                  <c:v>0.56000000000000005</c:v>
                </c:pt>
                <c:pt idx="2">
                  <c:v>0.02</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50</c:v>
                </c:pt>
                <c:pt idx="1">
                  <c:v>68</c:v>
                </c:pt>
                <c:pt idx="2">
                  <c:v>5</c:v>
                </c:pt>
                <c:pt idx="3">
                  <c:v>9</c:v>
                </c:pt>
                <c:pt idx="4">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45</c:v>
                </c:pt>
                <c:pt idx="2">
                  <c:v>0</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2"/>
              <c:layout>
                <c:manualLayout>
                  <c:x val="-9.4898968714724231E-3"/>
                  <c:y val="-0.11735712892778351"/>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9F9-422D-8EBD-D85A40046604}"/>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71</c:v>
                </c:pt>
                <c:pt idx="1">
                  <c:v>23</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0.78</c:v>
                </c:pt>
                <c:pt idx="1">
                  <c:v>0.86</c:v>
                </c:pt>
                <c:pt idx="2">
                  <c:v>0.89</c:v>
                </c:pt>
                <c:pt idx="3">
                  <c:v>0.89</c:v>
                </c:pt>
                <c:pt idx="4">
                  <c:v>0.9</c:v>
                </c:pt>
                <c:pt idx="5">
                  <c:v>0.9</c:v>
                </c:pt>
                <c:pt idx="6">
                  <c:v>0.92</c:v>
                </c:pt>
                <c:pt idx="7">
                  <c:v>0.92</c:v>
                </c:pt>
                <c:pt idx="8">
                  <c:v>0.92</c:v>
                </c:pt>
                <c:pt idx="9">
                  <c:v>0.92</c:v>
                </c:pt>
                <c:pt idx="10">
                  <c:v>0.92</c:v>
                </c:pt>
                <c:pt idx="11">
                  <c:v>0.93</c:v>
                </c:pt>
                <c:pt idx="12">
                  <c:v>0.93</c:v>
                </c:pt>
                <c:pt idx="13">
                  <c:v>0.93</c:v>
                </c:pt>
                <c:pt idx="14">
                  <c:v>0.94</c:v>
                </c:pt>
                <c:pt idx="15">
                  <c:v>0.94</c:v>
                </c:pt>
                <c:pt idx="16">
                  <c:v>0.94</c:v>
                </c:pt>
                <c:pt idx="17">
                  <c:v>0.94</c:v>
                </c:pt>
                <c:pt idx="18">
                  <c:v>0.94</c:v>
                </c:pt>
                <c:pt idx="19">
                  <c:v>0.95</c:v>
                </c:pt>
                <c:pt idx="20">
                  <c:v>0.95</c:v>
                </c:pt>
                <c:pt idx="21">
                  <c:v>0.95</c:v>
                </c:pt>
                <c:pt idx="22">
                  <c:v>0.95</c:v>
                </c:pt>
                <c:pt idx="23">
                  <c:v>0.96</c:v>
                </c:pt>
                <c:pt idx="24">
                  <c:v>0.96</c:v>
                </c:pt>
                <c:pt idx="25">
                  <c:v>0.96</c:v>
                </c:pt>
                <c:pt idx="26">
                  <c:v>0.97</c:v>
                </c:pt>
                <c:pt idx="27">
                  <c:v>0.97</c:v>
                </c:pt>
                <c:pt idx="28">
                  <c:v>0.97</c:v>
                </c:pt>
                <c:pt idx="29">
                  <c:v>0.97</c:v>
                </c:pt>
                <c:pt idx="30">
                  <c:v>0.97</c:v>
                </c:pt>
                <c:pt idx="31">
                  <c:v>0.97</c:v>
                </c:pt>
                <c:pt idx="32">
                  <c:v>0.97</c:v>
                </c:pt>
                <c:pt idx="33">
                  <c:v>0.97</c:v>
                </c:pt>
                <c:pt idx="34">
                  <c:v>0.98</c:v>
                </c:pt>
                <c:pt idx="35">
                  <c:v>0.98</c:v>
                </c:pt>
                <c:pt idx="36">
                  <c:v>0.98</c:v>
                </c:pt>
                <c:pt idx="37">
                  <c:v>0.99</c:v>
                </c:pt>
                <c:pt idx="38">
                  <c:v>0.99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pt idx="26">
                  <c:v>0.94</c:v>
                </c:pt>
                <c:pt idx="27">
                  <c:v>0.94</c:v>
                </c:pt>
                <c:pt idx="28">
                  <c:v>0.94</c:v>
                </c:pt>
                <c:pt idx="29">
                  <c:v>0.94</c:v>
                </c:pt>
                <c:pt idx="30">
                  <c:v>0.94</c:v>
                </c:pt>
                <c:pt idx="31">
                  <c:v>0.94</c:v>
                </c:pt>
                <c:pt idx="32">
                  <c:v>0.94</c:v>
                </c:pt>
                <c:pt idx="33">
                  <c:v>0.94</c:v>
                </c:pt>
                <c:pt idx="34">
                  <c:v>0.94</c:v>
                </c:pt>
                <c:pt idx="35">
                  <c:v>0.94</c:v>
                </c:pt>
                <c:pt idx="36">
                  <c:v>0.94</c:v>
                </c:pt>
                <c:pt idx="37">
                  <c:v>0.94</c:v>
                </c:pt>
                <c:pt idx="38">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71</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11</c:v>
                </c:pt>
                <c:pt idx="2">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581E-3"/>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22</c:v>
                </c:pt>
                <c:pt idx="1">
                  <c:v>38</c:v>
                </c:pt>
                <c:pt idx="2">
                  <c:v>20</c:v>
                </c:pt>
                <c:pt idx="3">
                  <c:v>10</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0.38</c:v>
                </c:pt>
                <c:pt idx="1">
                  <c:v>0.48</c:v>
                </c:pt>
                <c:pt idx="2">
                  <c:v>0.49</c:v>
                </c:pt>
                <c:pt idx="3">
                  <c:v>0.51</c:v>
                </c:pt>
                <c:pt idx="4">
                  <c:v>0.51</c:v>
                </c:pt>
                <c:pt idx="5">
                  <c:v>0.53</c:v>
                </c:pt>
                <c:pt idx="6">
                  <c:v>0.55000000000000004</c:v>
                </c:pt>
                <c:pt idx="7">
                  <c:v>0.55000000000000004</c:v>
                </c:pt>
                <c:pt idx="8">
                  <c:v>0.55000000000000004</c:v>
                </c:pt>
                <c:pt idx="9">
                  <c:v>0.56000000000000005</c:v>
                </c:pt>
                <c:pt idx="10">
                  <c:v>0.56000000000000005</c:v>
                </c:pt>
                <c:pt idx="11">
                  <c:v>0.56000000000000005</c:v>
                </c:pt>
                <c:pt idx="12">
                  <c:v>0.57999999999999996</c:v>
                </c:pt>
                <c:pt idx="13">
                  <c:v>0.57999999999999996</c:v>
                </c:pt>
                <c:pt idx="14">
                  <c:v>0.59</c:v>
                </c:pt>
                <c:pt idx="15">
                  <c:v>0.59</c:v>
                </c:pt>
                <c:pt idx="16">
                  <c:v>0.59</c:v>
                </c:pt>
                <c:pt idx="17">
                  <c:v>0.6</c:v>
                </c:pt>
                <c:pt idx="18">
                  <c:v>0.6</c:v>
                </c:pt>
                <c:pt idx="19">
                  <c:v>0.61</c:v>
                </c:pt>
                <c:pt idx="20">
                  <c:v>0.62</c:v>
                </c:pt>
                <c:pt idx="21">
                  <c:v>0.62</c:v>
                </c:pt>
                <c:pt idx="22">
                  <c:v>0.62</c:v>
                </c:pt>
                <c:pt idx="23">
                  <c:v>0.62</c:v>
                </c:pt>
                <c:pt idx="24">
                  <c:v>0.63</c:v>
                </c:pt>
                <c:pt idx="25">
                  <c:v>0.64</c:v>
                </c:pt>
                <c:pt idx="26">
                  <c:v>0.64</c:v>
                </c:pt>
                <c:pt idx="27">
                  <c:v>0.64</c:v>
                </c:pt>
                <c:pt idx="28">
                  <c:v>0.64</c:v>
                </c:pt>
                <c:pt idx="29">
                  <c:v>0.65</c:v>
                </c:pt>
                <c:pt idx="30">
                  <c:v>0.66</c:v>
                </c:pt>
                <c:pt idx="31">
                  <c:v>0.66</c:v>
                </c:pt>
                <c:pt idx="32">
                  <c:v>0.66</c:v>
                </c:pt>
                <c:pt idx="33">
                  <c:v>0.67</c:v>
                </c:pt>
                <c:pt idx="34">
                  <c:v>0.68</c:v>
                </c:pt>
                <c:pt idx="35">
                  <c:v>0.68</c:v>
                </c:pt>
                <c:pt idx="36">
                  <c:v>0.69</c:v>
                </c:pt>
                <c:pt idx="37">
                  <c:v>0.7</c:v>
                </c:pt>
                <c:pt idx="38">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89</c:v>
                </c:pt>
                <c:pt idx="2">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36</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89</c:v>
                </c:pt>
                <c:pt idx="2">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34</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85</c:v>
                </c:pt>
                <c:pt idx="2">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15</c:v>
                </c:pt>
                <c:pt idx="2">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30</c:v>
                </c:pt>
                <c:pt idx="2">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96</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dLbl>
              <c:idx val="2"/>
              <c:layout>
                <c:manualLayout>
                  <c:x val="-1.9465704723652163E-2"/>
                  <c:y val="-0.12206988228426395"/>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33</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EB76005-E180-422C-8DEF-97E44076EF5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CB4F0262-FD80-45DA-9C17-F02265F6BB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AEF0B1C-5FDF-4826-9145-99B17B381C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3EF29A5-3B8D-4F30-A55F-D4A333C075B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744B2880-78FC-4E43-BB15-E2E41826219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62D9B712-A342-4157-96FA-427FF8AD5F9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993D0E02-C804-4C3E-9A44-1F41624B95C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0.85</c:v>
                </c:pt>
                <c:pt idx="3">
                  <c:v>0</c:v>
                </c:pt>
                <c:pt idx="4">
                  <c:v>0.84</c:v>
                </c:pt>
                <c:pt idx="5">
                  <c:v>0.86</c:v>
                </c:pt>
                <c:pt idx="6">
                  <c:v>0.88</c:v>
                </c:pt>
                <c:pt idx="7">
                  <c:v>0.63</c:v>
                </c:pt>
                <c:pt idx="8">
                  <c:v>0.73</c:v>
                </c:pt>
                <c:pt idx="9">
                  <c:v>0</c:v>
                </c:pt>
                <c:pt idx="11">
                  <c:v>0.85</c:v>
                </c:pt>
                <c:pt idx="12">
                  <c:v>0.84</c:v>
                </c:pt>
                <c:pt idx="13">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8831534F-B98A-4647-A805-38C6AC05E55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C4BE59E-8306-408A-BF7C-8996F011B3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5416D92B-D9DF-4443-9D53-7975CAA53E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BC740AA4-8A56-4E27-90CC-C86AE20F2F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6069282-67D1-45E1-AE92-499ADBEBDC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80CD524-20B8-4942-BDC8-230B3AA848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AA1C51E-FA71-46EE-86EF-A8B9EB8D1B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95156B2-74B8-402D-9F66-43FF6C64DC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0.16000000000000003</c:v>
                </c:pt>
                <c:pt idx="5">
                  <c:v>0.14000000000000001</c:v>
                </c:pt>
                <c:pt idx="6">
                  <c:v>0.12</c:v>
                </c:pt>
                <c:pt idx="7">
                  <c:v>0.37</c:v>
                </c:pt>
                <c:pt idx="8">
                  <c:v>0.27</c:v>
                </c:pt>
                <c:pt idx="9">
                  <c:v>1</c:v>
                </c:pt>
                <c:pt idx="10">
                  <c:v>1</c:v>
                </c:pt>
                <c:pt idx="11">
                  <c:v>0.15000000000000002</c:v>
                </c:pt>
                <c:pt idx="12">
                  <c:v>0.16000000000000003</c:v>
                </c:pt>
                <c:pt idx="13">
                  <c:v>0.29000000000000004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84%</c:v>
                  </c:pt>
                  <c:pt idx="5">
                    <c:v>86%</c:v>
                  </c:pt>
                  <c:pt idx="6">
                    <c:v>88%</c:v>
                  </c:pt>
                  <c:pt idx="7">
                    <c:v>63%</c:v>
                  </c:pt>
                  <c:pt idx="8">
                    <c:v>73%</c:v>
                  </c:pt>
                  <c:pt idx="11">
                    <c:v>85%</c:v>
                  </c:pt>
                  <c:pt idx="12">
                    <c:v>84%</c:v>
                  </c:pt>
                  <c:pt idx="13">
                    <c:v>71%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319287F-4EDD-488F-BABB-FC014200B4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33106FD-0B64-4BCD-AEA4-C08F71B259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CD603F4-FC9C-4D01-8CCB-5D753EBBCC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60430BF-AA19-4358-B5DE-1A6DEF59C0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92EE894-06F0-46EF-96A4-71F257762A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BBD501EA-D2B4-40D9-AC24-D9168596695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351B05A9-688D-46BA-9A86-5E0AB680AE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0BA717BD-9019-444E-93CA-8949CBD5E6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E67DE43-C56D-4ADA-8BE1-602847D645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9D4B542-2764-43D7-B686-9B647FA4A0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9E5739F-DB95-40B8-A73C-61C7EF08BE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41CD7010-8138-4540-B099-4B9891F8E8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5C4E4FE-E766-4DF5-9C19-1CD87B449E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8F4671B-C8D2-4E39-B0D1-0D38748DDB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0.85</c:v>
                </c:pt>
                <c:pt idx="2">
                  <c:v>0.82</c:v>
                </c:pt>
                <c:pt idx="3">
                  <c:v>0.79</c:v>
                </c:pt>
                <c:pt idx="4">
                  <c:v>0.79</c:v>
                </c:pt>
                <c:pt idx="5">
                  <c:v>0.81</c:v>
                </c:pt>
                <c:pt idx="7">
                  <c:v>0</c:v>
                </c:pt>
                <c:pt idx="8">
                  <c:v>0.81</c:v>
                </c:pt>
                <c:pt idx="9">
                  <c:v>0.83</c:v>
                </c:pt>
                <c:pt idx="10">
                  <c:v>0.82</c:v>
                </c:pt>
                <c:pt idx="11">
                  <c:v>0.85</c:v>
                </c:pt>
                <c:pt idx="12">
                  <c:v>0.87</c:v>
                </c:pt>
                <c:pt idx="13">
                  <c:v>0.9</c:v>
                </c:pt>
                <c:pt idx="14">
                  <c:v>0.91</c:v>
                </c:pt>
                <c:pt idx="15">
                  <c:v>0.9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CFB4A78-E1CC-40BC-9EF3-962BCE59ED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21CB0BE-C87E-41E8-BE75-FCD830D53C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964B0F5B-02C2-48C5-96B1-347D523DC1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D7B0D0E8-7195-49D6-8ECE-20CD22CAE4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558E9AD-6F6A-427B-8C06-1B7670A954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1093B1D-562D-45B9-B6C4-6BD545B327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B455F02-A2F3-4AE4-942D-E433CA55E7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F732354-EC00-48F8-8BE2-29D2201A6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B8DF78E-CF7B-4FB8-AFF4-E6B211A18A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77A54C3-9489-4965-90F9-2D368F1D09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4ADFFF52-5017-4A30-AC7B-8D61F3DCB7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803CEEF-00AC-4A94-B89D-7B92B02228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9911A60-143A-4D59-82D0-97D0063311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0.15000000000000002</c:v>
                </c:pt>
                <c:pt idx="2">
                  <c:v>0.18000000000000005</c:v>
                </c:pt>
                <c:pt idx="3">
                  <c:v>0.20999999999999996</c:v>
                </c:pt>
                <c:pt idx="4">
                  <c:v>0.20999999999999996</c:v>
                </c:pt>
                <c:pt idx="5">
                  <c:v>0.18999999999999995</c:v>
                </c:pt>
                <c:pt idx="6" formatCode="0%;;">
                  <c:v>1</c:v>
                </c:pt>
                <c:pt idx="7" formatCode="0%;;">
                  <c:v>1</c:v>
                </c:pt>
                <c:pt idx="8">
                  <c:v>0.18999999999999995</c:v>
                </c:pt>
                <c:pt idx="9">
                  <c:v>0.17000000000000004</c:v>
                </c:pt>
                <c:pt idx="10">
                  <c:v>0.18000000000000005</c:v>
                </c:pt>
                <c:pt idx="11">
                  <c:v>0.15000000000000002</c:v>
                </c:pt>
                <c:pt idx="12">
                  <c:v>0.13</c:v>
                </c:pt>
                <c:pt idx="13">
                  <c:v>9.9999999999999978E-2</c:v>
                </c:pt>
                <c:pt idx="14">
                  <c:v>8.9999999999999969E-2</c:v>
                </c:pt>
                <c:pt idx="15">
                  <c:v>9.9999999999999978E-2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82%</c:v>
                  </c:pt>
                  <c:pt idx="3">
                    <c:v>79%</c:v>
                  </c:pt>
                  <c:pt idx="4">
                    <c:v>79%</c:v>
                  </c:pt>
                  <c:pt idx="5">
                    <c:v>81%</c:v>
                  </c:pt>
                  <c:pt idx="8">
                    <c:v>81%</c:v>
                  </c:pt>
                  <c:pt idx="9">
                    <c:v>83%</c:v>
                  </c:pt>
                  <c:pt idx="10">
                    <c:v>82%</c:v>
                  </c:pt>
                  <c:pt idx="11">
                    <c:v>85%</c:v>
                  </c:pt>
                  <c:pt idx="12">
                    <c:v>87%</c:v>
                  </c:pt>
                  <c:pt idx="13">
                    <c:v>90%</c:v>
                  </c:pt>
                  <c:pt idx="14">
                    <c:v>91%</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33A1370C-0FA1-4951-8A45-7AC7104CBF2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C0C9B99-5692-4E57-A374-8AED64B5F68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EE87352-81EC-4DEB-A406-BE94878BECA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3D6AE21-5526-4F68-A1EA-989EE05FF01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E3753FD-3B57-4981-ACEA-F20E714B6CE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CDAC24A-A571-4CF8-9750-3D2E1F9F4EE4}"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C1D0E6E-FB01-48D1-B16A-B11984EB932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0.83</c:v>
                </c:pt>
                <c:pt idx="6">
                  <c:v>0.82</c:v>
                </c:pt>
                <c:pt idx="7">
                  <c:v>0.83</c:v>
                </c:pt>
                <c:pt idx="8">
                  <c:v>0.85</c:v>
                </c:pt>
                <c:pt idx="9">
                  <c:v>0.88</c:v>
                </c:pt>
                <c:pt idx="13">
                  <c:v>0.81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7AE82E20-468C-4986-8799-8E984499EFB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FEA43BB4-6F64-479D-9912-18F8EC1B56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C4F4705-DF72-4FFF-87E5-89689E7EAE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E0C7C6BF-784F-4CFE-8903-3BD2A01132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C521C692-3F38-443A-98FD-4518BC87CB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5D9A781-CB01-4B40-8961-19DDF3B52B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8C61AF05-30D9-451C-9927-4EF9F9BB06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0.17000000000000004</c:v>
                </c:pt>
                <c:pt idx="6">
                  <c:v>0.18000000000000005</c:v>
                </c:pt>
                <c:pt idx="7">
                  <c:v>0.17000000000000004</c:v>
                </c:pt>
                <c:pt idx="8">
                  <c:v>0.15000000000000002</c:v>
                </c:pt>
                <c:pt idx="9">
                  <c:v>0.12</c:v>
                </c:pt>
                <c:pt idx="10">
                  <c:v>1</c:v>
                </c:pt>
                <c:pt idx="11">
                  <c:v>1</c:v>
                </c:pt>
                <c:pt idx="12">
                  <c:v>1</c:v>
                </c:pt>
                <c:pt idx="13">
                  <c:v>0.18999999999999995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85%</c:v>
                  </c:pt>
                  <c:pt idx="5">
                    <c:v>83%</c:v>
                  </c:pt>
                  <c:pt idx="6">
                    <c:v>82%</c:v>
                  </c:pt>
                  <c:pt idx="7">
                    <c:v>83%</c:v>
                  </c:pt>
                  <c:pt idx="8">
                    <c:v>85%</c:v>
                  </c:pt>
                  <c:pt idx="9">
                    <c:v>88%</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1DBA56C-F369-4D40-BC58-AABF9341CE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EA92820-0190-4734-9E65-C8A1C1530E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AEE2147-DE2E-4CCA-A03F-9F1AE22D9C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41492E3-B7C6-4429-A9CE-6A9555B0D6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BD8BAF4-7C2B-4DB5-9644-09D01F4828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FA4E7490-526B-454C-8A2C-856A14C337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D07595C-432E-4F26-9CF7-514782A48787}"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5DB4429-1101-47B3-B4D8-B290776D9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F97EBFE5-4BD9-4D9C-8328-377612006B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30722D4-4591-4FE5-973F-770B0B0F72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F76A638-E2E9-4D52-8E66-0735EA1F53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3BB60520-77F7-4E6E-BCEE-0033E2B026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601F986-3AB0-4720-A824-F0C34480E4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6961C2E0-D0D9-420B-BD9F-5768963A4B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6361EF4-B065-4624-9D33-A6CF0C01E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CE4368B-B52B-44DE-9C30-1B78AA941B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C269567-86A8-4F21-AA03-B6F113CE68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0.83</c:v>
                </c:pt>
                <c:pt idx="3">
                  <c:v>0.79</c:v>
                </c:pt>
                <c:pt idx="4">
                  <c:v>0.86</c:v>
                </c:pt>
                <c:pt idx="5">
                  <c:v>0.82</c:v>
                </c:pt>
                <c:pt idx="6">
                  <c:v>0.89</c:v>
                </c:pt>
                <c:pt idx="7">
                  <c:v>0.86</c:v>
                </c:pt>
                <c:pt idx="8">
                  <c:v>0.86</c:v>
                </c:pt>
                <c:pt idx="9">
                  <c:v>0.84</c:v>
                </c:pt>
                <c:pt idx="10">
                  <c:v>0.87</c:v>
                </c:pt>
                <c:pt idx="11">
                  <c:v>0.77</c:v>
                </c:pt>
                <c:pt idx="12">
                  <c:v>0.87</c:v>
                </c:pt>
                <c:pt idx="13">
                  <c:v>0.81</c:v>
                </c:pt>
                <c:pt idx="14">
                  <c:v>0.85</c:v>
                </c:pt>
                <c:pt idx="15">
                  <c:v>0.9</c:v>
                </c:pt>
                <c:pt idx="16">
                  <c:v>0.81</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4E00024-EA85-4F51-8837-BF0F640599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FACC0C0-58B5-45BE-8792-8B7409B4D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89AD168-77DB-4626-8903-761F920808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6CA5CE3A-800D-4C7B-9C57-38A9DF9CC2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3BE7FC3-0330-45F5-957D-D306E58761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75C9599F-998D-4A2A-8F07-C1A7624A37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F1BE38D-D58B-4E4C-BB10-353DA64ED9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95427E9-8DF7-4BB8-858C-C1C27710CF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F50B8DD0-956C-4A54-AFE4-F8ECF3E016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F8EC7C3-4A75-407B-A9AC-7AF4016E2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E5167E5-C43A-4D64-BA82-EBB45CFC06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F50D080F-989D-49AD-B92F-A4561A29C5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8861D23-4303-4092-9504-74CEC64C6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68BB610-1BB6-4530-BCA3-0CDEB2407D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823E06AC-8FBF-4573-AC77-5AD8416BF3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8FEC7B0-275F-4BEC-A955-FD97F4BCF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81BB152-A227-4C8F-9E75-A91A18850A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0.17000000000000004</c:v>
                </c:pt>
                <c:pt idx="3">
                  <c:v>0.20999999999999996</c:v>
                </c:pt>
                <c:pt idx="4">
                  <c:v>0.14000000000000001</c:v>
                </c:pt>
                <c:pt idx="5">
                  <c:v>0.18000000000000005</c:v>
                </c:pt>
                <c:pt idx="6">
                  <c:v>0.10999999999999999</c:v>
                </c:pt>
                <c:pt idx="7">
                  <c:v>0.14000000000000001</c:v>
                </c:pt>
                <c:pt idx="8">
                  <c:v>0.14000000000000001</c:v>
                </c:pt>
                <c:pt idx="9">
                  <c:v>0.16000000000000003</c:v>
                </c:pt>
                <c:pt idx="10">
                  <c:v>0.13</c:v>
                </c:pt>
                <c:pt idx="11">
                  <c:v>0.22999999999999998</c:v>
                </c:pt>
                <c:pt idx="12">
                  <c:v>0.13</c:v>
                </c:pt>
                <c:pt idx="13">
                  <c:v>0.18999999999999995</c:v>
                </c:pt>
                <c:pt idx="14">
                  <c:v>0.15000000000000002</c:v>
                </c:pt>
                <c:pt idx="15">
                  <c:v>9.9999999999999978E-2</c:v>
                </c:pt>
                <c:pt idx="16">
                  <c:v>0.18999999999999995</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89%</c:v>
                  </c:pt>
                  <c:pt idx="2">
                    <c:v>83%</c:v>
                  </c:pt>
                  <c:pt idx="3">
                    <c:v>79%</c:v>
                  </c:pt>
                  <c:pt idx="4">
                    <c:v>86%</c:v>
                  </c:pt>
                  <c:pt idx="5">
                    <c:v>82%</c:v>
                  </c:pt>
                  <c:pt idx="6">
                    <c:v>89%</c:v>
                  </c:pt>
                  <c:pt idx="7">
                    <c:v>86%</c:v>
                  </c:pt>
                  <c:pt idx="8">
                    <c:v>86%</c:v>
                  </c:pt>
                  <c:pt idx="9">
                    <c:v>84%</c:v>
                  </c:pt>
                  <c:pt idx="10">
                    <c:v>87%</c:v>
                  </c:pt>
                  <c:pt idx="11">
                    <c:v>77%</c:v>
                  </c:pt>
                  <c:pt idx="12">
                    <c:v>87%</c:v>
                  </c:pt>
                  <c:pt idx="13">
                    <c:v>81%</c:v>
                  </c:pt>
                  <c:pt idx="14">
                    <c:v>85%</c:v>
                  </c:pt>
                  <c:pt idx="15">
                    <c:v>90%</c:v>
                  </c:pt>
                  <c:pt idx="16">
                    <c:v>81%</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C7CF1DF2-D138-4F87-A5BD-BCF84F36782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C1EF448F-8D3F-4288-B2A7-A232D6E0C7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3DC65A7F-B99F-4D4A-AE66-D4630F3BEE1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6EECF3C2-B706-44B5-A010-2F212A2FEFA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C315ED99-245E-4661-AC5F-DF840A10995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35AB15C1-95C6-4C1D-841A-68167E2A815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12AC461-67CE-4A87-9887-409964DCB28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FE4BBB33-02FE-45D7-91A3-79F581CFD5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F53053B3-3FCD-488D-BB01-B38B993578B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D7FC3CF7-D915-46FB-847E-395C3AA9CD2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0.85</c:v>
                </c:pt>
                <c:pt idx="5" formatCode="0%">
                  <c:v>0.84</c:v>
                </c:pt>
                <c:pt idx="6" formatCode="0%">
                  <c:v>0.86</c:v>
                </c:pt>
                <c:pt idx="7" formatCode="0%">
                  <c:v>0.85</c:v>
                </c:pt>
                <c:pt idx="8" formatCode="0%">
                  <c:v>0.87</c:v>
                </c:pt>
                <c:pt idx="9" formatCode="0%">
                  <c:v>0.83</c:v>
                </c:pt>
                <c:pt idx="10" formatCode="0%">
                  <c:v>0.8</c:v>
                </c:pt>
                <c:pt idx="11" formatCode="0%">
                  <c:v>0.82</c:v>
                </c:pt>
                <c:pt idx="12" formatCode="0%">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511D3782-015A-4E4B-9D4B-ED8F3A5F1A1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B54B0D64-2E9D-45BB-8271-05E2CCA31B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796C642A-4926-467E-9DC1-0A3B386781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75B9F5BC-FD26-4780-80A1-4E585839FC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196E26DD-E40E-4861-A337-D5B954688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8922BB22-D666-4415-87B4-D1AB936B3E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8F50C742-2B46-4272-BA61-484DA1C6B4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B9FFDC4B-AFFA-43F2-8C43-E72ADA56D3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2D8798EF-506D-44CE-9C89-D107A6BE3C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D7DE69D6-D522-4877-9167-85C331980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0.16000000000000003</c:v>
                </c:pt>
                <c:pt idx="6">
                  <c:v>0.14000000000000001</c:v>
                </c:pt>
                <c:pt idx="7">
                  <c:v>0.15000000000000002</c:v>
                </c:pt>
                <c:pt idx="8">
                  <c:v>0.13</c:v>
                </c:pt>
                <c:pt idx="9">
                  <c:v>0.17000000000000004</c:v>
                </c:pt>
                <c:pt idx="10">
                  <c:v>0.19999999999999996</c:v>
                </c:pt>
                <c:pt idx="11">
                  <c:v>0.18000000000000005</c:v>
                </c:pt>
                <c:pt idx="12">
                  <c:v>0.25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85%</c:v>
                  </c:pt>
                  <c:pt idx="5">
                    <c:v>84%</c:v>
                  </c:pt>
                  <c:pt idx="6">
                    <c:v>86%</c:v>
                  </c:pt>
                  <c:pt idx="7">
                    <c:v>85%</c:v>
                  </c:pt>
                  <c:pt idx="8">
                    <c:v>87%</c:v>
                  </c:pt>
                  <c:pt idx="9">
                    <c:v>83%</c:v>
                  </c:pt>
                  <c:pt idx="10">
                    <c:v>80%</c:v>
                  </c:pt>
                  <c:pt idx="11">
                    <c:v>82%</c:v>
                  </c:pt>
                  <c:pt idx="12">
                    <c:v>75%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74B5F5F6-4588-4D79-97ED-C2C697CEDA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2DF57579-3E90-40B0-83EA-F3887A66B6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BD27F9A-962E-4BFF-9629-68D06D6DA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558D6858-9E60-4EA3-9325-55DDC1E4E0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23F77212-7273-4401-850A-53232E22A6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17BA0CD4-93A0-420D-B1CC-F89E00CA87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7201D72B-62AE-491A-A38B-AE0F13ECB2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0.85</c:v>
                </c:pt>
                <c:pt idx="3">
                  <c:v>0.82</c:v>
                </c:pt>
                <c:pt idx="4">
                  <c:v>0.87</c:v>
                </c:pt>
                <c:pt idx="5">
                  <c:v>0.85</c:v>
                </c:pt>
                <c:pt idx="7" formatCode="0%;;">
                  <c:v>0</c:v>
                </c:pt>
                <c:pt idx="8" formatCode="0%;;">
                  <c:v>0.84</c:v>
                </c:pt>
                <c:pt idx="9" formatCode="0%;;">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CA29836-0231-4AD4-90D5-31EE368F86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CFC720B4-EED9-457F-8DE3-BA31A47664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00A219FD-B75D-4D22-93EE-E2DE400096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D79C1F10-CFE7-4008-B246-E81C3859E6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3D625A3E-9E00-4F27-A191-779B0B269D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996EE35A-216F-4DA4-A524-241F09A0B6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86D1EEEC-DD60-4B05-897D-E4DF3A0BFD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0.15000000000000002</c:v>
                </c:pt>
                <c:pt idx="3">
                  <c:v>0.18000000000000005</c:v>
                </c:pt>
                <c:pt idx="4">
                  <c:v>0.13</c:v>
                </c:pt>
                <c:pt idx="5">
                  <c:v>0.15000000000000002</c:v>
                </c:pt>
                <c:pt idx="6">
                  <c:v>1</c:v>
                </c:pt>
                <c:pt idx="7">
                  <c:v>1</c:v>
                </c:pt>
                <c:pt idx="8">
                  <c:v>0.16000000000000003</c:v>
                </c:pt>
                <c:pt idx="9">
                  <c:v>0.15000000000000002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85%</c:v>
                  </c:pt>
                  <c:pt idx="2">
                    <c:v>85%</c:v>
                  </c:pt>
                  <c:pt idx="3">
                    <c:v>82%</c:v>
                  </c:pt>
                  <c:pt idx="4">
                    <c:v>87%</c:v>
                  </c:pt>
                  <c:pt idx="5">
                    <c:v>85%</c:v>
                  </c:pt>
                  <c:pt idx="8">
                    <c:v>84%</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75</c:v>
                </c:pt>
                <c:pt idx="2">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24</c:v>
                </c:pt>
                <c:pt idx="1">
                  <c:v>25</c:v>
                </c:pt>
                <c:pt idx="2">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39</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0.53</c:v>
                </c:pt>
                <c:pt idx="1">
                  <c:v>0.53</c:v>
                </c:pt>
                <c:pt idx="2">
                  <c:v>0.57999999999999996</c:v>
                </c:pt>
                <c:pt idx="3">
                  <c:v>0.59</c:v>
                </c:pt>
                <c:pt idx="4">
                  <c:v>0.59</c:v>
                </c:pt>
                <c:pt idx="5">
                  <c:v>0.59</c:v>
                </c:pt>
                <c:pt idx="6">
                  <c:v>0.6</c:v>
                </c:pt>
                <c:pt idx="7">
                  <c:v>0.62</c:v>
                </c:pt>
                <c:pt idx="8">
                  <c:v>0.62</c:v>
                </c:pt>
                <c:pt idx="9">
                  <c:v>0.62</c:v>
                </c:pt>
                <c:pt idx="10">
                  <c:v>0.63</c:v>
                </c:pt>
                <c:pt idx="11">
                  <c:v>0.63</c:v>
                </c:pt>
                <c:pt idx="12">
                  <c:v>0.64</c:v>
                </c:pt>
                <c:pt idx="13">
                  <c:v>0.65</c:v>
                </c:pt>
                <c:pt idx="14">
                  <c:v>0.66</c:v>
                </c:pt>
                <c:pt idx="15">
                  <c:v>0.66</c:v>
                </c:pt>
                <c:pt idx="16">
                  <c:v>0.66</c:v>
                </c:pt>
                <c:pt idx="17">
                  <c:v>0.67</c:v>
                </c:pt>
                <c:pt idx="18">
                  <c:v>0.69</c:v>
                </c:pt>
                <c:pt idx="19">
                  <c:v>0.69</c:v>
                </c:pt>
                <c:pt idx="20">
                  <c:v>0.7</c:v>
                </c:pt>
                <c:pt idx="21">
                  <c:v>0.7</c:v>
                </c:pt>
                <c:pt idx="22">
                  <c:v>0.71</c:v>
                </c:pt>
                <c:pt idx="23">
                  <c:v>0.71</c:v>
                </c:pt>
                <c:pt idx="24">
                  <c:v>0.71</c:v>
                </c:pt>
                <c:pt idx="25">
                  <c:v>0.71</c:v>
                </c:pt>
                <c:pt idx="26">
                  <c:v>0.72</c:v>
                </c:pt>
                <c:pt idx="27">
                  <c:v>0.72</c:v>
                </c:pt>
                <c:pt idx="28">
                  <c:v>0.73</c:v>
                </c:pt>
                <c:pt idx="29">
                  <c:v>0.73</c:v>
                </c:pt>
                <c:pt idx="30">
                  <c:v>0.74</c:v>
                </c:pt>
                <c:pt idx="31">
                  <c:v>0.75</c:v>
                </c:pt>
                <c:pt idx="32">
                  <c:v>0.75</c:v>
                </c:pt>
                <c:pt idx="33">
                  <c:v>0.75</c:v>
                </c:pt>
                <c:pt idx="34">
                  <c:v>0.76</c:v>
                </c:pt>
                <c:pt idx="35">
                  <c:v>0.77</c:v>
                </c:pt>
                <c:pt idx="36">
                  <c:v>0.8</c:v>
                </c:pt>
                <c:pt idx="37">
                  <c:v>0.8</c:v>
                </c:pt>
                <c:pt idx="38">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0.54</c:v>
                </c:pt>
                <c:pt idx="1">
                  <c:v>0.18</c:v>
                </c:pt>
                <c:pt idx="2">
                  <c:v>0.12</c:v>
                </c:pt>
                <c:pt idx="3">
                  <c:v>0.19</c:v>
                </c:pt>
                <c:pt idx="4">
                  <c:v>0.02</c:v>
                </c:pt>
                <c:pt idx="5">
                  <c:v>0.34</c:v>
                </c:pt>
                <c:pt idx="6">
                  <c:v>0.18</c:v>
                </c:pt>
                <c:pt idx="7">
                  <c:v>0.05</c:v>
                </c:pt>
                <c:pt idx="8">
                  <c:v>0.08</c:v>
                </c:pt>
                <c:pt idx="9">
                  <c:v>0.05</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71</c:v>
                </c:pt>
                <c:pt idx="2">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39</c:v>
                </c:pt>
                <c:pt idx="1">
                  <c:v>29</c:v>
                </c:pt>
                <c:pt idx="2">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57</c:v>
                </c:pt>
                <c:pt idx="1">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66</c:v>
                </c:pt>
                <c:pt idx="2">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16</c:v>
                </c:pt>
                <c:pt idx="2">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703654697649471"/>
          <c:h val="0.6334355683987518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33</c:v>
                </c:pt>
                <c:pt idx="2">
                  <c:v>20</c:v>
                </c:pt>
                <c:pt idx="3">
                  <c:v>14</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1"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West London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21D2104A-FD05-9972-CB76-E8858C18689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South West London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South West London Integrated Care System, 77,183</a:t>
            </a:r>
            <a:r>
              <a:rPr lang="en-GB" sz="1600" dirty="0"/>
              <a:t> questionnaires were sent out, and </a:t>
            </a:r>
            <a:r>
              <a:rPr lang="en-GB" sz="1600" b="1" dirty="0">
                <a:solidFill>
                  <a:srgbClr val="005EB8"/>
                </a:solidFill>
              </a:rPr>
              <a:t>18,980</a:t>
            </a:r>
            <a:r>
              <a:rPr lang="en-GB" sz="1600" dirty="0"/>
              <a:t> were returned completed. This represents a response rate of </a:t>
            </a:r>
            <a:r>
              <a:rPr lang="en-GB" sz="1600" b="1" dirty="0">
                <a:solidFill>
                  <a:srgbClr val="005EB8"/>
                </a:solidFill>
              </a:rPr>
              <a:t>25%</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3E746B98-7E64-DB76-C85B-EBDA9770DF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81506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5552707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1580159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045473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32888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155999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517601391"/>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(18,701); ICS 2021 (22,734); ICS 2020 (18,324);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128 to 1,097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287040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9255042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8393313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10592835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7465702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014699163"/>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77%</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01778092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642687694"/>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74567238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2020806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71820474"/>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WALLINGTON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WEST MERTON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PRIME WANDSWORTH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TWICKENHAM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85104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3591502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(18,701); </a:t>
                      </a:r>
                      <a:r>
                        <a:rPr lang="en-GB" sz="700" b="0" dirty="0" err="1">
                          <a:solidFill>
                            <a:schemeClr val="tx1"/>
                          </a:solidFill>
                        </a:rPr>
                        <a:t>PCN</a:t>
                      </a:r>
                      <a:r>
                        <a:rPr lang="en-GB" sz="700" b="0" dirty="0">
                          <a:solidFill>
                            <a:schemeClr val="tx1"/>
                          </a:solidFill>
                        </a:rPr>
                        <a:t> bases range from 128 to 1,097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7710369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8374433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B8C1A9F-BE03-342D-71BE-52052445E64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1184254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454302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69396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55773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29782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798054287"/>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(18,111); ICS 2021 (21,948); ICS 2020 (17,877);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119 to 1,084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7144406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9629067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4981312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7716653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70505120"/>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63890365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9258600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32106040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87486974"/>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NIGHTINGALE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974928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801166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7378478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(18,111); </a:t>
                      </a:r>
                      <a:r>
                        <a:rPr lang="en-GB" sz="700" b="0" dirty="0" err="1">
                          <a:solidFill>
                            <a:schemeClr val="tx1"/>
                          </a:solidFill>
                        </a:rPr>
                        <a:t>PCN</a:t>
                      </a:r>
                      <a:r>
                        <a:rPr lang="en-GB" sz="700" b="0" dirty="0">
                          <a:solidFill>
                            <a:schemeClr val="tx1"/>
                          </a:solidFill>
                        </a:rPr>
                        <a:t> bases range from 119 to 1,084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128934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8710402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432866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066457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176804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596563708"/>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(18,074); ICS 2021 (22,235); ICS 2020 (18,417);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126 to 1,077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5242025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0392110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2444244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48784759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961435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074744340"/>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0164880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76897304"/>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CHEAM AND SOUTH SUTTON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SUTTON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WEST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WANDLE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BROCKLEBANK</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39661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40057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3637699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257D8452-1AF3-0B65-24D3-132DDE45996E}"/>
              </a:ext>
            </a:extLst>
          </p:cNvPr>
          <p:cNvGraphicFramePr>
            <a:graphicFrameLocks noGrp="1"/>
          </p:cNvGraphicFramePr>
          <p:nvPr>
            <p:extLst>
              <p:ext uri="{D42A27DB-BD31-4B8C-83A1-F6EECF244321}">
                <p14:modId xmlns:p14="http://schemas.microsoft.com/office/powerpoint/2010/main" val="1782747743"/>
              </p:ext>
            </p:extLst>
          </p:nvPr>
        </p:nvGraphicFramePr>
        <p:xfrm>
          <a:off x="672113" y="5713838"/>
          <a:ext cx="8573198" cy="198120"/>
        </p:xfrm>
        <a:graphic>
          <a:graphicData uri="http://schemas.openxmlformats.org/drawingml/2006/table">
            <a:tbl>
              <a:tblPr firstRow="1" bandRow="1">
                <a:tableStyleId>{5C22544A-7EE6-4342-B048-85BDC9FD1C3A}</a:tableStyleId>
              </a:tblPr>
              <a:tblGrid>
                <a:gridCol w="8573198">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(18,074);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126 to 1,077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3A5F5DC-CB1D-C947-66FD-84104587BB7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0590142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8761632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(18,613);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127 to 1,101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8916571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035777086"/>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4038927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791706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041549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58420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025403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1904700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(10,443); ICS 2021 (11,542); ICS 2020 (7,994);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67 to 513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242066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265750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3845612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27335732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207776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2794004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(38%).</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762654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47410362"/>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SURBITON HEALTH CENTRE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CARSHALTON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KINGSTON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389931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52001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6604316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(10,443); </a:t>
                      </a:r>
                      <a:r>
                        <a:rPr lang="en-GB" sz="700" b="0" dirty="0" err="1">
                          <a:solidFill>
                            <a:schemeClr val="tx1"/>
                          </a:solidFill>
                        </a:rPr>
                        <a:t>PCN</a:t>
                      </a:r>
                      <a:r>
                        <a:rPr lang="en-GB" sz="700" b="0" dirty="0">
                          <a:solidFill>
                            <a:schemeClr val="tx1"/>
                          </a:solidFill>
                        </a:rPr>
                        <a:t> bases range from 67 to 513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239730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8B328D7-DFF5-88C5-768E-2E01152508E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201690259"/>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696420700"/>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62239287"/>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552929655"/>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85110323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(14,226);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102 to 851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80802754"/>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1447162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41904397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181622752"/>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9458899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59622433"/>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8858781"/>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WANDSWORTH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189752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651896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17108227"/>
              </p:ext>
            </p:extLst>
          </p:nvPr>
        </p:nvGraphicFramePr>
        <p:xfrm>
          <a:off x="532734" y="5685905"/>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(14,226); </a:t>
                      </a:r>
                      <a:r>
                        <a:rPr lang="en-GB" sz="700" b="0" dirty="0" err="1">
                          <a:solidFill>
                            <a:schemeClr val="tx1"/>
                          </a:solidFill>
                        </a:rPr>
                        <a:t>PCN</a:t>
                      </a:r>
                      <a:r>
                        <a:rPr lang="en-GB" sz="700" b="0" dirty="0">
                          <a:solidFill>
                            <a:schemeClr val="tx1"/>
                          </a:solidFill>
                        </a:rPr>
                        <a:t> bases range from 102 to 851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7334042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679743205"/>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07892070"/>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033834777"/>
              </p:ext>
            </p:extLst>
          </p:nvPr>
        </p:nvGraphicFramePr>
        <p:xfrm>
          <a:off x="437230" y="572397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(16,286);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893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218930866"/>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745328933"/>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3946221007"/>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8511818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42838461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560226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134187100"/>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522407" y="5429869"/>
            <a:ext cx="2899083"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196864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90009789"/>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675556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839606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4095711"/>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(16,286); </a:t>
                      </a:r>
                      <a:r>
                        <a:rPr lang="en-GB" sz="700" b="0" dirty="0" err="1">
                          <a:solidFill>
                            <a:schemeClr val="tx1"/>
                          </a:solidFill>
                        </a:rPr>
                        <a:t>PCN</a:t>
                      </a:r>
                      <a:r>
                        <a:rPr lang="en-GB" sz="700" b="0" dirty="0">
                          <a:solidFill>
                            <a:schemeClr val="tx1"/>
                          </a:solidFill>
                        </a:rPr>
                        <a:t> bases range from 116 to 893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5339265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8889632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(1,759)</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66157791"/>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4575949"/>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12284519"/>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048135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62395761"/>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736444476"/>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(17,606); ICS 2021 (20,973); ICS 2020 (17,234);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123 to 1,036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29681963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4433364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8130902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29711706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44226233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07834932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984632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1787333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68065091"/>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SURBITON HEALTH CENTRE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628061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564310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39598166"/>
              </p:ext>
            </p:extLst>
          </p:nvPr>
        </p:nvGraphicFramePr>
        <p:xfrm>
          <a:off x="589415"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(17,606); </a:t>
                      </a:r>
                      <a:r>
                        <a:rPr lang="en-GB" sz="700" b="0" dirty="0" err="1">
                          <a:solidFill>
                            <a:schemeClr val="tx1"/>
                          </a:solidFill>
                        </a:rPr>
                        <a:t>PCN</a:t>
                      </a:r>
                      <a:r>
                        <a:rPr lang="en-GB" sz="700" b="0" dirty="0">
                          <a:solidFill>
                            <a:schemeClr val="tx1"/>
                          </a:solidFill>
                        </a:rPr>
                        <a:t> bases range from 123 to 1,036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3887545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2527520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4259703454"/>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475003281"/>
              </p:ext>
            </p:extLst>
          </p:nvPr>
        </p:nvGraphicFramePr>
        <p:xfrm>
          <a:off x="800599" y="5584407"/>
          <a:ext cx="8695093" cy="273543"/>
        </p:xfrm>
        <a:graphic>
          <a:graphicData uri="http://schemas.openxmlformats.org/drawingml/2006/table">
            <a:tbl>
              <a:tblPr firstRow="1" bandRow="1">
                <a:tableStyleId>{5C22544A-7EE6-4342-B048-85BDC9FD1C3A}</a:tableStyleId>
              </a:tblPr>
              <a:tblGrid>
                <a:gridCol w="8695093">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(17,460); </a:t>
                      </a:r>
                      <a:r>
                        <a:rPr lang="en-GB" sz="800" b="0" dirty="0" err="1">
                          <a:solidFill>
                            <a:schemeClr val="tx1"/>
                          </a:solidFill>
                        </a:rPr>
                        <a:t>PCN</a:t>
                      </a:r>
                      <a:r>
                        <a:rPr lang="en-GB" sz="800" b="0" dirty="0">
                          <a:solidFill>
                            <a:schemeClr val="tx1"/>
                          </a:solidFill>
                        </a:rPr>
                        <a:t> bases range from 118 to 1,031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262020765"/>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7608421"/>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61439464"/>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05552324"/>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6158793"/>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77392881"/>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809827770"/>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(16,817);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113 to 981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6763040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794275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560753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327234025"/>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729691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41765455"/>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CHEAM AND SOUTH SUTTON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SUTTON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SURBITON HEALTH CENTRE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489435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72763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96300999"/>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(16,817); </a:t>
                      </a:r>
                      <a:r>
                        <a:rPr lang="en-GB" sz="700" b="0" dirty="0" err="1">
                          <a:solidFill>
                            <a:schemeClr val="tx1"/>
                          </a:solidFill>
                        </a:rPr>
                        <a:t>PCN</a:t>
                      </a:r>
                      <a:r>
                        <a:rPr lang="en-GB" sz="700" b="0" dirty="0">
                          <a:solidFill>
                            <a:schemeClr val="tx1"/>
                          </a:solidFill>
                        </a:rPr>
                        <a:t> bases range from 113 to 981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46791549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35B9EDCB-6D28-AEF6-624D-A64435B2DFD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31070734"/>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2244858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982046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961215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507650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318994935"/>
              </p:ext>
            </p:extLst>
          </p:nvPr>
        </p:nvGraphicFramePr>
        <p:xfrm>
          <a:off x="472443"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(16,671); ICS 2021 (20,741); ICS 2020 (17,402);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116 to 943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8987983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9003293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5885756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7220595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18595729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33234607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(6%)</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267941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35240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25320027"/>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WALLINGTON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GPNET5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276926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51198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90958949"/>
              </p:ext>
            </p:extLst>
          </p:nvPr>
        </p:nvGraphicFramePr>
        <p:xfrm>
          <a:off x="589415" y="5715127"/>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(16,671); </a:t>
                      </a:r>
                      <a:r>
                        <a:rPr lang="en-GB" sz="700" b="0" dirty="0" err="1">
                          <a:solidFill>
                            <a:schemeClr val="tx1"/>
                          </a:solidFill>
                        </a:rPr>
                        <a:t>PCN</a:t>
                      </a:r>
                      <a:r>
                        <a:rPr lang="en-GB" sz="700" b="0" dirty="0">
                          <a:solidFill>
                            <a:schemeClr val="tx1"/>
                          </a:solidFill>
                        </a:rPr>
                        <a:t> bases range from 116 to 943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26965987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F6D8CFC0-9256-9D33-02C6-2F4244E204C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51177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559630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860181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293802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77351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971549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(17,449); ICS 2021 (20,940); ICS 2020 (17,376);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117 to 1,023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2317559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9403775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0363326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818502244"/>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415770281"/>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3040538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407203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9831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58656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76699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62253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0156374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(17,207); ICS 2021 (20,539); ICS 2020 (17,329);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117 to 1,000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973657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6586490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8995255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71455987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377758905"/>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15417409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936643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043962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74671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424261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60227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5314613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(16,911); ICS 2021 (20,722); ICS 2020 (17,317);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114 to 975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96168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871614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237426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84253144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43846799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6577927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590016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850334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53875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75205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05972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11195292"/>
              </p:ext>
            </p:extLst>
          </p:nvPr>
        </p:nvGraphicFramePr>
        <p:xfrm>
          <a:off x="532245" y="55812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(7,866); ICS 2021 (9,347); ICS 2020 (7,265);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47 to 465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426578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3135435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6822741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957061547"/>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95282653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24910028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89835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72493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088763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878016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959220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42727572"/>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(15,472); ICS 2021 (18,501); ICS 2020 (15,501);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98 to 884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8564356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5431797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3297167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401667054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28506991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9317139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0821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707755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780600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592944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71055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93758049"/>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(17,097); ICS 2021 (20,538); ICS 2020 (17,067);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112 to 997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4328641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5298585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9454665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115605052"/>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463424674"/>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1409945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297254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57726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533812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318707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010158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095290487"/>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8277136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(17,120); ICS 2021 (20,571); ICS 2020 (16,928);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1,002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273491462"/>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1381414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0042563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4715099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0094714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8472F99-4EAD-0B76-4F50-C7D25F75E25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9931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207 to 14771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87 to 16354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509 to 3607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993891115"/>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31BACE0C-EC0C-461E-3277-80C6F27A75B3}"/>
              </a:ext>
            </a:extLst>
          </p:cNvPr>
          <p:cNvSpPr txBox="1">
            <a:spLocks/>
          </p:cNvSpPr>
          <p:nvPr/>
        </p:nvSpPr>
        <p:spPr>
          <a:xfrm>
            <a:off x="446455" y="575827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a:t>
            </a:r>
            <a:r>
              <a:rPr lang="en-GB" sz="1200" baseline="30000" dirty="0">
                <a:solidFill>
                  <a:prstClr val="black"/>
                </a:solidFill>
                <a:latin typeface="Arial"/>
              </a:rPr>
              <a:t>who had an appointment since being registered with current GP practice. Patients who selected 'doesn't apply’ have been excluded: ICS 2022 (16,911).</a:t>
            </a:r>
          </a:p>
        </p:txBody>
      </p:sp>
    </p:spTree>
    <p:extLst>
      <p:ext uri="{BB962C8B-B14F-4D97-AF65-F5344CB8AC3E}">
        <p14:creationId xmlns:p14="http://schemas.microsoft.com/office/powerpoint/2010/main" val="890503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4,352</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464498"/>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a:t>
            </a:r>
            <a:r>
              <a:rPr lang="en-GB" sz="1200" baseline="30000" dirty="0">
                <a:solidFill>
                  <a:prstClr val="black"/>
                </a:solidFill>
                <a:latin typeface="Arial"/>
              </a:rPr>
              <a:t>+ %Good 
²Disability = ‘Yes, a 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registered with current GP practice. Patients who selected 'doesn't apply’ have been excluded: ICS 2022 (16,911).</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298150931"/>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1,279 to 4,690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593510542"/>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108 to 6,456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52402177"/>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1546" y="5577733"/>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a:t>
            </a:r>
            <a:r>
              <a:rPr lang="en-GB" sz="1200" baseline="30000" dirty="0">
                <a:solidFill>
                  <a:prstClr val="black"/>
                </a:solidFill>
                <a:latin typeface="Arial"/>
              </a:rPr>
              <a:t>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(16,911).</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434707213"/>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82 to 8,686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365351152"/>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499 to 11,315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189393729"/>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3,012 to 13,480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E27E624-2E9D-914B-A4DC-25854A9DCB7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452931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843385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0623213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5065876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7130503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065550935"/>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(6,248); ICS 2021 (7,189); ICS 2020 (6,293);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34 to 406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69403396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87172445"/>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5511653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519206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1964456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47199397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778252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51738774"/>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WANDSWORTH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SURBITON HEALTH CENTRE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WANDSWORTH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871677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51573655"/>
              </p:ext>
            </p:extLst>
          </p:nvPr>
        </p:nvGraphicFramePr>
        <p:xfrm>
          <a:off x="622466"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(6,248); </a:t>
                      </a:r>
                      <a:r>
                        <a:rPr lang="en-GB" sz="700" b="0" dirty="0" err="1">
                          <a:solidFill>
                            <a:schemeClr val="tx1"/>
                          </a:solidFill>
                        </a:rPr>
                        <a:t>PCN</a:t>
                      </a:r>
                      <a:r>
                        <a:rPr lang="en-GB" sz="700" b="0" dirty="0">
                          <a:solidFill>
                            <a:schemeClr val="tx1"/>
                          </a:solidFill>
                        </a:rPr>
                        <a:t> bases range from 34 to 406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500807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00451818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CD049833-8045-7D8E-17C8-F1EB45F7674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0829693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(3,511)</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100671909"/>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(3,175); ICS 2021 (3,606); ICS 2020 (3,268)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7134753"/>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0996420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038322914"/>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(3,352); ICS 2021 (3,768); ICS 2020 (3,367)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897555497"/>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3401478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4121953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878791267"/>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95832585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F25F233-C654-6D28-5CD1-D818299D3F3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716368808"/>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DF6107C1-5456-AC7F-F4A3-4FD83699BB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office/2006/metadata/properties"/>
    <ds:schemaRef ds:uri="http://schemas.openxmlformats.org/package/2006/metadata/core-properties"/>
    <ds:schemaRef ds:uri="http://schemas.microsoft.com/office/2006/documentManagement/types"/>
    <ds:schemaRef ds:uri="http://www.w3.org/XML/1998/namespace"/>
    <ds:schemaRef ds:uri="fce9de61-abdc-4b30-97a0-6291e75662e2"/>
    <ds:schemaRef ds:uri="http://schemas.microsoft.com/office/infopath/2007/PartnerControls"/>
    <ds:schemaRef ds:uri="61dfb2a6-5cf0-400f-ad02-d2879b51ae2e"/>
    <ds:schemaRef ds:uri="http://purl.org/dc/dcmitype/"/>
    <ds:schemaRef ds:uri="http://purl.org/dc/terms/"/>
    <ds:schemaRef ds:uri="http://purl.org/dc/elements/1.1/"/>
  </ds:schemaRefs>
</ds:datastoreItem>
</file>

<file path=customXml/itemProps3.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18160</TotalTime>
  <Words>9328</Words>
  <Application>Microsoft Office PowerPoint</Application>
  <PresentationFormat>Widescreen</PresentationFormat>
  <Paragraphs>1838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Amun Rehsi</cp:lastModifiedBy>
  <cp:revision>705</cp:revision>
  <dcterms:created xsi:type="dcterms:W3CDTF">2020-01-09T15:19:38Z</dcterms:created>
  <dcterms:modified xsi:type="dcterms:W3CDTF">2022-10-07T10:13:48Z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