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54</c:v>
                </c:pt>
                <c:pt idx="1">
                  <c:v>33</c:v>
                </c:pt>
                <c:pt idx="2">
                  <c:v>8</c:v>
                </c:pt>
                <c:pt idx="3">
                  <c:v>3</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c:v>
                </c:pt>
                <c:pt idx="1">
                  <c:v>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853056"/>
        <c:axId val="35854592"/>
      </c:lineChart>
      <c:catAx>
        <c:axId val="358530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854592"/>
        <c:crosses val="autoZero"/>
        <c:auto val="1"/>
        <c:lblAlgn val="ctr"/>
        <c:lblOffset val="100"/>
        <c:noMultiLvlLbl val="0"/>
      </c:catAx>
      <c:valAx>
        <c:axId val="358545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8530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HEREFORDSHIRE HEREFORD CITY HMG PCN</c:v>
                </c:pt>
                <c:pt idx="1">
                  <c:v>SOUTH WORCS WORCESTER CITY GP PCN</c:v>
                </c:pt>
                <c:pt idx="2">
                  <c:v>THE WBC (HEREFORD CITY) PCN</c:v>
                </c:pt>
                <c:pt idx="3">
                  <c:v>REDDITCH &amp; BROMSGROVE KINGFISHER PCN</c:v>
                </c:pt>
                <c:pt idx="4">
                  <c:v>REDDITCH &amp; BROMSGROVE NIGHTINGALES PCN</c:v>
                </c:pt>
                <c:pt idx="5">
                  <c:v>ICS</c:v>
                </c:pt>
                <c:pt idx="6">
                  <c:v>SOUTH WORCESTERSHIRE MALVERN TOWN PCN</c:v>
                </c:pt>
                <c:pt idx="7">
                  <c:v>EAST HEREFORDSHIRE PCN</c:v>
                </c:pt>
                <c:pt idx="8">
                  <c:v>SOUTH WORCS DROITWITCH &amp; OMBERSLEY PCN</c:v>
                </c:pt>
                <c:pt idx="9">
                  <c:v>WYRE FOREST HEALTH PARTNERSHIP PCN</c:v>
                </c:pt>
                <c:pt idx="10">
                  <c:v>NORTH &amp; WEST HEREFORDSHIRE PCN</c:v>
                </c:pt>
                <c:pt idx="11">
                  <c:v>REDDITCH &amp; BROMSGROVE &amp; DISTRICT PCN</c:v>
                </c:pt>
                <c:pt idx="12">
                  <c:v>WF NETWORK OF INDEPENDENT PRACTICES PCN</c:v>
                </c:pt>
                <c:pt idx="13">
                  <c:v>SOUTH WORCS VALE OF EVESHAM HEALTH PCN</c:v>
                </c:pt>
                <c:pt idx="14">
                  <c:v>SOUTH &amp; WEST HEREFORDSHIRE PCN</c:v>
                </c:pt>
                <c:pt idx="15">
                  <c:v>SOUTH WORCS PERSHORE &amp; UPTON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16"/>
                <c:pt idx="0">
                  <c:v>HEREFORDSHIRE HEREFORD CITY HMG PCN</c:v>
                </c:pt>
                <c:pt idx="1">
                  <c:v>SOUTH WORCS WORCESTER CITY GP PCN</c:v>
                </c:pt>
                <c:pt idx="2">
                  <c:v>THE WBC (HEREFORD CITY) PCN</c:v>
                </c:pt>
                <c:pt idx="3">
                  <c:v>REDDITCH &amp; BROMSGROVE KINGFISHER PCN</c:v>
                </c:pt>
                <c:pt idx="4">
                  <c:v>REDDITCH &amp; BROMSGROVE NIGHTINGALES PCN</c:v>
                </c:pt>
                <c:pt idx="5">
                  <c:v>ICS</c:v>
                </c:pt>
                <c:pt idx="6">
                  <c:v>SOUTH WORCESTERSHIRE MALVERN TOWN PCN</c:v>
                </c:pt>
                <c:pt idx="7">
                  <c:v>EAST HEREFORDSHIRE PCN</c:v>
                </c:pt>
                <c:pt idx="8">
                  <c:v>SOUTH WORCS DROITWITCH &amp; OMBERSLEY PCN</c:v>
                </c:pt>
                <c:pt idx="9">
                  <c:v>WYRE FOREST HEALTH PARTNERSHIP PCN</c:v>
                </c:pt>
                <c:pt idx="10">
                  <c:v>NORTH &amp; WEST HEREFORDSHIRE PCN</c:v>
                </c:pt>
                <c:pt idx="11">
                  <c:v>REDDITCH &amp; BROMSGROVE &amp; DISTRICT PCN</c:v>
                </c:pt>
                <c:pt idx="12">
                  <c:v>WF NETWORK OF INDEPENDENT PRACTICES PCN</c:v>
                </c:pt>
                <c:pt idx="13">
                  <c:v>SOUTH WORCS VALE OF EVESHAM HEALTH PCN</c:v>
                </c:pt>
                <c:pt idx="14">
                  <c:v>SOUTH &amp; WEST HEREFORDSHIRE PCN</c:v>
                </c:pt>
                <c:pt idx="15">
                  <c:v>SOUTH WORCS PERSHORE &amp; UPTON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HEREFORDSHIRE HEREFORD CITY HMG PCN</c:v>
                </c:pt>
                <c:pt idx="1">
                  <c:v>SOUTH WORCS WORCESTER CITY GP PCN</c:v>
                </c:pt>
                <c:pt idx="2">
                  <c:v>THE WBC (HEREFORD CITY) PCN</c:v>
                </c:pt>
                <c:pt idx="3">
                  <c:v>REDDITCH &amp; BROMSGROVE KINGFISHER PCN</c:v>
                </c:pt>
                <c:pt idx="4">
                  <c:v>REDDITCH &amp; BROMSGROVE NIGHTINGALES PCN</c:v>
                </c:pt>
                <c:pt idx="5">
                  <c:v>ICS</c:v>
                </c:pt>
                <c:pt idx="6">
                  <c:v>SOUTH WORCESTERSHIRE MALVERN TOWN PCN</c:v>
                </c:pt>
                <c:pt idx="7">
                  <c:v>EAST HEREFORDSHIRE PCN</c:v>
                </c:pt>
                <c:pt idx="8">
                  <c:v>SOUTH WORCS DROITWITCH &amp; OMBERSLEY PCN</c:v>
                </c:pt>
                <c:pt idx="9">
                  <c:v>WYRE FOREST HEALTH PARTNERSHIP PCN</c:v>
                </c:pt>
                <c:pt idx="10">
                  <c:v>NORTH &amp; WEST HEREFORDSHIRE PCN</c:v>
                </c:pt>
                <c:pt idx="11">
                  <c:v>REDDITCH &amp; BROMSGROVE &amp; DISTRICT PCN</c:v>
                </c:pt>
                <c:pt idx="12">
                  <c:v>WF NETWORK OF INDEPENDENT PRACTICES PCN</c:v>
                </c:pt>
                <c:pt idx="13">
                  <c:v>SOUTH WORCS VALE OF EVESHAM HEALTH PCN</c:v>
                </c:pt>
                <c:pt idx="14">
                  <c:v>SOUTH &amp; WEST HEREFORDSHIRE PCN</c:v>
                </c:pt>
                <c:pt idx="15">
                  <c:v>SOUTH WORCS PERSHORE &amp; UPTON PCN</c:v>
                </c:pt>
              </c:strCache>
            </c:strRef>
          </c:cat>
          <c:val>
            <c:numRef>
              <c:f>Sheet1!$F$2:$F$45</c:f>
              <c:numCache>
                <c:formatCode>General</c:formatCode>
                <c:ptCount val="44"/>
                <c:pt idx="0">
                  <c:v>0.73</c:v>
                </c:pt>
                <c:pt idx="1">
                  <c:v>0.83</c:v>
                </c:pt>
                <c:pt idx="2">
                  <c:v>0.84</c:v>
                </c:pt>
                <c:pt idx="3">
                  <c:v>0.85</c:v>
                </c:pt>
                <c:pt idx="4">
                  <c:v>0.86</c:v>
                </c:pt>
                <c:pt idx="5">
                  <c:v>0.87</c:v>
                </c:pt>
                <c:pt idx="6">
                  <c:v>0.88</c:v>
                </c:pt>
                <c:pt idx="7">
                  <c:v>0.89</c:v>
                </c:pt>
                <c:pt idx="8">
                  <c:v>0.89</c:v>
                </c:pt>
                <c:pt idx="9">
                  <c:v>0.89</c:v>
                </c:pt>
                <c:pt idx="10">
                  <c:v>0.9</c:v>
                </c:pt>
                <c:pt idx="11">
                  <c:v>0.9</c:v>
                </c:pt>
                <c:pt idx="12">
                  <c:v>0.9</c:v>
                </c:pt>
                <c:pt idx="13">
                  <c:v>0.91</c:v>
                </c:pt>
                <c:pt idx="14">
                  <c:v>0.91</c:v>
                </c:pt>
                <c:pt idx="15">
                  <c:v>0.94</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16"/>
                <c:pt idx="0">
                  <c:v>HEREFORDSHIRE HEREFORD CITY HMG PCN</c:v>
                </c:pt>
                <c:pt idx="1">
                  <c:v>SOUTH WORCS WORCESTER CITY GP PCN</c:v>
                </c:pt>
                <c:pt idx="2">
                  <c:v>THE WBC (HEREFORD CITY) PCN</c:v>
                </c:pt>
                <c:pt idx="3">
                  <c:v>REDDITCH &amp; BROMSGROVE KINGFISHER PCN</c:v>
                </c:pt>
                <c:pt idx="4">
                  <c:v>REDDITCH &amp; BROMSGROVE NIGHTINGALES PCN</c:v>
                </c:pt>
                <c:pt idx="5">
                  <c:v>ICS</c:v>
                </c:pt>
                <c:pt idx="6">
                  <c:v>SOUTH WORCESTERSHIRE MALVERN TOWN PCN</c:v>
                </c:pt>
                <c:pt idx="7">
                  <c:v>EAST HEREFORDSHIRE PCN</c:v>
                </c:pt>
                <c:pt idx="8">
                  <c:v>SOUTH WORCS DROITWITCH &amp; OMBERSLEY PCN</c:v>
                </c:pt>
                <c:pt idx="9">
                  <c:v>WYRE FOREST HEALTH PARTNERSHIP PCN</c:v>
                </c:pt>
                <c:pt idx="10">
                  <c:v>NORTH &amp; WEST HEREFORDSHIRE PCN</c:v>
                </c:pt>
                <c:pt idx="11">
                  <c:v>REDDITCH &amp; BROMSGROVE &amp; DISTRICT PCN</c:v>
                </c:pt>
                <c:pt idx="12">
                  <c:v>WF NETWORK OF INDEPENDENT PRACTICES PCN</c:v>
                </c:pt>
                <c:pt idx="13">
                  <c:v>SOUTH WORCS VALE OF EVESHAM HEALTH PCN</c:v>
                </c:pt>
                <c:pt idx="14">
                  <c:v>SOUTH &amp; WEST HEREFORDSHIRE PCN</c:v>
                </c:pt>
                <c:pt idx="15">
                  <c:v>SOUTH WORCS PERSHORE &amp; UPTON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16"/>
                <c:pt idx="0">
                  <c:v>HEREFORDSHIRE HEREFORD CITY HMG PCN</c:v>
                </c:pt>
                <c:pt idx="1">
                  <c:v>SOUTH WORCS WORCESTER CITY GP PCN</c:v>
                </c:pt>
                <c:pt idx="2">
                  <c:v>THE WBC (HEREFORD CITY) PCN</c:v>
                </c:pt>
                <c:pt idx="3">
                  <c:v>REDDITCH &amp; BROMSGROVE KINGFISHER PCN</c:v>
                </c:pt>
                <c:pt idx="4">
                  <c:v>REDDITCH &amp; BROMSGROVE NIGHTINGALES PCN</c:v>
                </c:pt>
                <c:pt idx="5">
                  <c:v>ICS</c:v>
                </c:pt>
                <c:pt idx="6">
                  <c:v>SOUTH WORCESTERSHIRE MALVERN TOWN PCN</c:v>
                </c:pt>
                <c:pt idx="7">
                  <c:v>EAST HEREFORDSHIRE PCN</c:v>
                </c:pt>
                <c:pt idx="8">
                  <c:v>SOUTH WORCS DROITWITCH &amp; OMBERSLEY PCN</c:v>
                </c:pt>
                <c:pt idx="9">
                  <c:v>WYRE FOREST HEALTH PARTNERSHIP PCN</c:v>
                </c:pt>
                <c:pt idx="10">
                  <c:v>NORTH &amp; WEST HEREFORDSHIRE PCN</c:v>
                </c:pt>
                <c:pt idx="11">
                  <c:v>REDDITCH &amp; BROMSGROVE &amp; DISTRICT PCN</c:v>
                </c:pt>
                <c:pt idx="12">
                  <c:v>WF NETWORK OF INDEPENDENT PRACTICES PCN</c:v>
                </c:pt>
                <c:pt idx="13">
                  <c:v>SOUTH WORCS VALE OF EVESHAM HEALTH PCN</c:v>
                </c:pt>
                <c:pt idx="14">
                  <c:v>SOUTH &amp; WEST HEREFORDSHIRE PCN</c:v>
                </c:pt>
                <c:pt idx="15">
                  <c:v>SOUTH WORCS PERSHORE &amp; UPTON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591872"/>
        <c:axId val="365903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HEREFORDSHIRE HEREFORD CITY HMG PCN</c:v>
                </c:pt>
                <c:pt idx="1">
                  <c:v>SOUTH WORCS WORCESTER CITY GP PCN</c:v>
                </c:pt>
                <c:pt idx="2">
                  <c:v>THE WBC (HEREFORD CITY) PCN</c:v>
                </c:pt>
                <c:pt idx="3">
                  <c:v>REDDITCH &amp; BROMSGROVE KINGFISHER PCN</c:v>
                </c:pt>
                <c:pt idx="4">
                  <c:v>REDDITCH &amp; BROMSGROVE NIGHTINGALES PCN</c:v>
                </c:pt>
                <c:pt idx="5">
                  <c:v>ICS</c:v>
                </c:pt>
                <c:pt idx="6">
                  <c:v>SOUTH WORCESTERSHIRE MALVERN TOWN PCN</c:v>
                </c:pt>
                <c:pt idx="7">
                  <c:v>EAST HEREFORDSHIRE PCN</c:v>
                </c:pt>
                <c:pt idx="8">
                  <c:v>SOUTH WORCS DROITWITCH &amp; OMBERSLEY PCN</c:v>
                </c:pt>
                <c:pt idx="9">
                  <c:v>WYRE FOREST HEALTH PARTNERSHIP PCN</c:v>
                </c:pt>
                <c:pt idx="10">
                  <c:v>NORTH &amp; WEST HEREFORDSHIRE PCN</c:v>
                </c:pt>
                <c:pt idx="11">
                  <c:v>REDDITCH &amp; BROMSGROVE &amp; DISTRICT PCN</c:v>
                </c:pt>
                <c:pt idx="12">
                  <c:v>WF NETWORK OF INDEPENDENT PRACTICES PCN</c:v>
                </c:pt>
                <c:pt idx="13">
                  <c:v>SOUTH WORCS VALE OF EVESHAM HEALTH PCN</c:v>
                </c:pt>
                <c:pt idx="14">
                  <c:v>SOUTH &amp; WEST HEREFORDSHIRE PCN</c:v>
                </c:pt>
                <c:pt idx="15">
                  <c:v>SOUTH WORCS PERSHORE &amp; UPTON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16"/>
                <c:pt idx="0">
                  <c:v>HEREFORDSHIRE HEREFORD CITY HMG PCN</c:v>
                </c:pt>
                <c:pt idx="1">
                  <c:v>SOUTH WORCS WORCESTER CITY GP PCN</c:v>
                </c:pt>
                <c:pt idx="2">
                  <c:v>THE WBC (HEREFORD CITY) PCN</c:v>
                </c:pt>
                <c:pt idx="3">
                  <c:v>REDDITCH &amp; BROMSGROVE KINGFISHER PCN</c:v>
                </c:pt>
                <c:pt idx="4">
                  <c:v>REDDITCH &amp; BROMSGROVE NIGHTINGALES PCN</c:v>
                </c:pt>
                <c:pt idx="5">
                  <c:v>ICS</c:v>
                </c:pt>
                <c:pt idx="6">
                  <c:v>SOUTH WORCESTERSHIRE MALVERN TOWN PCN</c:v>
                </c:pt>
                <c:pt idx="7">
                  <c:v>EAST HEREFORDSHIRE PCN</c:v>
                </c:pt>
                <c:pt idx="8">
                  <c:v>SOUTH WORCS DROITWITCH &amp; OMBERSLEY PCN</c:v>
                </c:pt>
                <c:pt idx="9">
                  <c:v>WYRE FOREST HEALTH PARTNERSHIP PCN</c:v>
                </c:pt>
                <c:pt idx="10">
                  <c:v>NORTH &amp; WEST HEREFORDSHIRE PCN</c:v>
                </c:pt>
                <c:pt idx="11">
                  <c:v>REDDITCH &amp; BROMSGROVE &amp; DISTRICT PCN</c:v>
                </c:pt>
                <c:pt idx="12">
                  <c:v>WF NETWORK OF INDEPENDENT PRACTICES PCN</c:v>
                </c:pt>
                <c:pt idx="13">
                  <c:v>SOUTH WORCS VALE OF EVESHAM HEALTH PCN</c:v>
                </c:pt>
                <c:pt idx="14">
                  <c:v>SOUTH &amp; WEST HEREFORDSHIRE PCN</c:v>
                </c:pt>
                <c:pt idx="15">
                  <c:v>SOUTH WORCS PERSHORE &amp; UPTON PCN</c:v>
                </c:pt>
              </c:strCache>
            </c:strRef>
          </c:cat>
          <c:val>
            <c:numRef>
              <c:f>Sheet1!$C$2:$C$45</c:f>
              <c:numCache>
                <c:formatCode>0%</c:formatCode>
                <c:ptCount val="44"/>
                <c:pt idx="0">
                  <c:v>0.73</c:v>
                </c:pt>
                <c:pt idx="1">
                  <c:v>0.83</c:v>
                </c:pt>
                <c:pt idx="2">
                  <c:v>0.84</c:v>
                </c:pt>
                <c:pt idx="3">
                  <c:v>0.85</c:v>
                </c:pt>
                <c:pt idx="4">
                  <c:v>0.86</c:v>
                </c:pt>
                <c:pt idx="5">
                  <c:v>-10</c:v>
                </c:pt>
                <c:pt idx="6">
                  <c:v>0.88</c:v>
                </c:pt>
                <c:pt idx="7">
                  <c:v>0.89</c:v>
                </c:pt>
                <c:pt idx="8">
                  <c:v>0.89</c:v>
                </c:pt>
                <c:pt idx="9">
                  <c:v>0.89</c:v>
                </c:pt>
                <c:pt idx="10">
                  <c:v>0.9</c:v>
                </c:pt>
                <c:pt idx="11">
                  <c:v>0.9</c:v>
                </c:pt>
                <c:pt idx="12">
                  <c:v>0.9</c:v>
                </c:pt>
                <c:pt idx="13">
                  <c:v>0.91</c:v>
                </c:pt>
                <c:pt idx="14">
                  <c:v>0.91</c:v>
                </c:pt>
                <c:pt idx="15">
                  <c:v>0.94</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0.87</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578048"/>
        <c:axId val="36580352"/>
      </c:lineChart>
      <c:catAx>
        <c:axId val="3657804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580352"/>
        <c:crosses val="autoZero"/>
        <c:auto val="1"/>
        <c:lblAlgn val="ctr"/>
        <c:lblOffset val="100"/>
        <c:noMultiLvlLbl val="0"/>
      </c:catAx>
      <c:valAx>
        <c:axId val="365803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578048"/>
        <c:crosses val="autoZero"/>
        <c:crossBetween val="between"/>
      </c:valAx>
      <c:valAx>
        <c:axId val="36590336"/>
        <c:scaling>
          <c:orientation val="minMax"/>
          <c:max val="1"/>
          <c:min val="0"/>
        </c:scaling>
        <c:delete val="0"/>
        <c:axPos val="r"/>
        <c:numFmt formatCode="0%" sourceLinked="1"/>
        <c:majorTickMark val="none"/>
        <c:minorTickMark val="none"/>
        <c:tickLblPos val="none"/>
        <c:spPr>
          <a:ln>
            <a:noFill/>
          </a:ln>
        </c:spPr>
        <c:crossAx val="36591872"/>
        <c:crosses val="max"/>
        <c:crossBetween val="between"/>
      </c:valAx>
      <c:catAx>
        <c:axId val="36591872"/>
        <c:scaling>
          <c:orientation val="minMax"/>
        </c:scaling>
        <c:delete val="1"/>
        <c:axPos val="b"/>
        <c:numFmt formatCode="General" sourceLinked="1"/>
        <c:majorTickMark val="out"/>
        <c:minorTickMark val="none"/>
        <c:tickLblPos val="nextTo"/>
        <c:crossAx val="365903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24</c:v>
                </c:pt>
                <c:pt idx="1">
                  <c:v>50</c:v>
                </c:pt>
                <c:pt idx="2">
                  <c:v>17</c:v>
                </c:pt>
                <c:pt idx="3">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30</c:v>
                </c:pt>
                <c:pt idx="1">
                  <c:v>25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2125568"/>
        <c:axId val="82127104"/>
      </c:lineChart>
      <c:catAx>
        <c:axId val="821255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2127104"/>
        <c:crosses val="autoZero"/>
        <c:auto val="1"/>
        <c:lblAlgn val="ctr"/>
        <c:lblOffset val="100"/>
        <c:noMultiLvlLbl val="0"/>
      </c:catAx>
      <c:valAx>
        <c:axId val="821271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21255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HEREFORDSHIRE HEREFORD CITY HMG PCN</c:v>
                </c:pt>
                <c:pt idx="1">
                  <c:v>EAST HEREFORDSHIRE PCN</c:v>
                </c:pt>
                <c:pt idx="2">
                  <c:v>THE WBC (HEREFORD CITY) PCN</c:v>
                </c:pt>
                <c:pt idx="3">
                  <c:v>SOUTH WORCS WORCESTER CITY GP PCN</c:v>
                </c:pt>
                <c:pt idx="4">
                  <c:v>REDDITCH &amp; BROMSGROVE NIGHTINGALES PCN</c:v>
                </c:pt>
                <c:pt idx="5">
                  <c:v>REDDITCH &amp; BROMSGROVE KINGFISHER PCN</c:v>
                </c:pt>
                <c:pt idx="6">
                  <c:v>ICS</c:v>
                </c:pt>
                <c:pt idx="7">
                  <c:v>REDDITCH &amp; BROMSGROVE &amp; DISTRICT PCN</c:v>
                </c:pt>
                <c:pt idx="8">
                  <c:v>WF NETWORK OF INDEPENDENT PRACTICES PCN</c:v>
                </c:pt>
                <c:pt idx="9">
                  <c:v>WYRE FOREST HEALTH PARTNERSHIP PCN</c:v>
                </c:pt>
                <c:pt idx="10">
                  <c:v>SOUTH WORCESTERSHIRE MALVERN TOWN PCN</c:v>
                </c:pt>
                <c:pt idx="11">
                  <c:v>SOUTH WORCS PERSHORE &amp; UPTON PCN</c:v>
                </c:pt>
                <c:pt idx="12">
                  <c:v>NORTH &amp; WEST HEREFORDSHIRE PCN</c:v>
                </c:pt>
                <c:pt idx="13">
                  <c:v>SOUTH WORCS VALE OF EVESHAM HEALTH PCN</c:v>
                </c:pt>
                <c:pt idx="14">
                  <c:v>SOUTH WORCS DROITWITCH &amp; OMBERSLEY PCN</c:v>
                </c:pt>
                <c:pt idx="15">
                  <c:v>SOUTH &amp; WEST HEREFORDSHIRE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16"/>
                <c:pt idx="0">
                  <c:v>HEREFORDSHIRE HEREFORD CITY HMG PCN</c:v>
                </c:pt>
                <c:pt idx="1">
                  <c:v>EAST HEREFORDSHIRE PCN</c:v>
                </c:pt>
                <c:pt idx="2">
                  <c:v>THE WBC (HEREFORD CITY) PCN</c:v>
                </c:pt>
                <c:pt idx="3">
                  <c:v>SOUTH WORCS WORCESTER CITY GP PCN</c:v>
                </c:pt>
                <c:pt idx="4">
                  <c:v>REDDITCH &amp; BROMSGROVE NIGHTINGALES PCN</c:v>
                </c:pt>
                <c:pt idx="5">
                  <c:v>REDDITCH &amp; BROMSGROVE KINGFISHER PCN</c:v>
                </c:pt>
                <c:pt idx="6">
                  <c:v>ICS</c:v>
                </c:pt>
                <c:pt idx="7">
                  <c:v>REDDITCH &amp; BROMSGROVE &amp; DISTRICT PCN</c:v>
                </c:pt>
                <c:pt idx="8">
                  <c:v>WF NETWORK OF INDEPENDENT PRACTICES PCN</c:v>
                </c:pt>
                <c:pt idx="9">
                  <c:v>WYRE FOREST HEALTH PARTNERSHIP PCN</c:v>
                </c:pt>
                <c:pt idx="10">
                  <c:v>SOUTH WORCESTERSHIRE MALVERN TOWN PCN</c:v>
                </c:pt>
                <c:pt idx="11">
                  <c:v>SOUTH WORCS PERSHORE &amp; UPTON PCN</c:v>
                </c:pt>
                <c:pt idx="12">
                  <c:v>NORTH &amp; WEST HEREFORDSHIRE PCN</c:v>
                </c:pt>
                <c:pt idx="13">
                  <c:v>SOUTH WORCS VALE OF EVESHAM HEALTH PCN</c:v>
                </c:pt>
                <c:pt idx="14">
                  <c:v>SOUTH WORCS DROITWITCH &amp; OMBERSLEY PCN</c:v>
                </c:pt>
                <c:pt idx="15">
                  <c:v>SOUTH &amp; WEST HEREFORDSHIRE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HEREFORDSHIRE HEREFORD CITY HMG PCN</c:v>
                </c:pt>
                <c:pt idx="1">
                  <c:v>EAST HEREFORDSHIRE PCN</c:v>
                </c:pt>
                <c:pt idx="2">
                  <c:v>THE WBC (HEREFORD CITY) PCN</c:v>
                </c:pt>
                <c:pt idx="3">
                  <c:v>SOUTH WORCS WORCESTER CITY GP PCN</c:v>
                </c:pt>
                <c:pt idx="4">
                  <c:v>REDDITCH &amp; BROMSGROVE NIGHTINGALES PCN</c:v>
                </c:pt>
                <c:pt idx="5">
                  <c:v>REDDITCH &amp; BROMSGROVE KINGFISHER PCN</c:v>
                </c:pt>
                <c:pt idx="6">
                  <c:v>ICS</c:v>
                </c:pt>
                <c:pt idx="7">
                  <c:v>REDDITCH &amp; BROMSGROVE &amp; DISTRICT PCN</c:v>
                </c:pt>
                <c:pt idx="8">
                  <c:v>WF NETWORK OF INDEPENDENT PRACTICES PCN</c:v>
                </c:pt>
                <c:pt idx="9">
                  <c:v>WYRE FOREST HEALTH PARTNERSHIP PCN</c:v>
                </c:pt>
                <c:pt idx="10">
                  <c:v>SOUTH WORCESTERSHIRE MALVERN TOWN PCN</c:v>
                </c:pt>
                <c:pt idx="11">
                  <c:v>SOUTH WORCS PERSHORE &amp; UPTON PCN</c:v>
                </c:pt>
                <c:pt idx="12">
                  <c:v>NORTH &amp; WEST HEREFORDSHIRE PCN</c:v>
                </c:pt>
                <c:pt idx="13">
                  <c:v>SOUTH WORCS VALE OF EVESHAM HEALTH PCN</c:v>
                </c:pt>
                <c:pt idx="14">
                  <c:v>SOUTH WORCS DROITWITCH &amp; OMBERSLEY PCN</c:v>
                </c:pt>
                <c:pt idx="15">
                  <c:v>SOUTH &amp; WEST HEREFORDSHIRE PCN</c:v>
                </c:pt>
              </c:strCache>
            </c:strRef>
          </c:cat>
          <c:val>
            <c:numRef>
              <c:f>Sheet1!$F$2:$F$45</c:f>
              <c:numCache>
                <c:formatCode>General</c:formatCode>
                <c:ptCount val="44"/>
                <c:pt idx="0">
                  <c:v>0.33</c:v>
                </c:pt>
                <c:pt idx="1">
                  <c:v>0.66</c:v>
                </c:pt>
                <c:pt idx="2">
                  <c:v>0.66</c:v>
                </c:pt>
                <c:pt idx="3">
                  <c:v>0.68</c:v>
                </c:pt>
                <c:pt idx="4">
                  <c:v>0.72</c:v>
                </c:pt>
                <c:pt idx="5">
                  <c:v>0.72</c:v>
                </c:pt>
                <c:pt idx="6">
                  <c:v>0.75</c:v>
                </c:pt>
                <c:pt idx="7">
                  <c:v>0.78</c:v>
                </c:pt>
                <c:pt idx="8">
                  <c:v>0.78</c:v>
                </c:pt>
                <c:pt idx="9">
                  <c:v>0.8</c:v>
                </c:pt>
                <c:pt idx="10">
                  <c:v>0.8</c:v>
                </c:pt>
                <c:pt idx="11">
                  <c:v>0.84</c:v>
                </c:pt>
                <c:pt idx="12">
                  <c:v>0.85</c:v>
                </c:pt>
                <c:pt idx="13">
                  <c:v>0.87</c:v>
                </c:pt>
                <c:pt idx="14">
                  <c:v>0.87</c:v>
                </c:pt>
                <c:pt idx="15">
                  <c:v>0.87</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16"/>
                <c:pt idx="0">
                  <c:v>HEREFORDSHIRE HEREFORD CITY HMG PCN</c:v>
                </c:pt>
                <c:pt idx="1">
                  <c:v>EAST HEREFORDSHIRE PCN</c:v>
                </c:pt>
                <c:pt idx="2">
                  <c:v>THE WBC (HEREFORD CITY) PCN</c:v>
                </c:pt>
                <c:pt idx="3">
                  <c:v>SOUTH WORCS WORCESTER CITY GP PCN</c:v>
                </c:pt>
                <c:pt idx="4">
                  <c:v>REDDITCH &amp; BROMSGROVE NIGHTINGALES PCN</c:v>
                </c:pt>
                <c:pt idx="5">
                  <c:v>REDDITCH &amp; BROMSGROVE KINGFISHER PCN</c:v>
                </c:pt>
                <c:pt idx="6">
                  <c:v>ICS</c:v>
                </c:pt>
                <c:pt idx="7">
                  <c:v>REDDITCH &amp; BROMSGROVE &amp; DISTRICT PCN</c:v>
                </c:pt>
                <c:pt idx="8">
                  <c:v>WF NETWORK OF INDEPENDENT PRACTICES PCN</c:v>
                </c:pt>
                <c:pt idx="9">
                  <c:v>WYRE FOREST HEALTH PARTNERSHIP PCN</c:v>
                </c:pt>
                <c:pt idx="10">
                  <c:v>SOUTH WORCESTERSHIRE MALVERN TOWN PCN</c:v>
                </c:pt>
                <c:pt idx="11">
                  <c:v>SOUTH WORCS PERSHORE &amp; UPTON PCN</c:v>
                </c:pt>
                <c:pt idx="12">
                  <c:v>NORTH &amp; WEST HEREFORDSHIRE PCN</c:v>
                </c:pt>
                <c:pt idx="13">
                  <c:v>SOUTH WORCS VALE OF EVESHAM HEALTH PCN</c:v>
                </c:pt>
                <c:pt idx="14">
                  <c:v>SOUTH WORCS DROITWITCH &amp; OMBERSLEY PCN</c:v>
                </c:pt>
                <c:pt idx="15">
                  <c:v>SOUTH &amp; WEST HEREFORDSHIRE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16"/>
                <c:pt idx="0">
                  <c:v>HEREFORDSHIRE HEREFORD CITY HMG PCN</c:v>
                </c:pt>
                <c:pt idx="1">
                  <c:v>EAST HEREFORDSHIRE PCN</c:v>
                </c:pt>
                <c:pt idx="2">
                  <c:v>THE WBC (HEREFORD CITY) PCN</c:v>
                </c:pt>
                <c:pt idx="3">
                  <c:v>SOUTH WORCS WORCESTER CITY GP PCN</c:v>
                </c:pt>
                <c:pt idx="4">
                  <c:v>REDDITCH &amp; BROMSGROVE NIGHTINGALES PCN</c:v>
                </c:pt>
                <c:pt idx="5">
                  <c:v>REDDITCH &amp; BROMSGROVE KINGFISHER PCN</c:v>
                </c:pt>
                <c:pt idx="6">
                  <c:v>ICS</c:v>
                </c:pt>
                <c:pt idx="7">
                  <c:v>REDDITCH &amp; BROMSGROVE &amp; DISTRICT PCN</c:v>
                </c:pt>
                <c:pt idx="8">
                  <c:v>WF NETWORK OF INDEPENDENT PRACTICES PCN</c:v>
                </c:pt>
                <c:pt idx="9">
                  <c:v>WYRE FOREST HEALTH PARTNERSHIP PCN</c:v>
                </c:pt>
                <c:pt idx="10">
                  <c:v>SOUTH WORCESTERSHIRE MALVERN TOWN PCN</c:v>
                </c:pt>
                <c:pt idx="11">
                  <c:v>SOUTH WORCS PERSHORE &amp; UPTON PCN</c:v>
                </c:pt>
                <c:pt idx="12">
                  <c:v>NORTH &amp; WEST HEREFORDSHIRE PCN</c:v>
                </c:pt>
                <c:pt idx="13">
                  <c:v>SOUTH WORCS VALE OF EVESHAM HEALTH PCN</c:v>
                </c:pt>
                <c:pt idx="14">
                  <c:v>SOUTH WORCS DROITWITCH &amp; OMBERSLEY PCN</c:v>
                </c:pt>
                <c:pt idx="15">
                  <c:v>SOUTH &amp; WEST HEREFORDSHIRE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60960"/>
        <c:axId val="823594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HEREFORDSHIRE HEREFORD CITY HMG PCN</c:v>
                </c:pt>
                <c:pt idx="1">
                  <c:v>EAST HEREFORDSHIRE PCN</c:v>
                </c:pt>
                <c:pt idx="2">
                  <c:v>THE WBC (HEREFORD CITY) PCN</c:v>
                </c:pt>
                <c:pt idx="3">
                  <c:v>SOUTH WORCS WORCESTER CITY GP PCN</c:v>
                </c:pt>
                <c:pt idx="4">
                  <c:v>REDDITCH &amp; BROMSGROVE NIGHTINGALES PCN</c:v>
                </c:pt>
                <c:pt idx="5">
                  <c:v>REDDITCH &amp; BROMSGROVE KINGFISHER PCN</c:v>
                </c:pt>
                <c:pt idx="6">
                  <c:v>ICS</c:v>
                </c:pt>
                <c:pt idx="7">
                  <c:v>REDDITCH &amp; BROMSGROVE &amp; DISTRICT PCN</c:v>
                </c:pt>
                <c:pt idx="8">
                  <c:v>WF NETWORK OF INDEPENDENT PRACTICES PCN</c:v>
                </c:pt>
                <c:pt idx="9">
                  <c:v>WYRE FOREST HEALTH PARTNERSHIP PCN</c:v>
                </c:pt>
                <c:pt idx="10">
                  <c:v>SOUTH WORCESTERSHIRE MALVERN TOWN PCN</c:v>
                </c:pt>
                <c:pt idx="11">
                  <c:v>SOUTH WORCS PERSHORE &amp; UPTON PCN</c:v>
                </c:pt>
                <c:pt idx="12">
                  <c:v>NORTH &amp; WEST HEREFORDSHIRE PCN</c:v>
                </c:pt>
                <c:pt idx="13">
                  <c:v>SOUTH WORCS VALE OF EVESHAM HEALTH PCN</c:v>
                </c:pt>
                <c:pt idx="14">
                  <c:v>SOUTH WORCS DROITWITCH &amp; OMBERSLEY PCN</c:v>
                </c:pt>
                <c:pt idx="15">
                  <c:v>SOUTH &amp; WEST HEREFORDSHIRE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16"/>
                <c:pt idx="0">
                  <c:v>HEREFORDSHIRE HEREFORD CITY HMG PCN</c:v>
                </c:pt>
                <c:pt idx="1">
                  <c:v>EAST HEREFORDSHIRE PCN</c:v>
                </c:pt>
                <c:pt idx="2">
                  <c:v>THE WBC (HEREFORD CITY) PCN</c:v>
                </c:pt>
                <c:pt idx="3">
                  <c:v>SOUTH WORCS WORCESTER CITY GP PCN</c:v>
                </c:pt>
                <c:pt idx="4">
                  <c:v>REDDITCH &amp; BROMSGROVE NIGHTINGALES PCN</c:v>
                </c:pt>
                <c:pt idx="5">
                  <c:v>REDDITCH &amp; BROMSGROVE KINGFISHER PCN</c:v>
                </c:pt>
                <c:pt idx="6">
                  <c:v>ICS</c:v>
                </c:pt>
                <c:pt idx="7">
                  <c:v>REDDITCH &amp; BROMSGROVE &amp; DISTRICT PCN</c:v>
                </c:pt>
                <c:pt idx="8">
                  <c:v>WF NETWORK OF INDEPENDENT PRACTICES PCN</c:v>
                </c:pt>
                <c:pt idx="9">
                  <c:v>WYRE FOREST HEALTH PARTNERSHIP PCN</c:v>
                </c:pt>
                <c:pt idx="10">
                  <c:v>SOUTH WORCESTERSHIRE MALVERN TOWN PCN</c:v>
                </c:pt>
                <c:pt idx="11">
                  <c:v>SOUTH WORCS PERSHORE &amp; UPTON PCN</c:v>
                </c:pt>
                <c:pt idx="12">
                  <c:v>NORTH &amp; WEST HEREFORDSHIRE PCN</c:v>
                </c:pt>
                <c:pt idx="13">
                  <c:v>SOUTH WORCS VALE OF EVESHAM HEALTH PCN</c:v>
                </c:pt>
                <c:pt idx="14">
                  <c:v>SOUTH WORCS DROITWITCH &amp; OMBERSLEY PCN</c:v>
                </c:pt>
                <c:pt idx="15">
                  <c:v>SOUTH &amp; WEST HEREFORDSHIRE PCN</c:v>
                </c:pt>
              </c:strCache>
            </c:strRef>
          </c:cat>
          <c:val>
            <c:numRef>
              <c:f>Sheet1!$C$2:$C$45</c:f>
              <c:numCache>
                <c:formatCode>0%</c:formatCode>
                <c:ptCount val="44"/>
                <c:pt idx="0">
                  <c:v>0.33</c:v>
                </c:pt>
                <c:pt idx="1">
                  <c:v>0.66</c:v>
                </c:pt>
                <c:pt idx="2">
                  <c:v>0.66</c:v>
                </c:pt>
                <c:pt idx="3">
                  <c:v>0.68</c:v>
                </c:pt>
                <c:pt idx="4">
                  <c:v>0.72</c:v>
                </c:pt>
                <c:pt idx="5">
                  <c:v>0.72</c:v>
                </c:pt>
                <c:pt idx="6">
                  <c:v>-10</c:v>
                </c:pt>
                <c:pt idx="7">
                  <c:v>0.78</c:v>
                </c:pt>
                <c:pt idx="8">
                  <c:v>0.78</c:v>
                </c:pt>
                <c:pt idx="9">
                  <c:v>0.8</c:v>
                </c:pt>
                <c:pt idx="10">
                  <c:v>0.8</c:v>
                </c:pt>
                <c:pt idx="11">
                  <c:v>0.84</c:v>
                </c:pt>
                <c:pt idx="12">
                  <c:v>0.85</c:v>
                </c:pt>
                <c:pt idx="13">
                  <c:v>0.87</c:v>
                </c:pt>
                <c:pt idx="14">
                  <c:v>0.87</c:v>
                </c:pt>
                <c:pt idx="15">
                  <c:v>0.87</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0.75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55328"/>
        <c:axId val="82357632"/>
      </c:lineChart>
      <c:catAx>
        <c:axId val="823553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57632"/>
        <c:crosses val="autoZero"/>
        <c:auto val="1"/>
        <c:lblAlgn val="ctr"/>
        <c:lblOffset val="100"/>
        <c:noMultiLvlLbl val="0"/>
      </c:catAx>
      <c:valAx>
        <c:axId val="823576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55328"/>
        <c:crosses val="autoZero"/>
        <c:crossBetween val="between"/>
      </c:valAx>
      <c:valAx>
        <c:axId val="82359424"/>
        <c:scaling>
          <c:orientation val="minMax"/>
          <c:max val="1"/>
          <c:min val="0"/>
        </c:scaling>
        <c:delete val="0"/>
        <c:axPos val="r"/>
        <c:numFmt formatCode="0%" sourceLinked="1"/>
        <c:majorTickMark val="none"/>
        <c:minorTickMark val="none"/>
        <c:tickLblPos val="none"/>
        <c:spPr>
          <a:ln>
            <a:noFill/>
          </a:ln>
        </c:spPr>
        <c:crossAx val="82360960"/>
        <c:crosses val="max"/>
        <c:crossBetween val="between"/>
      </c:valAx>
      <c:catAx>
        <c:axId val="82360960"/>
        <c:scaling>
          <c:orientation val="minMax"/>
        </c:scaling>
        <c:delete val="1"/>
        <c:axPos val="b"/>
        <c:numFmt formatCode="General" sourceLinked="1"/>
        <c:majorTickMark val="out"/>
        <c:minorTickMark val="none"/>
        <c:tickLblPos val="nextTo"/>
        <c:crossAx val="823594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50</c:v>
                </c:pt>
                <c:pt idx="1">
                  <c:v>42</c:v>
                </c:pt>
                <c:pt idx="2">
                  <c:v>6</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93</c:v>
                </c:pt>
                <c:pt idx="1">
                  <c:v>92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847296"/>
        <c:axId val="89848832"/>
      </c:lineChart>
      <c:catAx>
        <c:axId val="898472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848832"/>
        <c:crosses val="autoZero"/>
        <c:auto val="1"/>
        <c:lblAlgn val="ctr"/>
        <c:lblOffset val="100"/>
        <c:noMultiLvlLbl val="0"/>
      </c:catAx>
      <c:valAx>
        <c:axId val="898488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8472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SOUTH WORCS WORCESTER CITY GP PCN</c:v>
                </c:pt>
                <c:pt idx="1">
                  <c:v>HEREFORDSHIRE HEREFORD CITY HMG PCN</c:v>
                </c:pt>
                <c:pt idx="2">
                  <c:v>REDDITCH &amp; BROMSGROVE KINGFISHER PCN</c:v>
                </c:pt>
                <c:pt idx="3">
                  <c:v>EAST HEREFORDSHIRE PCN</c:v>
                </c:pt>
                <c:pt idx="4">
                  <c:v>SOUTH WORCESTERSHIRE MALVERN TOWN PCN</c:v>
                </c:pt>
                <c:pt idx="5">
                  <c:v>SOUTH &amp; WEST HEREFORDSHIRE PCN</c:v>
                </c:pt>
                <c:pt idx="6">
                  <c:v>ICS</c:v>
                </c:pt>
                <c:pt idx="7">
                  <c:v>REDDITCH &amp; BROMSGROVE NIGHTINGALES PCN</c:v>
                </c:pt>
                <c:pt idx="8">
                  <c:v>THE WBC (HEREFORD CITY) PCN</c:v>
                </c:pt>
                <c:pt idx="9">
                  <c:v>SOUTH WORCS VALE OF EVESHAM HEALTH PCN</c:v>
                </c:pt>
                <c:pt idx="10">
                  <c:v>SOUTH WORCS DROITWITCH &amp; OMBERSLEY PCN</c:v>
                </c:pt>
                <c:pt idx="11">
                  <c:v>REDDITCH &amp; BROMSGROVE &amp; DISTRICT PCN</c:v>
                </c:pt>
                <c:pt idx="12">
                  <c:v>WF NETWORK OF INDEPENDENT PRACTICES PCN</c:v>
                </c:pt>
                <c:pt idx="13">
                  <c:v>NORTH &amp; WEST HEREFORDSHIRE PCN</c:v>
                </c:pt>
                <c:pt idx="14">
                  <c:v>WYRE FOREST HEALTH PARTNERSHIP PCN</c:v>
                </c:pt>
                <c:pt idx="15">
                  <c:v>SOUTH WORCS PERSHORE &amp; UPTON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16"/>
                <c:pt idx="0">
                  <c:v>SOUTH WORCS WORCESTER CITY GP PCN</c:v>
                </c:pt>
                <c:pt idx="1">
                  <c:v>HEREFORDSHIRE HEREFORD CITY HMG PCN</c:v>
                </c:pt>
                <c:pt idx="2">
                  <c:v>REDDITCH &amp; BROMSGROVE KINGFISHER PCN</c:v>
                </c:pt>
                <c:pt idx="3">
                  <c:v>EAST HEREFORDSHIRE PCN</c:v>
                </c:pt>
                <c:pt idx="4">
                  <c:v>SOUTH WORCESTERSHIRE MALVERN TOWN PCN</c:v>
                </c:pt>
                <c:pt idx="5">
                  <c:v>SOUTH &amp; WEST HEREFORDSHIRE PCN</c:v>
                </c:pt>
                <c:pt idx="6">
                  <c:v>ICS</c:v>
                </c:pt>
                <c:pt idx="7">
                  <c:v>REDDITCH &amp; BROMSGROVE NIGHTINGALES PCN</c:v>
                </c:pt>
                <c:pt idx="8">
                  <c:v>THE WBC (HEREFORD CITY) PCN</c:v>
                </c:pt>
                <c:pt idx="9">
                  <c:v>SOUTH WORCS VALE OF EVESHAM HEALTH PCN</c:v>
                </c:pt>
                <c:pt idx="10">
                  <c:v>SOUTH WORCS DROITWITCH &amp; OMBERSLEY PCN</c:v>
                </c:pt>
                <c:pt idx="11">
                  <c:v>REDDITCH &amp; BROMSGROVE &amp; DISTRICT PCN</c:v>
                </c:pt>
                <c:pt idx="12">
                  <c:v>WF NETWORK OF INDEPENDENT PRACTICES PCN</c:v>
                </c:pt>
                <c:pt idx="13">
                  <c:v>NORTH &amp; WEST HEREFORDSHIRE PCN</c:v>
                </c:pt>
                <c:pt idx="14">
                  <c:v>WYRE FOREST HEALTH PARTNERSHIP PCN</c:v>
                </c:pt>
                <c:pt idx="15">
                  <c:v>SOUTH WORCS PERSHORE &amp; UPTON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SOUTH WORCS WORCESTER CITY GP PCN</c:v>
                </c:pt>
                <c:pt idx="1">
                  <c:v>HEREFORDSHIRE HEREFORD CITY HMG PCN</c:v>
                </c:pt>
                <c:pt idx="2">
                  <c:v>REDDITCH &amp; BROMSGROVE KINGFISHER PCN</c:v>
                </c:pt>
                <c:pt idx="3">
                  <c:v>EAST HEREFORDSHIRE PCN</c:v>
                </c:pt>
                <c:pt idx="4">
                  <c:v>SOUTH WORCESTERSHIRE MALVERN TOWN PCN</c:v>
                </c:pt>
                <c:pt idx="5">
                  <c:v>SOUTH &amp; WEST HEREFORDSHIRE PCN</c:v>
                </c:pt>
                <c:pt idx="6">
                  <c:v>ICS</c:v>
                </c:pt>
                <c:pt idx="7">
                  <c:v>REDDITCH &amp; BROMSGROVE NIGHTINGALES PCN</c:v>
                </c:pt>
                <c:pt idx="8">
                  <c:v>THE WBC (HEREFORD CITY) PCN</c:v>
                </c:pt>
                <c:pt idx="9">
                  <c:v>SOUTH WORCS VALE OF EVESHAM HEALTH PCN</c:v>
                </c:pt>
                <c:pt idx="10">
                  <c:v>SOUTH WORCS DROITWITCH &amp; OMBERSLEY PCN</c:v>
                </c:pt>
                <c:pt idx="11">
                  <c:v>REDDITCH &amp; BROMSGROVE &amp; DISTRICT PCN</c:v>
                </c:pt>
                <c:pt idx="12">
                  <c:v>WF NETWORK OF INDEPENDENT PRACTICES PCN</c:v>
                </c:pt>
                <c:pt idx="13">
                  <c:v>NORTH &amp; WEST HEREFORDSHIRE PCN</c:v>
                </c:pt>
                <c:pt idx="14">
                  <c:v>WYRE FOREST HEALTH PARTNERSHIP PCN</c:v>
                </c:pt>
                <c:pt idx="15">
                  <c:v>SOUTH WORCS PERSHORE &amp; UPTON PCN</c:v>
                </c:pt>
              </c:strCache>
            </c:strRef>
          </c:cat>
          <c:val>
            <c:numRef>
              <c:f>Sheet1!$F$2:$F$45</c:f>
              <c:numCache>
                <c:formatCode>General</c:formatCode>
                <c:ptCount val="44"/>
                <c:pt idx="0">
                  <c:v>0.88</c:v>
                </c:pt>
                <c:pt idx="1">
                  <c:v>0.88</c:v>
                </c:pt>
                <c:pt idx="2">
                  <c:v>0.9</c:v>
                </c:pt>
                <c:pt idx="3">
                  <c:v>0.91</c:v>
                </c:pt>
                <c:pt idx="4">
                  <c:v>0.91</c:v>
                </c:pt>
                <c:pt idx="5">
                  <c:v>0.91</c:v>
                </c:pt>
                <c:pt idx="6">
                  <c:v>0.92</c:v>
                </c:pt>
                <c:pt idx="7">
                  <c:v>0.92</c:v>
                </c:pt>
                <c:pt idx="8">
                  <c:v>0.93</c:v>
                </c:pt>
                <c:pt idx="9">
                  <c:v>0.94</c:v>
                </c:pt>
                <c:pt idx="10">
                  <c:v>0.94</c:v>
                </c:pt>
                <c:pt idx="11">
                  <c:v>0.94</c:v>
                </c:pt>
                <c:pt idx="12">
                  <c:v>0.94</c:v>
                </c:pt>
                <c:pt idx="13">
                  <c:v>0.95</c:v>
                </c:pt>
                <c:pt idx="14">
                  <c:v>0.95</c:v>
                </c:pt>
                <c:pt idx="15">
                  <c:v>0.97</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16"/>
                <c:pt idx="0">
                  <c:v>SOUTH WORCS WORCESTER CITY GP PCN</c:v>
                </c:pt>
                <c:pt idx="1">
                  <c:v>HEREFORDSHIRE HEREFORD CITY HMG PCN</c:v>
                </c:pt>
                <c:pt idx="2">
                  <c:v>REDDITCH &amp; BROMSGROVE KINGFISHER PCN</c:v>
                </c:pt>
                <c:pt idx="3">
                  <c:v>EAST HEREFORDSHIRE PCN</c:v>
                </c:pt>
                <c:pt idx="4">
                  <c:v>SOUTH WORCESTERSHIRE MALVERN TOWN PCN</c:v>
                </c:pt>
                <c:pt idx="5">
                  <c:v>SOUTH &amp; WEST HEREFORDSHIRE PCN</c:v>
                </c:pt>
                <c:pt idx="6">
                  <c:v>ICS</c:v>
                </c:pt>
                <c:pt idx="7">
                  <c:v>REDDITCH &amp; BROMSGROVE NIGHTINGALES PCN</c:v>
                </c:pt>
                <c:pt idx="8">
                  <c:v>THE WBC (HEREFORD CITY) PCN</c:v>
                </c:pt>
                <c:pt idx="9">
                  <c:v>SOUTH WORCS VALE OF EVESHAM HEALTH PCN</c:v>
                </c:pt>
                <c:pt idx="10">
                  <c:v>SOUTH WORCS DROITWITCH &amp; OMBERSLEY PCN</c:v>
                </c:pt>
                <c:pt idx="11">
                  <c:v>REDDITCH &amp; BROMSGROVE &amp; DISTRICT PCN</c:v>
                </c:pt>
                <c:pt idx="12">
                  <c:v>WF NETWORK OF INDEPENDENT PRACTICES PCN</c:v>
                </c:pt>
                <c:pt idx="13">
                  <c:v>NORTH &amp; WEST HEREFORDSHIRE PCN</c:v>
                </c:pt>
                <c:pt idx="14">
                  <c:v>WYRE FOREST HEALTH PARTNERSHIP PCN</c:v>
                </c:pt>
                <c:pt idx="15">
                  <c:v>SOUTH WORCS PERSHORE &amp; UPTON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16"/>
                <c:pt idx="0">
                  <c:v>SOUTH WORCS WORCESTER CITY GP PCN</c:v>
                </c:pt>
                <c:pt idx="1">
                  <c:v>HEREFORDSHIRE HEREFORD CITY HMG PCN</c:v>
                </c:pt>
                <c:pt idx="2">
                  <c:v>REDDITCH &amp; BROMSGROVE KINGFISHER PCN</c:v>
                </c:pt>
                <c:pt idx="3">
                  <c:v>EAST HEREFORDSHIRE PCN</c:v>
                </c:pt>
                <c:pt idx="4">
                  <c:v>SOUTH WORCESTERSHIRE MALVERN TOWN PCN</c:v>
                </c:pt>
                <c:pt idx="5">
                  <c:v>SOUTH &amp; WEST HEREFORDSHIRE PCN</c:v>
                </c:pt>
                <c:pt idx="6">
                  <c:v>ICS</c:v>
                </c:pt>
                <c:pt idx="7">
                  <c:v>REDDITCH &amp; BROMSGROVE NIGHTINGALES PCN</c:v>
                </c:pt>
                <c:pt idx="8">
                  <c:v>THE WBC (HEREFORD CITY) PCN</c:v>
                </c:pt>
                <c:pt idx="9">
                  <c:v>SOUTH WORCS VALE OF EVESHAM HEALTH PCN</c:v>
                </c:pt>
                <c:pt idx="10">
                  <c:v>SOUTH WORCS DROITWITCH &amp; OMBERSLEY PCN</c:v>
                </c:pt>
                <c:pt idx="11">
                  <c:v>REDDITCH &amp; BROMSGROVE &amp; DISTRICT PCN</c:v>
                </c:pt>
                <c:pt idx="12">
                  <c:v>WF NETWORK OF INDEPENDENT PRACTICES PCN</c:v>
                </c:pt>
                <c:pt idx="13">
                  <c:v>NORTH &amp; WEST HEREFORDSHIRE PCN</c:v>
                </c:pt>
                <c:pt idx="14">
                  <c:v>WYRE FOREST HEALTH PARTNERSHIP PCN</c:v>
                </c:pt>
                <c:pt idx="15">
                  <c:v>SOUTH WORCS PERSHORE &amp; UPTON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8388992"/>
        <c:axId val="983874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SOUTH WORCS WORCESTER CITY GP PCN</c:v>
                </c:pt>
                <c:pt idx="1">
                  <c:v>HEREFORDSHIRE HEREFORD CITY HMG PCN</c:v>
                </c:pt>
                <c:pt idx="2">
                  <c:v>REDDITCH &amp; BROMSGROVE KINGFISHER PCN</c:v>
                </c:pt>
                <c:pt idx="3">
                  <c:v>EAST HEREFORDSHIRE PCN</c:v>
                </c:pt>
                <c:pt idx="4">
                  <c:v>SOUTH WORCESTERSHIRE MALVERN TOWN PCN</c:v>
                </c:pt>
                <c:pt idx="5">
                  <c:v>SOUTH &amp; WEST HEREFORDSHIRE PCN</c:v>
                </c:pt>
                <c:pt idx="6">
                  <c:v>ICS</c:v>
                </c:pt>
                <c:pt idx="7">
                  <c:v>REDDITCH &amp; BROMSGROVE NIGHTINGALES PCN</c:v>
                </c:pt>
                <c:pt idx="8">
                  <c:v>THE WBC (HEREFORD CITY) PCN</c:v>
                </c:pt>
                <c:pt idx="9">
                  <c:v>SOUTH WORCS VALE OF EVESHAM HEALTH PCN</c:v>
                </c:pt>
                <c:pt idx="10">
                  <c:v>SOUTH WORCS DROITWITCH &amp; OMBERSLEY PCN</c:v>
                </c:pt>
                <c:pt idx="11">
                  <c:v>REDDITCH &amp; BROMSGROVE &amp; DISTRICT PCN</c:v>
                </c:pt>
                <c:pt idx="12">
                  <c:v>WF NETWORK OF INDEPENDENT PRACTICES PCN</c:v>
                </c:pt>
                <c:pt idx="13">
                  <c:v>NORTH &amp; WEST HEREFORDSHIRE PCN</c:v>
                </c:pt>
                <c:pt idx="14">
                  <c:v>WYRE FOREST HEALTH PARTNERSHIP PCN</c:v>
                </c:pt>
                <c:pt idx="15">
                  <c:v>SOUTH WORCS PERSHORE &amp; UPTON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16"/>
                <c:pt idx="0">
                  <c:v>SOUTH WORCS WORCESTER CITY GP PCN</c:v>
                </c:pt>
                <c:pt idx="1">
                  <c:v>HEREFORDSHIRE HEREFORD CITY HMG PCN</c:v>
                </c:pt>
                <c:pt idx="2">
                  <c:v>REDDITCH &amp; BROMSGROVE KINGFISHER PCN</c:v>
                </c:pt>
                <c:pt idx="3">
                  <c:v>EAST HEREFORDSHIRE PCN</c:v>
                </c:pt>
                <c:pt idx="4">
                  <c:v>SOUTH WORCESTERSHIRE MALVERN TOWN PCN</c:v>
                </c:pt>
                <c:pt idx="5">
                  <c:v>SOUTH &amp; WEST HEREFORDSHIRE PCN</c:v>
                </c:pt>
                <c:pt idx="6">
                  <c:v>ICS</c:v>
                </c:pt>
                <c:pt idx="7">
                  <c:v>REDDITCH &amp; BROMSGROVE NIGHTINGALES PCN</c:v>
                </c:pt>
                <c:pt idx="8">
                  <c:v>THE WBC (HEREFORD CITY) PCN</c:v>
                </c:pt>
                <c:pt idx="9">
                  <c:v>SOUTH WORCS VALE OF EVESHAM HEALTH PCN</c:v>
                </c:pt>
                <c:pt idx="10">
                  <c:v>SOUTH WORCS DROITWITCH &amp; OMBERSLEY PCN</c:v>
                </c:pt>
                <c:pt idx="11">
                  <c:v>REDDITCH &amp; BROMSGROVE &amp; DISTRICT PCN</c:v>
                </c:pt>
                <c:pt idx="12">
                  <c:v>WF NETWORK OF INDEPENDENT PRACTICES PCN</c:v>
                </c:pt>
                <c:pt idx="13">
                  <c:v>NORTH &amp; WEST HEREFORDSHIRE PCN</c:v>
                </c:pt>
                <c:pt idx="14">
                  <c:v>WYRE FOREST HEALTH PARTNERSHIP PCN</c:v>
                </c:pt>
                <c:pt idx="15">
                  <c:v>SOUTH WORCS PERSHORE &amp; UPTON PCN</c:v>
                </c:pt>
              </c:strCache>
            </c:strRef>
          </c:cat>
          <c:val>
            <c:numRef>
              <c:f>Sheet1!$C$2:$C$45</c:f>
              <c:numCache>
                <c:formatCode>0%</c:formatCode>
                <c:ptCount val="44"/>
                <c:pt idx="0">
                  <c:v>0.88</c:v>
                </c:pt>
                <c:pt idx="1">
                  <c:v>0.88</c:v>
                </c:pt>
                <c:pt idx="2">
                  <c:v>0.9</c:v>
                </c:pt>
                <c:pt idx="3">
                  <c:v>0.91</c:v>
                </c:pt>
                <c:pt idx="4">
                  <c:v>0.91</c:v>
                </c:pt>
                <c:pt idx="5">
                  <c:v>0.91</c:v>
                </c:pt>
                <c:pt idx="6">
                  <c:v>-10</c:v>
                </c:pt>
                <c:pt idx="7">
                  <c:v>0.92</c:v>
                </c:pt>
                <c:pt idx="8">
                  <c:v>0.93</c:v>
                </c:pt>
                <c:pt idx="9">
                  <c:v>0.94</c:v>
                </c:pt>
                <c:pt idx="10">
                  <c:v>0.94</c:v>
                </c:pt>
                <c:pt idx="11">
                  <c:v>0.94</c:v>
                </c:pt>
                <c:pt idx="12">
                  <c:v>0.94</c:v>
                </c:pt>
                <c:pt idx="13">
                  <c:v>0.95</c:v>
                </c:pt>
                <c:pt idx="14">
                  <c:v>0.95</c:v>
                </c:pt>
                <c:pt idx="15">
                  <c:v>0.97</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0.92</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8379264"/>
        <c:axId val="98385920"/>
      </c:lineChart>
      <c:catAx>
        <c:axId val="983792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8385920"/>
        <c:crosses val="autoZero"/>
        <c:auto val="1"/>
        <c:lblAlgn val="ctr"/>
        <c:lblOffset val="100"/>
        <c:noMultiLvlLbl val="0"/>
      </c:catAx>
      <c:valAx>
        <c:axId val="983859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8379264"/>
        <c:crosses val="autoZero"/>
        <c:crossBetween val="between"/>
      </c:valAx>
      <c:valAx>
        <c:axId val="98387456"/>
        <c:scaling>
          <c:orientation val="minMax"/>
          <c:max val="1"/>
          <c:min val="0"/>
        </c:scaling>
        <c:delete val="0"/>
        <c:axPos val="r"/>
        <c:numFmt formatCode="0%" sourceLinked="1"/>
        <c:majorTickMark val="none"/>
        <c:minorTickMark val="none"/>
        <c:tickLblPos val="none"/>
        <c:spPr>
          <a:ln>
            <a:noFill/>
          </a:ln>
        </c:spPr>
        <c:crossAx val="98388992"/>
        <c:crosses val="max"/>
        <c:crossBetween val="between"/>
      </c:valAx>
      <c:catAx>
        <c:axId val="98388992"/>
        <c:scaling>
          <c:orientation val="minMax"/>
        </c:scaling>
        <c:delete val="1"/>
        <c:axPos val="b"/>
        <c:numFmt formatCode="General" sourceLinked="1"/>
        <c:majorTickMark val="out"/>
        <c:minorTickMark val="none"/>
        <c:tickLblPos val="nextTo"/>
        <c:crossAx val="983874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14</c:v>
                </c:pt>
                <c:pt idx="1">
                  <c:v>27</c:v>
                </c:pt>
                <c:pt idx="2">
                  <c:v>6</c:v>
                </c:pt>
                <c:pt idx="3">
                  <c:v>14</c:v>
                </c:pt>
                <c:pt idx="4">
                  <c:v>60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100009472"/>
        <c:axId val="100011008"/>
      </c:barChart>
      <c:catAx>
        <c:axId val="10000947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00011008"/>
        <c:crosses val="autoZero"/>
        <c:auto val="1"/>
        <c:lblAlgn val="ctr"/>
        <c:lblOffset val="100"/>
        <c:noMultiLvlLbl val="0"/>
      </c:catAx>
      <c:valAx>
        <c:axId val="10001100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0000947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20</c:v>
                </c:pt>
                <c:pt idx="1">
                  <c:v>33</c:v>
                </c:pt>
                <c:pt idx="2">
                  <c:v>10</c:v>
                </c:pt>
                <c:pt idx="3">
                  <c:v>18</c:v>
                </c:pt>
                <c:pt idx="4">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20</c:v>
                </c:pt>
                <c:pt idx="2">
                  <c:v>2</c:v>
                </c:pt>
                <c:pt idx="3">
                  <c:v>11</c:v>
                </c:pt>
                <c:pt idx="4">
                  <c:v>51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00059776"/>
        <c:axId val="100061568"/>
      </c:stockChart>
      <c:catAx>
        <c:axId val="100059776"/>
        <c:scaling>
          <c:orientation val="minMax"/>
        </c:scaling>
        <c:delete val="1"/>
        <c:axPos val="b"/>
        <c:numFmt formatCode="m/d/yyyy" sourceLinked="1"/>
        <c:majorTickMark val="out"/>
        <c:minorTickMark val="none"/>
        <c:tickLblPos val="nextTo"/>
        <c:crossAx val="100061568"/>
        <c:crosses val="autoZero"/>
        <c:auto val="1"/>
        <c:lblAlgn val="ctr"/>
        <c:lblOffset val="100"/>
        <c:noMultiLvlLbl val="0"/>
      </c:catAx>
      <c:valAx>
        <c:axId val="100061568"/>
        <c:scaling>
          <c:orientation val="minMax"/>
          <c:max val="100"/>
          <c:min val="0"/>
        </c:scaling>
        <c:delete val="1"/>
        <c:axPos val="l"/>
        <c:numFmt formatCode="m/d/yyyy" sourceLinked="1"/>
        <c:majorTickMark val="out"/>
        <c:minorTickMark val="none"/>
        <c:tickLblPos val="nextTo"/>
        <c:crossAx val="1000597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27</c:v>
                </c:pt>
                <c:pt idx="1">
                  <c:v>51</c:v>
                </c:pt>
                <c:pt idx="2">
                  <c:v>16</c:v>
                </c:pt>
                <c:pt idx="3">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283712"/>
        <c:axId val="103293696"/>
      </c:lineChart>
      <c:catAx>
        <c:axId val="1032837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293696"/>
        <c:crosses val="autoZero"/>
        <c:auto val="1"/>
        <c:lblAlgn val="ctr"/>
        <c:lblOffset val="100"/>
        <c:noMultiLvlLbl val="0"/>
      </c:catAx>
      <c:valAx>
        <c:axId val="1032936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2837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HEREFORDSHIRE HEREFORD CITY HMG PCN</c:v>
                </c:pt>
                <c:pt idx="1">
                  <c:v>SOUTH WORCS WORCESTER CITY GP PCN</c:v>
                </c:pt>
                <c:pt idx="2">
                  <c:v>REDDITCH &amp; BROMSGROVE KINGFISHER PCN</c:v>
                </c:pt>
                <c:pt idx="3">
                  <c:v>THE WBC (HEREFORD CITY) PCN</c:v>
                </c:pt>
                <c:pt idx="4">
                  <c:v>ICS</c:v>
                </c:pt>
                <c:pt idx="5">
                  <c:v>REDDITCH &amp; BROMSGROVE NIGHTINGALES PCN</c:v>
                </c:pt>
                <c:pt idx="6">
                  <c:v>WYRE FOREST HEALTH PARTNERSHIP PCN</c:v>
                </c:pt>
                <c:pt idx="7">
                  <c:v>REDDITCH &amp; BROMSGROVE &amp; DISTRICT PCN</c:v>
                </c:pt>
                <c:pt idx="8">
                  <c:v>EAST HEREFORDSHIRE PCN</c:v>
                </c:pt>
                <c:pt idx="9">
                  <c:v>SOUTH WORCS VALE OF EVESHAM HEALTH PCN</c:v>
                </c:pt>
                <c:pt idx="10">
                  <c:v>SOUTH WORCESTERSHIRE MALVERN TOWN PCN</c:v>
                </c:pt>
                <c:pt idx="11">
                  <c:v>NORTH &amp; WEST HEREFORDSHIRE PCN</c:v>
                </c:pt>
                <c:pt idx="12">
                  <c:v>WF NETWORK OF INDEPENDENT PRACTICES PCN</c:v>
                </c:pt>
                <c:pt idx="13">
                  <c:v>SOUTH &amp; WEST HEREFORDSHIRE PCN</c:v>
                </c:pt>
                <c:pt idx="14">
                  <c:v>SOUTH WORCS DROITWITCH &amp; OMBERSLEY PCN</c:v>
                </c:pt>
                <c:pt idx="15">
                  <c:v>SOUTH WORCS PERSHORE &amp; UPTON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HEREFORDSHIRE HEREFORD CITY HMG PCN</c:v>
                </c:pt>
                <c:pt idx="1">
                  <c:v>SOUTH WORCS WORCESTER CITY GP PCN</c:v>
                </c:pt>
                <c:pt idx="2">
                  <c:v>REDDITCH &amp; BROMSGROVE KINGFISHER PCN</c:v>
                </c:pt>
                <c:pt idx="3">
                  <c:v>THE WBC (HEREFORD CITY) PCN</c:v>
                </c:pt>
                <c:pt idx="4">
                  <c:v>ICS</c:v>
                </c:pt>
                <c:pt idx="5">
                  <c:v>REDDITCH &amp; BROMSGROVE NIGHTINGALES PCN</c:v>
                </c:pt>
                <c:pt idx="6">
                  <c:v>WYRE FOREST HEALTH PARTNERSHIP PCN</c:v>
                </c:pt>
                <c:pt idx="7">
                  <c:v>REDDITCH &amp; BROMSGROVE &amp; DISTRICT PCN</c:v>
                </c:pt>
                <c:pt idx="8">
                  <c:v>EAST HEREFORDSHIRE PCN</c:v>
                </c:pt>
                <c:pt idx="9">
                  <c:v>SOUTH WORCS VALE OF EVESHAM HEALTH PCN</c:v>
                </c:pt>
                <c:pt idx="10">
                  <c:v>SOUTH WORCESTERSHIRE MALVERN TOWN PCN</c:v>
                </c:pt>
                <c:pt idx="11">
                  <c:v>NORTH &amp; WEST HEREFORDSHIRE PCN</c:v>
                </c:pt>
                <c:pt idx="12">
                  <c:v>WF NETWORK OF INDEPENDENT PRACTICES PCN</c:v>
                </c:pt>
                <c:pt idx="13">
                  <c:v>SOUTH &amp; WEST HEREFORDSHIRE PCN</c:v>
                </c:pt>
                <c:pt idx="14">
                  <c:v>SOUTH WORCS DROITWITCH &amp; OMBERSLEY PCN</c:v>
                </c:pt>
                <c:pt idx="15">
                  <c:v>SOUTH WORCS PERSHORE &amp; UPTON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HEREFORDSHIRE HEREFORD CITY HMG PCN</c:v>
                </c:pt>
                <c:pt idx="1">
                  <c:v>SOUTH WORCS WORCESTER CITY GP PCN</c:v>
                </c:pt>
                <c:pt idx="2">
                  <c:v>REDDITCH &amp; BROMSGROVE KINGFISHER PCN</c:v>
                </c:pt>
                <c:pt idx="3">
                  <c:v>THE WBC (HEREFORD CITY) PCN</c:v>
                </c:pt>
                <c:pt idx="4">
                  <c:v>ICS</c:v>
                </c:pt>
                <c:pt idx="5">
                  <c:v>REDDITCH &amp; BROMSGROVE NIGHTINGALES PCN</c:v>
                </c:pt>
                <c:pt idx="6">
                  <c:v>WYRE FOREST HEALTH PARTNERSHIP PCN</c:v>
                </c:pt>
                <c:pt idx="7">
                  <c:v>REDDITCH &amp; BROMSGROVE &amp; DISTRICT PCN</c:v>
                </c:pt>
                <c:pt idx="8">
                  <c:v>EAST HEREFORDSHIRE PCN</c:v>
                </c:pt>
                <c:pt idx="9">
                  <c:v>SOUTH WORCS VALE OF EVESHAM HEALTH PCN</c:v>
                </c:pt>
                <c:pt idx="10">
                  <c:v>SOUTH WORCESTERSHIRE MALVERN TOWN PCN</c:v>
                </c:pt>
                <c:pt idx="11">
                  <c:v>NORTH &amp; WEST HEREFORDSHIRE PCN</c:v>
                </c:pt>
                <c:pt idx="12">
                  <c:v>WF NETWORK OF INDEPENDENT PRACTICES PCN</c:v>
                </c:pt>
                <c:pt idx="13">
                  <c:v>SOUTH &amp; WEST HEREFORDSHIRE PCN</c:v>
                </c:pt>
                <c:pt idx="14">
                  <c:v>SOUTH WORCS DROITWITCH &amp; OMBERSLEY PCN</c:v>
                </c:pt>
                <c:pt idx="15">
                  <c:v>SOUTH WORCS PERSHORE &amp; UPTON PCN</c:v>
                </c:pt>
              </c:strCache>
            </c:strRef>
          </c:cat>
          <c:val>
            <c:numRef>
              <c:f>Sheet1!$F$2:$F$45</c:f>
              <c:numCache>
                <c:formatCode>General</c:formatCode>
                <c:ptCount val="44"/>
                <c:pt idx="0">
                  <c:v>0.41</c:v>
                </c:pt>
                <c:pt idx="1">
                  <c:v>0.75</c:v>
                </c:pt>
                <c:pt idx="2">
                  <c:v>0.76</c:v>
                </c:pt>
                <c:pt idx="3">
                  <c:v>0.77</c:v>
                </c:pt>
                <c:pt idx="4">
                  <c:v>0.78</c:v>
                </c:pt>
                <c:pt idx="5">
                  <c:v>0.79</c:v>
                </c:pt>
                <c:pt idx="6">
                  <c:v>0.79</c:v>
                </c:pt>
                <c:pt idx="7">
                  <c:v>0.82</c:v>
                </c:pt>
                <c:pt idx="8">
                  <c:v>0.83</c:v>
                </c:pt>
                <c:pt idx="9">
                  <c:v>0.83</c:v>
                </c:pt>
                <c:pt idx="10">
                  <c:v>0.83</c:v>
                </c:pt>
                <c:pt idx="11">
                  <c:v>0.84</c:v>
                </c:pt>
                <c:pt idx="12">
                  <c:v>0.85</c:v>
                </c:pt>
                <c:pt idx="13">
                  <c:v>0.85</c:v>
                </c:pt>
                <c:pt idx="14">
                  <c:v>0.87</c:v>
                </c:pt>
                <c:pt idx="15">
                  <c:v>0.87</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HEREFORDSHIRE HEREFORD CITY HMG PCN</c:v>
                </c:pt>
                <c:pt idx="1">
                  <c:v>SOUTH WORCS WORCESTER CITY GP PCN</c:v>
                </c:pt>
                <c:pt idx="2">
                  <c:v>REDDITCH &amp; BROMSGROVE KINGFISHER PCN</c:v>
                </c:pt>
                <c:pt idx="3">
                  <c:v>THE WBC (HEREFORD CITY) PCN</c:v>
                </c:pt>
                <c:pt idx="4">
                  <c:v>ICS</c:v>
                </c:pt>
                <c:pt idx="5">
                  <c:v>REDDITCH &amp; BROMSGROVE NIGHTINGALES PCN</c:v>
                </c:pt>
                <c:pt idx="6">
                  <c:v>WYRE FOREST HEALTH PARTNERSHIP PCN</c:v>
                </c:pt>
                <c:pt idx="7">
                  <c:v>REDDITCH &amp; BROMSGROVE &amp; DISTRICT PCN</c:v>
                </c:pt>
                <c:pt idx="8">
                  <c:v>EAST HEREFORDSHIRE PCN</c:v>
                </c:pt>
                <c:pt idx="9">
                  <c:v>SOUTH WORCS VALE OF EVESHAM HEALTH PCN</c:v>
                </c:pt>
                <c:pt idx="10">
                  <c:v>SOUTH WORCESTERSHIRE MALVERN TOWN PCN</c:v>
                </c:pt>
                <c:pt idx="11">
                  <c:v>NORTH &amp; WEST HEREFORDSHIRE PCN</c:v>
                </c:pt>
                <c:pt idx="12">
                  <c:v>WF NETWORK OF INDEPENDENT PRACTICES PCN</c:v>
                </c:pt>
                <c:pt idx="13">
                  <c:v>SOUTH &amp; WEST HEREFORDSHIRE PCN</c:v>
                </c:pt>
                <c:pt idx="14">
                  <c:v>SOUTH WORCS DROITWITCH &amp; OMBERSLEY PCN</c:v>
                </c:pt>
                <c:pt idx="15">
                  <c:v>SOUTH WORCS PERSHORE &amp; UPTON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HEREFORDSHIRE HEREFORD CITY HMG PCN</c:v>
                </c:pt>
                <c:pt idx="1">
                  <c:v>SOUTH WORCS WORCESTER CITY GP PCN</c:v>
                </c:pt>
                <c:pt idx="2">
                  <c:v>REDDITCH &amp; BROMSGROVE KINGFISHER PCN</c:v>
                </c:pt>
                <c:pt idx="3">
                  <c:v>THE WBC (HEREFORD CITY) PCN</c:v>
                </c:pt>
                <c:pt idx="4">
                  <c:v>ICS</c:v>
                </c:pt>
                <c:pt idx="5">
                  <c:v>REDDITCH &amp; BROMSGROVE NIGHTINGALES PCN</c:v>
                </c:pt>
                <c:pt idx="6">
                  <c:v>WYRE FOREST HEALTH PARTNERSHIP PCN</c:v>
                </c:pt>
                <c:pt idx="7">
                  <c:v>REDDITCH &amp; BROMSGROVE &amp; DISTRICT PCN</c:v>
                </c:pt>
                <c:pt idx="8">
                  <c:v>EAST HEREFORDSHIRE PCN</c:v>
                </c:pt>
                <c:pt idx="9">
                  <c:v>SOUTH WORCS VALE OF EVESHAM HEALTH PCN</c:v>
                </c:pt>
                <c:pt idx="10">
                  <c:v>SOUTH WORCESTERSHIRE MALVERN TOWN PCN</c:v>
                </c:pt>
                <c:pt idx="11">
                  <c:v>NORTH &amp; WEST HEREFORDSHIRE PCN</c:v>
                </c:pt>
                <c:pt idx="12">
                  <c:v>WF NETWORK OF INDEPENDENT PRACTICES PCN</c:v>
                </c:pt>
                <c:pt idx="13">
                  <c:v>SOUTH &amp; WEST HEREFORDSHIRE PCN</c:v>
                </c:pt>
                <c:pt idx="14">
                  <c:v>SOUTH WORCS DROITWITCH &amp; OMBERSLEY PCN</c:v>
                </c:pt>
                <c:pt idx="15">
                  <c:v>SOUTH WORCS PERSHORE &amp; UPTON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528320"/>
        <c:axId val="1035267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HEREFORDSHIRE HEREFORD CITY HMG PCN</c:v>
                </c:pt>
                <c:pt idx="1">
                  <c:v>SOUTH WORCS WORCESTER CITY GP PCN</c:v>
                </c:pt>
                <c:pt idx="2">
                  <c:v>REDDITCH &amp; BROMSGROVE KINGFISHER PCN</c:v>
                </c:pt>
                <c:pt idx="3">
                  <c:v>THE WBC (HEREFORD CITY) PCN</c:v>
                </c:pt>
                <c:pt idx="4">
                  <c:v>ICS</c:v>
                </c:pt>
                <c:pt idx="5">
                  <c:v>REDDITCH &amp; BROMSGROVE NIGHTINGALES PCN</c:v>
                </c:pt>
                <c:pt idx="6">
                  <c:v>WYRE FOREST HEALTH PARTNERSHIP PCN</c:v>
                </c:pt>
                <c:pt idx="7">
                  <c:v>REDDITCH &amp; BROMSGROVE &amp; DISTRICT PCN</c:v>
                </c:pt>
                <c:pt idx="8">
                  <c:v>EAST HEREFORDSHIRE PCN</c:v>
                </c:pt>
                <c:pt idx="9">
                  <c:v>SOUTH WORCS VALE OF EVESHAM HEALTH PCN</c:v>
                </c:pt>
                <c:pt idx="10">
                  <c:v>SOUTH WORCESTERSHIRE MALVERN TOWN PCN</c:v>
                </c:pt>
                <c:pt idx="11">
                  <c:v>NORTH &amp; WEST HEREFORDSHIRE PCN</c:v>
                </c:pt>
                <c:pt idx="12">
                  <c:v>WF NETWORK OF INDEPENDENT PRACTICES PCN</c:v>
                </c:pt>
                <c:pt idx="13">
                  <c:v>SOUTH &amp; WEST HEREFORDSHIRE PCN</c:v>
                </c:pt>
                <c:pt idx="14">
                  <c:v>SOUTH WORCS DROITWITCH &amp; OMBERSLEY PCN</c:v>
                </c:pt>
                <c:pt idx="15">
                  <c:v>SOUTH WORCS PERSHORE &amp; UPTON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HEREFORDSHIRE HEREFORD CITY HMG PCN</c:v>
                </c:pt>
                <c:pt idx="1">
                  <c:v>SOUTH WORCS WORCESTER CITY GP PCN</c:v>
                </c:pt>
                <c:pt idx="2">
                  <c:v>REDDITCH &amp; BROMSGROVE KINGFISHER PCN</c:v>
                </c:pt>
                <c:pt idx="3">
                  <c:v>THE WBC (HEREFORD CITY) PCN</c:v>
                </c:pt>
                <c:pt idx="4">
                  <c:v>ICS</c:v>
                </c:pt>
                <c:pt idx="5">
                  <c:v>REDDITCH &amp; BROMSGROVE NIGHTINGALES PCN</c:v>
                </c:pt>
                <c:pt idx="6">
                  <c:v>WYRE FOREST HEALTH PARTNERSHIP PCN</c:v>
                </c:pt>
                <c:pt idx="7">
                  <c:v>REDDITCH &amp; BROMSGROVE &amp; DISTRICT PCN</c:v>
                </c:pt>
                <c:pt idx="8">
                  <c:v>EAST HEREFORDSHIRE PCN</c:v>
                </c:pt>
                <c:pt idx="9">
                  <c:v>SOUTH WORCS VALE OF EVESHAM HEALTH PCN</c:v>
                </c:pt>
                <c:pt idx="10">
                  <c:v>SOUTH WORCESTERSHIRE MALVERN TOWN PCN</c:v>
                </c:pt>
                <c:pt idx="11">
                  <c:v>NORTH &amp; WEST HEREFORDSHIRE PCN</c:v>
                </c:pt>
                <c:pt idx="12">
                  <c:v>WF NETWORK OF INDEPENDENT PRACTICES PCN</c:v>
                </c:pt>
                <c:pt idx="13">
                  <c:v>SOUTH &amp; WEST HEREFORDSHIRE PCN</c:v>
                </c:pt>
                <c:pt idx="14">
                  <c:v>SOUTH WORCS DROITWITCH &amp; OMBERSLEY PCN</c:v>
                </c:pt>
                <c:pt idx="15">
                  <c:v>SOUTH WORCS PERSHORE &amp; UPTON PCN</c:v>
                </c:pt>
              </c:strCache>
            </c:strRef>
          </c:cat>
          <c:val>
            <c:numRef>
              <c:f>Sheet1!$C$2:$C$45</c:f>
              <c:numCache>
                <c:formatCode>0%</c:formatCode>
                <c:ptCount val="44"/>
                <c:pt idx="0">
                  <c:v>0.41</c:v>
                </c:pt>
                <c:pt idx="1">
                  <c:v>0.75</c:v>
                </c:pt>
                <c:pt idx="2">
                  <c:v>0.76</c:v>
                </c:pt>
                <c:pt idx="3">
                  <c:v>0.77</c:v>
                </c:pt>
                <c:pt idx="4">
                  <c:v>-10</c:v>
                </c:pt>
                <c:pt idx="5">
                  <c:v>0.79</c:v>
                </c:pt>
                <c:pt idx="6">
                  <c:v>0.79</c:v>
                </c:pt>
                <c:pt idx="7">
                  <c:v>0.82</c:v>
                </c:pt>
                <c:pt idx="8">
                  <c:v>0.83</c:v>
                </c:pt>
                <c:pt idx="9">
                  <c:v>0.83</c:v>
                </c:pt>
                <c:pt idx="10">
                  <c:v>0.83</c:v>
                </c:pt>
                <c:pt idx="11">
                  <c:v>0.84</c:v>
                </c:pt>
                <c:pt idx="12">
                  <c:v>0.85</c:v>
                </c:pt>
                <c:pt idx="13">
                  <c:v>0.85</c:v>
                </c:pt>
                <c:pt idx="14">
                  <c:v>0.87</c:v>
                </c:pt>
                <c:pt idx="15">
                  <c:v>0.87</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0.78</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522688"/>
        <c:axId val="103524992"/>
      </c:lineChart>
      <c:catAx>
        <c:axId val="10352268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524992"/>
        <c:crosses val="autoZero"/>
        <c:auto val="1"/>
        <c:lblAlgn val="ctr"/>
        <c:lblOffset val="100"/>
        <c:noMultiLvlLbl val="0"/>
      </c:catAx>
      <c:valAx>
        <c:axId val="1035249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522688"/>
        <c:crosses val="autoZero"/>
        <c:crossBetween val="between"/>
      </c:valAx>
      <c:valAx>
        <c:axId val="103526784"/>
        <c:scaling>
          <c:orientation val="minMax"/>
          <c:max val="1"/>
          <c:min val="0"/>
        </c:scaling>
        <c:delete val="0"/>
        <c:axPos val="r"/>
        <c:numFmt formatCode="0%" sourceLinked="1"/>
        <c:majorTickMark val="none"/>
        <c:minorTickMark val="none"/>
        <c:tickLblPos val="none"/>
        <c:spPr>
          <a:ln>
            <a:noFill/>
          </a:ln>
        </c:spPr>
        <c:crossAx val="103528320"/>
        <c:crosses val="max"/>
        <c:crossBetween val="between"/>
      </c:valAx>
      <c:catAx>
        <c:axId val="103528320"/>
        <c:scaling>
          <c:orientation val="minMax"/>
        </c:scaling>
        <c:delete val="1"/>
        <c:axPos val="b"/>
        <c:numFmt formatCode="General" sourceLinked="1"/>
        <c:majorTickMark val="out"/>
        <c:minorTickMark val="none"/>
        <c:tickLblPos val="nextTo"/>
        <c:crossAx val="1035267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12</c:v>
                </c:pt>
                <c:pt idx="1">
                  <c:v>39</c:v>
                </c:pt>
                <c:pt idx="2">
                  <c:v>9</c:v>
                </c:pt>
                <c:pt idx="3">
                  <c:v>27</c:v>
                </c:pt>
                <c:pt idx="4">
                  <c:v>30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807936"/>
        <c:axId val="116806400"/>
      </c:barChart>
      <c:valAx>
        <c:axId val="116806400"/>
        <c:scaling>
          <c:orientation val="minMax"/>
        </c:scaling>
        <c:delete val="1"/>
        <c:axPos val="t"/>
        <c:numFmt formatCode="General" sourceLinked="1"/>
        <c:majorTickMark val="out"/>
        <c:minorTickMark val="none"/>
        <c:tickLblPos val="nextTo"/>
        <c:crossAx val="116807936"/>
        <c:crosses val="autoZero"/>
        <c:crossBetween val="between"/>
      </c:valAx>
      <c:catAx>
        <c:axId val="116807936"/>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806400"/>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HEREFORDSHIRE HEREFORD CITY HMG PCN</c:v>
                </c:pt>
                <c:pt idx="1">
                  <c:v>REDDITCH &amp; BROMSGROVE NIGHTINGALES PCN</c:v>
                </c:pt>
                <c:pt idx="2">
                  <c:v>THE WBC (HEREFORD CITY) PCN</c:v>
                </c:pt>
                <c:pt idx="3">
                  <c:v>SOUTH WORCS WORCESTER CITY GP PCN</c:v>
                </c:pt>
                <c:pt idx="4">
                  <c:v>EAST HEREFORDSHIRE PCN</c:v>
                </c:pt>
                <c:pt idx="5">
                  <c:v>REDDITCH &amp; BROMSGROVE KINGFISHER PCN</c:v>
                </c:pt>
                <c:pt idx="6">
                  <c:v>ICS</c:v>
                </c:pt>
                <c:pt idx="7">
                  <c:v>SOUTH WORCS VALE OF EVESHAM HEALTH PCN</c:v>
                </c:pt>
                <c:pt idx="8">
                  <c:v>REDDITCH &amp; BROMSGROVE &amp; DISTRICT PCN</c:v>
                </c:pt>
                <c:pt idx="9">
                  <c:v>NORTH &amp; WEST HEREFORDSHIRE PCN</c:v>
                </c:pt>
                <c:pt idx="10">
                  <c:v>SOUTH WORCESTERSHIRE MALVERN TOWN PCN</c:v>
                </c:pt>
                <c:pt idx="11">
                  <c:v>SOUTH &amp; WEST HEREFORDSHIRE PCN</c:v>
                </c:pt>
                <c:pt idx="12">
                  <c:v>SOUTH WORCS DROITWITCH &amp; OMBERSLEY PCN</c:v>
                </c:pt>
                <c:pt idx="13">
                  <c:v>SOUTH WORCS PERSHORE &amp; UPTON PCN</c:v>
                </c:pt>
                <c:pt idx="14">
                  <c:v>WYRE FOREST HEALTH PARTNERSHIP PCN</c:v>
                </c:pt>
                <c:pt idx="15">
                  <c:v>WF NETWORK OF INDEPENDENT PRACTICES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HEREFORDSHIRE HEREFORD CITY HMG PCN</c:v>
                </c:pt>
                <c:pt idx="1">
                  <c:v>REDDITCH &amp; BROMSGROVE NIGHTINGALES PCN</c:v>
                </c:pt>
                <c:pt idx="2">
                  <c:v>THE WBC (HEREFORD CITY) PCN</c:v>
                </c:pt>
                <c:pt idx="3">
                  <c:v>SOUTH WORCS WORCESTER CITY GP PCN</c:v>
                </c:pt>
                <c:pt idx="4">
                  <c:v>EAST HEREFORDSHIRE PCN</c:v>
                </c:pt>
                <c:pt idx="5">
                  <c:v>REDDITCH &amp; BROMSGROVE KINGFISHER PCN</c:v>
                </c:pt>
                <c:pt idx="6">
                  <c:v>ICS</c:v>
                </c:pt>
                <c:pt idx="7">
                  <c:v>SOUTH WORCS VALE OF EVESHAM HEALTH PCN</c:v>
                </c:pt>
                <c:pt idx="8">
                  <c:v>REDDITCH &amp; BROMSGROVE &amp; DISTRICT PCN</c:v>
                </c:pt>
                <c:pt idx="9">
                  <c:v>NORTH &amp; WEST HEREFORDSHIRE PCN</c:v>
                </c:pt>
                <c:pt idx="10">
                  <c:v>SOUTH WORCESTERSHIRE MALVERN TOWN PCN</c:v>
                </c:pt>
                <c:pt idx="11">
                  <c:v>SOUTH &amp; WEST HEREFORDSHIRE PCN</c:v>
                </c:pt>
                <c:pt idx="12">
                  <c:v>SOUTH WORCS DROITWITCH &amp; OMBERSLEY PCN</c:v>
                </c:pt>
                <c:pt idx="13">
                  <c:v>SOUTH WORCS PERSHORE &amp; UPTON PCN</c:v>
                </c:pt>
                <c:pt idx="14">
                  <c:v>WYRE FOREST HEALTH PARTNERSHIP PCN</c:v>
                </c:pt>
                <c:pt idx="15">
                  <c:v>WF NETWORK OF INDEPENDENT PRACTICES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HEREFORDSHIRE HEREFORD CITY HMG PCN</c:v>
                </c:pt>
                <c:pt idx="1">
                  <c:v>REDDITCH &amp; BROMSGROVE NIGHTINGALES PCN</c:v>
                </c:pt>
                <c:pt idx="2">
                  <c:v>THE WBC (HEREFORD CITY) PCN</c:v>
                </c:pt>
                <c:pt idx="3">
                  <c:v>SOUTH WORCS WORCESTER CITY GP PCN</c:v>
                </c:pt>
                <c:pt idx="4">
                  <c:v>EAST HEREFORDSHIRE PCN</c:v>
                </c:pt>
                <c:pt idx="5">
                  <c:v>REDDITCH &amp; BROMSGROVE KINGFISHER PCN</c:v>
                </c:pt>
                <c:pt idx="6">
                  <c:v>ICS</c:v>
                </c:pt>
                <c:pt idx="7">
                  <c:v>SOUTH WORCS VALE OF EVESHAM HEALTH PCN</c:v>
                </c:pt>
                <c:pt idx="8">
                  <c:v>REDDITCH &amp; BROMSGROVE &amp; DISTRICT PCN</c:v>
                </c:pt>
                <c:pt idx="9">
                  <c:v>NORTH &amp; WEST HEREFORDSHIRE PCN</c:v>
                </c:pt>
                <c:pt idx="10">
                  <c:v>SOUTH WORCESTERSHIRE MALVERN TOWN PCN</c:v>
                </c:pt>
                <c:pt idx="11">
                  <c:v>SOUTH &amp; WEST HEREFORDSHIRE PCN</c:v>
                </c:pt>
                <c:pt idx="12">
                  <c:v>SOUTH WORCS DROITWITCH &amp; OMBERSLEY PCN</c:v>
                </c:pt>
                <c:pt idx="13">
                  <c:v>SOUTH WORCS PERSHORE &amp; UPTON PCN</c:v>
                </c:pt>
                <c:pt idx="14">
                  <c:v>WYRE FOREST HEALTH PARTNERSHIP PCN</c:v>
                </c:pt>
                <c:pt idx="15">
                  <c:v>WF NETWORK OF INDEPENDENT PRACTICES PCN</c:v>
                </c:pt>
              </c:strCache>
            </c:strRef>
          </c:cat>
          <c:val>
            <c:numRef>
              <c:f>Sheet1!$F$2:$F$45</c:f>
              <c:numCache>
                <c:formatCode>General</c:formatCode>
                <c:ptCount val="44"/>
                <c:pt idx="0">
                  <c:v>0.52</c:v>
                </c:pt>
                <c:pt idx="1">
                  <c:v>0.63</c:v>
                </c:pt>
                <c:pt idx="2">
                  <c:v>0.63</c:v>
                </c:pt>
                <c:pt idx="3">
                  <c:v>0.67</c:v>
                </c:pt>
                <c:pt idx="4">
                  <c:v>0.68</c:v>
                </c:pt>
                <c:pt idx="5">
                  <c:v>0.69</c:v>
                </c:pt>
                <c:pt idx="6">
                  <c:v>0.7</c:v>
                </c:pt>
                <c:pt idx="7">
                  <c:v>0.7</c:v>
                </c:pt>
                <c:pt idx="8">
                  <c:v>0.71</c:v>
                </c:pt>
                <c:pt idx="9">
                  <c:v>0.72</c:v>
                </c:pt>
                <c:pt idx="10">
                  <c:v>0.73</c:v>
                </c:pt>
                <c:pt idx="11">
                  <c:v>0.73</c:v>
                </c:pt>
                <c:pt idx="12">
                  <c:v>0.76</c:v>
                </c:pt>
                <c:pt idx="13">
                  <c:v>0.76</c:v>
                </c:pt>
                <c:pt idx="14">
                  <c:v>0.76</c:v>
                </c:pt>
                <c:pt idx="15">
                  <c:v>0.83</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HEREFORDSHIRE HEREFORD CITY HMG PCN</c:v>
                </c:pt>
                <c:pt idx="1">
                  <c:v>REDDITCH &amp; BROMSGROVE NIGHTINGALES PCN</c:v>
                </c:pt>
                <c:pt idx="2">
                  <c:v>THE WBC (HEREFORD CITY) PCN</c:v>
                </c:pt>
                <c:pt idx="3">
                  <c:v>SOUTH WORCS WORCESTER CITY GP PCN</c:v>
                </c:pt>
                <c:pt idx="4">
                  <c:v>EAST HEREFORDSHIRE PCN</c:v>
                </c:pt>
                <c:pt idx="5">
                  <c:v>REDDITCH &amp; BROMSGROVE KINGFISHER PCN</c:v>
                </c:pt>
                <c:pt idx="6">
                  <c:v>ICS</c:v>
                </c:pt>
                <c:pt idx="7">
                  <c:v>SOUTH WORCS VALE OF EVESHAM HEALTH PCN</c:v>
                </c:pt>
                <c:pt idx="8">
                  <c:v>REDDITCH &amp; BROMSGROVE &amp; DISTRICT PCN</c:v>
                </c:pt>
                <c:pt idx="9">
                  <c:v>NORTH &amp; WEST HEREFORDSHIRE PCN</c:v>
                </c:pt>
                <c:pt idx="10">
                  <c:v>SOUTH WORCESTERSHIRE MALVERN TOWN PCN</c:v>
                </c:pt>
                <c:pt idx="11">
                  <c:v>SOUTH &amp; WEST HEREFORDSHIRE PCN</c:v>
                </c:pt>
                <c:pt idx="12">
                  <c:v>SOUTH WORCS DROITWITCH &amp; OMBERSLEY PCN</c:v>
                </c:pt>
                <c:pt idx="13">
                  <c:v>SOUTH WORCS PERSHORE &amp; UPTON PCN</c:v>
                </c:pt>
                <c:pt idx="14">
                  <c:v>WYRE FOREST HEALTH PARTNERSHIP PCN</c:v>
                </c:pt>
                <c:pt idx="15">
                  <c:v>WF NETWORK OF INDEPENDENT PRACTICES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HEREFORDSHIRE HEREFORD CITY HMG PCN</c:v>
                </c:pt>
                <c:pt idx="1">
                  <c:v>REDDITCH &amp; BROMSGROVE NIGHTINGALES PCN</c:v>
                </c:pt>
                <c:pt idx="2">
                  <c:v>THE WBC (HEREFORD CITY) PCN</c:v>
                </c:pt>
                <c:pt idx="3">
                  <c:v>SOUTH WORCS WORCESTER CITY GP PCN</c:v>
                </c:pt>
                <c:pt idx="4">
                  <c:v>EAST HEREFORDSHIRE PCN</c:v>
                </c:pt>
                <c:pt idx="5">
                  <c:v>REDDITCH &amp; BROMSGROVE KINGFISHER PCN</c:v>
                </c:pt>
                <c:pt idx="6">
                  <c:v>ICS</c:v>
                </c:pt>
                <c:pt idx="7">
                  <c:v>SOUTH WORCS VALE OF EVESHAM HEALTH PCN</c:v>
                </c:pt>
                <c:pt idx="8">
                  <c:v>REDDITCH &amp; BROMSGROVE &amp; DISTRICT PCN</c:v>
                </c:pt>
                <c:pt idx="9">
                  <c:v>NORTH &amp; WEST HEREFORDSHIRE PCN</c:v>
                </c:pt>
                <c:pt idx="10">
                  <c:v>SOUTH WORCESTERSHIRE MALVERN TOWN PCN</c:v>
                </c:pt>
                <c:pt idx="11">
                  <c:v>SOUTH &amp; WEST HEREFORDSHIRE PCN</c:v>
                </c:pt>
                <c:pt idx="12">
                  <c:v>SOUTH WORCS DROITWITCH &amp; OMBERSLEY PCN</c:v>
                </c:pt>
                <c:pt idx="13">
                  <c:v>SOUTH WORCS PERSHORE &amp; UPTON PCN</c:v>
                </c:pt>
                <c:pt idx="14">
                  <c:v>WYRE FOREST HEALTH PARTNERSHIP PCN</c:v>
                </c:pt>
                <c:pt idx="15">
                  <c:v>WF NETWORK OF INDEPENDENT PRACTICES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377088"/>
        <c:axId val="1183755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HEREFORDSHIRE HEREFORD CITY HMG PCN</c:v>
                </c:pt>
                <c:pt idx="1">
                  <c:v>REDDITCH &amp; BROMSGROVE NIGHTINGALES PCN</c:v>
                </c:pt>
                <c:pt idx="2">
                  <c:v>THE WBC (HEREFORD CITY) PCN</c:v>
                </c:pt>
                <c:pt idx="3">
                  <c:v>SOUTH WORCS WORCESTER CITY GP PCN</c:v>
                </c:pt>
                <c:pt idx="4">
                  <c:v>EAST HEREFORDSHIRE PCN</c:v>
                </c:pt>
                <c:pt idx="5">
                  <c:v>REDDITCH &amp; BROMSGROVE KINGFISHER PCN</c:v>
                </c:pt>
                <c:pt idx="6">
                  <c:v>ICS</c:v>
                </c:pt>
                <c:pt idx="7">
                  <c:v>SOUTH WORCS VALE OF EVESHAM HEALTH PCN</c:v>
                </c:pt>
                <c:pt idx="8">
                  <c:v>REDDITCH &amp; BROMSGROVE &amp; DISTRICT PCN</c:v>
                </c:pt>
                <c:pt idx="9">
                  <c:v>NORTH &amp; WEST HEREFORDSHIRE PCN</c:v>
                </c:pt>
                <c:pt idx="10">
                  <c:v>SOUTH WORCESTERSHIRE MALVERN TOWN PCN</c:v>
                </c:pt>
                <c:pt idx="11">
                  <c:v>SOUTH &amp; WEST HEREFORDSHIRE PCN</c:v>
                </c:pt>
                <c:pt idx="12">
                  <c:v>SOUTH WORCS DROITWITCH &amp; OMBERSLEY PCN</c:v>
                </c:pt>
                <c:pt idx="13">
                  <c:v>SOUTH WORCS PERSHORE &amp; UPTON PCN</c:v>
                </c:pt>
                <c:pt idx="14">
                  <c:v>WYRE FOREST HEALTH PARTNERSHIP PCN</c:v>
                </c:pt>
                <c:pt idx="15">
                  <c:v>WF NETWORK OF INDEPENDENT PRACTICES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HEREFORDSHIRE HEREFORD CITY HMG PCN</c:v>
                </c:pt>
                <c:pt idx="1">
                  <c:v>REDDITCH &amp; BROMSGROVE NIGHTINGALES PCN</c:v>
                </c:pt>
                <c:pt idx="2">
                  <c:v>THE WBC (HEREFORD CITY) PCN</c:v>
                </c:pt>
                <c:pt idx="3">
                  <c:v>SOUTH WORCS WORCESTER CITY GP PCN</c:v>
                </c:pt>
                <c:pt idx="4">
                  <c:v>EAST HEREFORDSHIRE PCN</c:v>
                </c:pt>
                <c:pt idx="5">
                  <c:v>REDDITCH &amp; BROMSGROVE KINGFISHER PCN</c:v>
                </c:pt>
                <c:pt idx="6">
                  <c:v>ICS</c:v>
                </c:pt>
                <c:pt idx="7">
                  <c:v>SOUTH WORCS VALE OF EVESHAM HEALTH PCN</c:v>
                </c:pt>
                <c:pt idx="8">
                  <c:v>REDDITCH &amp; BROMSGROVE &amp; DISTRICT PCN</c:v>
                </c:pt>
                <c:pt idx="9">
                  <c:v>NORTH &amp; WEST HEREFORDSHIRE PCN</c:v>
                </c:pt>
                <c:pt idx="10">
                  <c:v>SOUTH WORCESTERSHIRE MALVERN TOWN PCN</c:v>
                </c:pt>
                <c:pt idx="11">
                  <c:v>SOUTH &amp; WEST HEREFORDSHIRE PCN</c:v>
                </c:pt>
                <c:pt idx="12">
                  <c:v>SOUTH WORCS DROITWITCH &amp; OMBERSLEY PCN</c:v>
                </c:pt>
                <c:pt idx="13">
                  <c:v>SOUTH WORCS PERSHORE &amp; UPTON PCN</c:v>
                </c:pt>
                <c:pt idx="14">
                  <c:v>WYRE FOREST HEALTH PARTNERSHIP PCN</c:v>
                </c:pt>
                <c:pt idx="15">
                  <c:v>WF NETWORK OF INDEPENDENT PRACTICES PCN</c:v>
                </c:pt>
              </c:strCache>
            </c:strRef>
          </c:cat>
          <c:val>
            <c:numRef>
              <c:f>Sheet1!$C$2:$C$45</c:f>
              <c:numCache>
                <c:formatCode>0%</c:formatCode>
                <c:ptCount val="44"/>
                <c:pt idx="0">
                  <c:v>0.52</c:v>
                </c:pt>
                <c:pt idx="1">
                  <c:v>0.63</c:v>
                </c:pt>
                <c:pt idx="2">
                  <c:v>0.63</c:v>
                </c:pt>
                <c:pt idx="3">
                  <c:v>0.67</c:v>
                </c:pt>
                <c:pt idx="4">
                  <c:v>0.68</c:v>
                </c:pt>
                <c:pt idx="5">
                  <c:v>0.69</c:v>
                </c:pt>
                <c:pt idx="6">
                  <c:v>-10</c:v>
                </c:pt>
                <c:pt idx="7">
                  <c:v>0.7</c:v>
                </c:pt>
                <c:pt idx="8">
                  <c:v>0.71</c:v>
                </c:pt>
                <c:pt idx="9">
                  <c:v>0.72</c:v>
                </c:pt>
                <c:pt idx="10">
                  <c:v>0.73</c:v>
                </c:pt>
                <c:pt idx="11">
                  <c:v>0.73</c:v>
                </c:pt>
                <c:pt idx="12">
                  <c:v>0.76</c:v>
                </c:pt>
                <c:pt idx="13">
                  <c:v>0.76</c:v>
                </c:pt>
                <c:pt idx="14">
                  <c:v>0.76</c:v>
                </c:pt>
                <c:pt idx="15">
                  <c:v>0.83</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0.7</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363264"/>
        <c:axId val="118365568"/>
      </c:lineChart>
      <c:catAx>
        <c:axId val="1183632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365568"/>
        <c:crosses val="autoZero"/>
        <c:auto val="1"/>
        <c:lblAlgn val="ctr"/>
        <c:lblOffset val="100"/>
        <c:noMultiLvlLbl val="0"/>
      </c:catAx>
      <c:valAx>
        <c:axId val="1183655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363264"/>
        <c:crosses val="autoZero"/>
        <c:crossBetween val="between"/>
      </c:valAx>
      <c:valAx>
        <c:axId val="118375552"/>
        <c:scaling>
          <c:orientation val="minMax"/>
          <c:max val="1"/>
          <c:min val="0"/>
        </c:scaling>
        <c:delete val="0"/>
        <c:axPos val="r"/>
        <c:numFmt formatCode="0%" sourceLinked="1"/>
        <c:majorTickMark val="none"/>
        <c:minorTickMark val="none"/>
        <c:tickLblPos val="none"/>
        <c:spPr>
          <a:ln>
            <a:noFill/>
          </a:ln>
        </c:spPr>
        <c:crossAx val="118377088"/>
        <c:crosses val="max"/>
        <c:crossBetween val="between"/>
      </c:valAx>
      <c:catAx>
        <c:axId val="118377088"/>
        <c:scaling>
          <c:orientation val="minMax"/>
        </c:scaling>
        <c:delete val="1"/>
        <c:axPos val="b"/>
        <c:numFmt formatCode="General" sourceLinked="1"/>
        <c:majorTickMark val="out"/>
        <c:minorTickMark val="none"/>
        <c:tickLblPos val="nextTo"/>
        <c:crossAx val="1183755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84</c:v>
                </c:pt>
                <c:pt idx="1">
                  <c:v>14</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REDDITCH &amp; BROMSGROVE NIGHTINGALES PCN</c:v>
                </c:pt>
                <c:pt idx="1">
                  <c:v>HEREFORDSHIRE HEREFORD CITY HMG PCN</c:v>
                </c:pt>
                <c:pt idx="2">
                  <c:v>THE WBC (HEREFORD CITY) PCN</c:v>
                </c:pt>
                <c:pt idx="3">
                  <c:v>REDDITCH &amp; BROMSGROVE KINGFISHER PCN</c:v>
                </c:pt>
                <c:pt idx="4">
                  <c:v>EAST HEREFORDSHIRE PCN</c:v>
                </c:pt>
                <c:pt idx="5">
                  <c:v>SOUTH WORCS WORCESTER CITY GP PCN</c:v>
                </c:pt>
                <c:pt idx="6">
                  <c:v>ICS</c:v>
                </c:pt>
                <c:pt idx="7">
                  <c:v>SOUTH WORCESTERSHIRE MALVERN TOWN PCN</c:v>
                </c:pt>
                <c:pt idx="8">
                  <c:v>NORTH &amp; WEST HEREFORDSHIRE PCN</c:v>
                </c:pt>
                <c:pt idx="9">
                  <c:v>REDDITCH &amp; BROMSGROVE &amp; DISTRICT PCN</c:v>
                </c:pt>
                <c:pt idx="10">
                  <c:v>SOUTH &amp; WEST HEREFORDSHIRE PCN</c:v>
                </c:pt>
                <c:pt idx="11">
                  <c:v>SOUTH WORCS DROITWITCH &amp; OMBERSLEY PCN</c:v>
                </c:pt>
                <c:pt idx="12">
                  <c:v>WYRE FOREST HEALTH PARTNERSHIP PCN</c:v>
                </c:pt>
                <c:pt idx="13">
                  <c:v>SOUTH WORCS VALE OF EVESHAM HEALTH PCN</c:v>
                </c:pt>
                <c:pt idx="14">
                  <c:v>WF NETWORK OF INDEPENDENT PRACTICES PCN</c:v>
                </c:pt>
                <c:pt idx="15">
                  <c:v>SOUTH WORCS PERSHORE &amp; UPTON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REDDITCH &amp; BROMSGROVE NIGHTINGALES PCN</c:v>
                </c:pt>
                <c:pt idx="1">
                  <c:v>HEREFORDSHIRE HEREFORD CITY HMG PCN</c:v>
                </c:pt>
                <c:pt idx="2">
                  <c:v>THE WBC (HEREFORD CITY) PCN</c:v>
                </c:pt>
                <c:pt idx="3">
                  <c:v>REDDITCH &amp; BROMSGROVE KINGFISHER PCN</c:v>
                </c:pt>
                <c:pt idx="4">
                  <c:v>EAST HEREFORDSHIRE PCN</c:v>
                </c:pt>
                <c:pt idx="5">
                  <c:v>SOUTH WORCS WORCESTER CITY GP PCN</c:v>
                </c:pt>
                <c:pt idx="6">
                  <c:v>ICS</c:v>
                </c:pt>
                <c:pt idx="7">
                  <c:v>SOUTH WORCESTERSHIRE MALVERN TOWN PCN</c:v>
                </c:pt>
                <c:pt idx="8">
                  <c:v>NORTH &amp; WEST HEREFORDSHIRE PCN</c:v>
                </c:pt>
                <c:pt idx="9">
                  <c:v>REDDITCH &amp; BROMSGROVE &amp; DISTRICT PCN</c:v>
                </c:pt>
                <c:pt idx="10">
                  <c:v>SOUTH &amp; WEST HEREFORDSHIRE PCN</c:v>
                </c:pt>
                <c:pt idx="11">
                  <c:v>SOUTH WORCS DROITWITCH &amp; OMBERSLEY PCN</c:v>
                </c:pt>
                <c:pt idx="12">
                  <c:v>WYRE FOREST HEALTH PARTNERSHIP PCN</c:v>
                </c:pt>
                <c:pt idx="13">
                  <c:v>SOUTH WORCS VALE OF EVESHAM HEALTH PCN</c:v>
                </c:pt>
                <c:pt idx="14">
                  <c:v>WF NETWORK OF INDEPENDENT PRACTICES PCN</c:v>
                </c:pt>
                <c:pt idx="15">
                  <c:v>SOUTH WORCS PERSHORE &amp; UPTON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REDDITCH &amp; BROMSGROVE NIGHTINGALES PCN</c:v>
                </c:pt>
                <c:pt idx="1">
                  <c:v>HEREFORDSHIRE HEREFORD CITY HMG PCN</c:v>
                </c:pt>
                <c:pt idx="2">
                  <c:v>THE WBC (HEREFORD CITY) PCN</c:v>
                </c:pt>
                <c:pt idx="3">
                  <c:v>REDDITCH &amp; BROMSGROVE KINGFISHER PCN</c:v>
                </c:pt>
                <c:pt idx="4">
                  <c:v>EAST HEREFORDSHIRE PCN</c:v>
                </c:pt>
                <c:pt idx="5">
                  <c:v>SOUTH WORCS WORCESTER CITY GP PCN</c:v>
                </c:pt>
                <c:pt idx="6">
                  <c:v>ICS</c:v>
                </c:pt>
                <c:pt idx="7">
                  <c:v>SOUTH WORCESTERSHIRE MALVERN TOWN PCN</c:v>
                </c:pt>
                <c:pt idx="8">
                  <c:v>NORTH &amp; WEST HEREFORDSHIRE PCN</c:v>
                </c:pt>
                <c:pt idx="9">
                  <c:v>REDDITCH &amp; BROMSGROVE &amp; DISTRICT PCN</c:v>
                </c:pt>
                <c:pt idx="10">
                  <c:v>SOUTH &amp; WEST HEREFORDSHIRE PCN</c:v>
                </c:pt>
                <c:pt idx="11">
                  <c:v>SOUTH WORCS DROITWITCH &amp; OMBERSLEY PCN</c:v>
                </c:pt>
                <c:pt idx="12">
                  <c:v>WYRE FOREST HEALTH PARTNERSHIP PCN</c:v>
                </c:pt>
                <c:pt idx="13">
                  <c:v>SOUTH WORCS VALE OF EVESHAM HEALTH PCN</c:v>
                </c:pt>
                <c:pt idx="14">
                  <c:v>WF NETWORK OF INDEPENDENT PRACTICES PCN</c:v>
                </c:pt>
                <c:pt idx="15">
                  <c:v>SOUTH WORCS PERSHORE &amp; UPTON PCN</c:v>
                </c:pt>
              </c:strCache>
            </c:strRef>
          </c:cat>
          <c:val>
            <c:numRef>
              <c:f>Sheet1!$F$2:$F$45</c:f>
              <c:numCache>
                <c:formatCode>General</c:formatCode>
                <c:ptCount val="44"/>
                <c:pt idx="0">
                  <c:v>0.75</c:v>
                </c:pt>
                <c:pt idx="1">
                  <c:v>0.75</c:v>
                </c:pt>
                <c:pt idx="2">
                  <c:v>0.8</c:v>
                </c:pt>
                <c:pt idx="3">
                  <c:v>0.81</c:v>
                </c:pt>
                <c:pt idx="4">
                  <c:v>0.82</c:v>
                </c:pt>
                <c:pt idx="5">
                  <c:v>0.82</c:v>
                </c:pt>
                <c:pt idx="6">
                  <c:v>0.84</c:v>
                </c:pt>
                <c:pt idx="7">
                  <c:v>0.84</c:v>
                </c:pt>
                <c:pt idx="8">
                  <c:v>0.86</c:v>
                </c:pt>
                <c:pt idx="9">
                  <c:v>0.86</c:v>
                </c:pt>
                <c:pt idx="10">
                  <c:v>0.86</c:v>
                </c:pt>
                <c:pt idx="11">
                  <c:v>0.87</c:v>
                </c:pt>
                <c:pt idx="12">
                  <c:v>0.87</c:v>
                </c:pt>
                <c:pt idx="13">
                  <c:v>0.88</c:v>
                </c:pt>
                <c:pt idx="14">
                  <c:v>0.88</c:v>
                </c:pt>
                <c:pt idx="15">
                  <c:v>0.9</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REDDITCH &amp; BROMSGROVE NIGHTINGALES PCN</c:v>
                </c:pt>
                <c:pt idx="1">
                  <c:v>HEREFORDSHIRE HEREFORD CITY HMG PCN</c:v>
                </c:pt>
                <c:pt idx="2">
                  <c:v>THE WBC (HEREFORD CITY) PCN</c:v>
                </c:pt>
                <c:pt idx="3">
                  <c:v>REDDITCH &amp; BROMSGROVE KINGFISHER PCN</c:v>
                </c:pt>
                <c:pt idx="4">
                  <c:v>EAST HEREFORDSHIRE PCN</c:v>
                </c:pt>
                <c:pt idx="5">
                  <c:v>SOUTH WORCS WORCESTER CITY GP PCN</c:v>
                </c:pt>
                <c:pt idx="6">
                  <c:v>ICS</c:v>
                </c:pt>
                <c:pt idx="7">
                  <c:v>SOUTH WORCESTERSHIRE MALVERN TOWN PCN</c:v>
                </c:pt>
                <c:pt idx="8">
                  <c:v>NORTH &amp; WEST HEREFORDSHIRE PCN</c:v>
                </c:pt>
                <c:pt idx="9">
                  <c:v>REDDITCH &amp; BROMSGROVE &amp; DISTRICT PCN</c:v>
                </c:pt>
                <c:pt idx="10">
                  <c:v>SOUTH &amp; WEST HEREFORDSHIRE PCN</c:v>
                </c:pt>
                <c:pt idx="11">
                  <c:v>SOUTH WORCS DROITWITCH &amp; OMBERSLEY PCN</c:v>
                </c:pt>
                <c:pt idx="12">
                  <c:v>WYRE FOREST HEALTH PARTNERSHIP PCN</c:v>
                </c:pt>
                <c:pt idx="13">
                  <c:v>SOUTH WORCS VALE OF EVESHAM HEALTH PCN</c:v>
                </c:pt>
                <c:pt idx="14">
                  <c:v>WF NETWORK OF INDEPENDENT PRACTICES PCN</c:v>
                </c:pt>
                <c:pt idx="15">
                  <c:v>SOUTH WORCS PERSHORE &amp; UPTON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REDDITCH &amp; BROMSGROVE NIGHTINGALES PCN</c:v>
                </c:pt>
                <c:pt idx="1">
                  <c:v>HEREFORDSHIRE HEREFORD CITY HMG PCN</c:v>
                </c:pt>
                <c:pt idx="2">
                  <c:v>THE WBC (HEREFORD CITY) PCN</c:v>
                </c:pt>
                <c:pt idx="3">
                  <c:v>REDDITCH &amp; BROMSGROVE KINGFISHER PCN</c:v>
                </c:pt>
                <c:pt idx="4">
                  <c:v>EAST HEREFORDSHIRE PCN</c:v>
                </c:pt>
                <c:pt idx="5">
                  <c:v>SOUTH WORCS WORCESTER CITY GP PCN</c:v>
                </c:pt>
                <c:pt idx="6">
                  <c:v>ICS</c:v>
                </c:pt>
                <c:pt idx="7">
                  <c:v>SOUTH WORCESTERSHIRE MALVERN TOWN PCN</c:v>
                </c:pt>
                <c:pt idx="8">
                  <c:v>NORTH &amp; WEST HEREFORDSHIRE PCN</c:v>
                </c:pt>
                <c:pt idx="9">
                  <c:v>REDDITCH &amp; BROMSGROVE &amp; DISTRICT PCN</c:v>
                </c:pt>
                <c:pt idx="10">
                  <c:v>SOUTH &amp; WEST HEREFORDSHIRE PCN</c:v>
                </c:pt>
                <c:pt idx="11">
                  <c:v>SOUTH WORCS DROITWITCH &amp; OMBERSLEY PCN</c:v>
                </c:pt>
                <c:pt idx="12">
                  <c:v>WYRE FOREST HEALTH PARTNERSHIP PCN</c:v>
                </c:pt>
                <c:pt idx="13">
                  <c:v>SOUTH WORCS VALE OF EVESHAM HEALTH PCN</c:v>
                </c:pt>
                <c:pt idx="14">
                  <c:v>WF NETWORK OF INDEPENDENT PRACTICES PCN</c:v>
                </c:pt>
                <c:pt idx="15">
                  <c:v>SOUTH WORCS PERSHORE &amp; UPTON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672448"/>
        <c:axId val="1216665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REDDITCH &amp; BROMSGROVE NIGHTINGALES PCN</c:v>
                </c:pt>
                <c:pt idx="1">
                  <c:v>HEREFORDSHIRE HEREFORD CITY HMG PCN</c:v>
                </c:pt>
                <c:pt idx="2">
                  <c:v>THE WBC (HEREFORD CITY) PCN</c:v>
                </c:pt>
                <c:pt idx="3">
                  <c:v>REDDITCH &amp; BROMSGROVE KINGFISHER PCN</c:v>
                </c:pt>
                <c:pt idx="4">
                  <c:v>EAST HEREFORDSHIRE PCN</c:v>
                </c:pt>
                <c:pt idx="5">
                  <c:v>SOUTH WORCS WORCESTER CITY GP PCN</c:v>
                </c:pt>
                <c:pt idx="6">
                  <c:v>ICS</c:v>
                </c:pt>
                <c:pt idx="7">
                  <c:v>SOUTH WORCESTERSHIRE MALVERN TOWN PCN</c:v>
                </c:pt>
                <c:pt idx="8">
                  <c:v>NORTH &amp; WEST HEREFORDSHIRE PCN</c:v>
                </c:pt>
                <c:pt idx="9">
                  <c:v>REDDITCH &amp; BROMSGROVE &amp; DISTRICT PCN</c:v>
                </c:pt>
                <c:pt idx="10">
                  <c:v>SOUTH &amp; WEST HEREFORDSHIRE PCN</c:v>
                </c:pt>
                <c:pt idx="11">
                  <c:v>SOUTH WORCS DROITWITCH &amp; OMBERSLEY PCN</c:v>
                </c:pt>
                <c:pt idx="12">
                  <c:v>WYRE FOREST HEALTH PARTNERSHIP PCN</c:v>
                </c:pt>
                <c:pt idx="13">
                  <c:v>SOUTH WORCS VALE OF EVESHAM HEALTH PCN</c:v>
                </c:pt>
                <c:pt idx="14">
                  <c:v>WF NETWORK OF INDEPENDENT PRACTICES PCN</c:v>
                </c:pt>
                <c:pt idx="15">
                  <c:v>SOUTH WORCS PERSHORE &amp; UPTON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REDDITCH &amp; BROMSGROVE NIGHTINGALES PCN</c:v>
                </c:pt>
                <c:pt idx="1">
                  <c:v>HEREFORDSHIRE HEREFORD CITY HMG PCN</c:v>
                </c:pt>
                <c:pt idx="2">
                  <c:v>THE WBC (HEREFORD CITY) PCN</c:v>
                </c:pt>
                <c:pt idx="3">
                  <c:v>REDDITCH &amp; BROMSGROVE KINGFISHER PCN</c:v>
                </c:pt>
                <c:pt idx="4">
                  <c:v>EAST HEREFORDSHIRE PCN</c:v>
                </c:pt>
                <c:pt idx="5">
                  <c:v>SOUTH WORCS WORCESTER CITY GP PCN</c:v>
                </c:pt>
                <c:pt idx="6">
                  <c:v>ICS</c:v>
                </c:pt>
                <c:pt idx="7">
                  <c:v>SOUTH WORCESTERSHIRE MALVERN TOWN PCN</c:v>
                </c:pt>
                <c:pt idx="8">
                  <c:v>NORTH &amp; WEST HEREFORDSHIRE PCN</c:v>
                </c:pt>
                <c:pt idx="9">
                  <c:v>REDDITCH &amp; BROMSGROVE &amp; DISTRICT PCN</c:v>
                </c:pt>
                <c:pt idx="10">
                  <c:v>SOUTH &amp; WEST HEREFORDSHIRE PCN</c:v>
                </c:pt>
                <c:pt idx="11">
                  <c:v>SOUTH WORCS DROITWITCH &amp; OMBERSLEY PCN</c:v>
                </c:pt>
                <c:pt idx="12">
                  <c:v>WYRE FOREST HEALTH PARTNERSHIP PCN</c:v>
                </c:pt>
                <c:pt idx="13">
                  <c:v>SOUTH WORCS VALE OF EVESHAM HEALTH PCN</c:v>
                </c:pt>
                <c:pt idx="14">
                  <c:v>WF NETWORK OF INDEPENDENT PRACTICES PCN</c:v>
                </c:pt>
                <c:pt idx="15">
                  <c:v>SOUTH WORCS PERSHORE &amp; UPTON PCN</c:v>
                </c:pt>
              </c:strCache>
            </c:strRef>
          </c:cat>
          <c:val>
            <c:numRef>
              <c:f>Sheet1!$C$2:$C$45</c:f>
              <c:numCache>
                <c:formatCode>0%</c:formatCode>
                <c:ptCount val="44"/>
                <c:pt idx="0">
                  <c:v>0.75</c:v>
                </c:pt>
                <c:pt idx="1">
                  <c:v>0.75</c:v>
                </c:pt>
                <c:pt idx="2">
                  <c:v>0.8</c:v>
                </c:pt>
                <c:pt idx="3">
                  <c:v>0.81</c:v>
                </c:pt>
                <c:pt idx="4">
                  <c:v>0.82</c:v>
                </c:pt>
                <c:pt idx="5">
                  <c:v>0.82</c:v>
                </c:pt>
                <c:pt idx="6">
                  <c:v>-10</c:v>
                </c:pt>
                <c:pt idx="7">
                  <c:v>0.84</c:v>
                </c:pt>
                <c:pt idx="8">
                  <c:v>0.86</c:v>
                </c:pt>
                <c:pt idx="9">
                  <c:v>0.86</c:v>
                </c:pt>
                <c:pt idx="10">
                  <c:v>0.86</c:v>
                </c:pt>
                <c:pt idx="11">
                  <c:v>0.87</c:v>
                </c:pt>
                <c:pt idx="12">
                  <c:v>0.87</c:v>
                </c:pt>
                <c:pt idx="13">
                  <c:v>0.88</c:v>
                </c:pt>
                <c:pt idx="14">
                  <c:v>0.88</c:v>
                </c:pt>
                <c:pt idx="15">
                  <c:v>0.9</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0.84</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654272"/>
        <c:axId val="121665024"/>
      </c:lineChart>
      <c:catAx>
        <c:axId val="12165427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665024"/>
        <c:crosses val="autoZero"/>
        <c:auto val="1"/>
        <c:lblAlgn val="ctr"/>
        <c:lblOffset val="100"/>
        <c:noMultiLvlLbl val="0"/>
      </c:catAx>
      <c:valAx>
        <c:axId val="1216650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654272"/>
        <c:crosses val="autoZero"/>
        <c:crossBetween val="between"/>
      </c:valAx>
      <c:valAx>
        <c:axId val="121666560"/>
        <c:scaling>
          <c:orientation val="minMax"/>
          <c:max val="1"/>
          <c:min val="0"/>
        </c:scaling>
        <c:delete val="0"/>
        <c:axPos val="r"/>
        <c:numFmt formatCode="0%" sourceLinked="1"/>
        <c:majorTickMark val="none"/>
        <c:minorTickMark val="none"/>
        <c:tickLblPos val="none"/>
        <c:spPr>
          <a:ln>
            <a:noFill/>
          </a:ln>
        </c:spPr>
        <c:crossAx val="121672448"/>
        <c:crosses val="max"/>
        <c:crossBetween val="between"/>
      </c:valAx>
      <c:catAx>
        <c:axId val="121672448"/>
        <c:scaling>
          <c:orientation val="minMax"/>
        </c:scaling>
        <c:delete val="1"/>
        <c:axPos val="b"/>
        <c:numFmt formatCode="General" sourceLinked="1"/>
        <c:majorTickMark val="out"/>
        <c:minorTickMark val="none"/>
        <c:tickLblPos val="nextTo"/>
        <c:crossAx val="1216665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6</c:v>
                </c:pt>
                <c:pt idx="1">
                  <c:v>5</c:v>
                </c:pt>
                <c:pt idx="2">
                  <c:v>2</c:v>
                </c:pt>
                <c:pt idx="3">
                  <c:v>3</c:v>
                </c:pt>
                <c:pt idx="4">
                  <c:v>3</c:v>
                </c:pt>
                <c:pt idx="5">
                  <c:v>7</c:v>
                </c:pt>
                <c:pt idx="6">
                  <c:v>5</c:v>
                </c:pt>
                <c:pt idx="7">
                  <c:v>4</c:v>
                </c:pt>
                <c:pt idx="8">
                  <c:v>14</c:v>
                </c:pt>
                <c:pt idx="9">
                  <c:v>8</c:v>
                </c:pt>
                <c:pt idx="10">
                  <c:v>21</c:v>
                </c:pt>
                <c:pt idx="11">
                  <c:v>33</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99648"/>
        <c:axId val="121917824"/>
      </c:barChart>
      <c:catAx>
        <c:axId val="12189964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917824"/>
        <c:crosses val="autoZero"/>
        <c:auto val="1"/>
        <c:lblAlgn val="ctr"/>
        <c:lblOffset val="100"/>
        <c:noMultiLvlLbl val="0"/>
      </c:catAx>
      <c:valAx>
        <c:axId val="12191782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9964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38</c:v>
                </c:pt>
                <c:pt idx="2">
                  <c:v>15</c:v>
                </c:pt>
                <c:pt idx="3">
                  <c:v>7</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71</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625472"/>
        <c:axId val="125627008"/>
      </c:lineChart>
      <c:catAx>
        <c:axId val="1256254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627008"/>
        <c:crosses val="autoZero"/>
        <c:auto val="1"/>
        <c:lblAlgn val="ctr"/>
        <c:lblOffset val="100"/>
        <c:noMultiLvlLbl val="0"/>
      </c:catAx>
      <c:valAx>
        <c:axId val="1256270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6254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HEREFORDSHIRE HEREFORD CITY HMG PCN</c:v>
                </c:pt>
                <c:pt idx="1">
                  <c:v>THE WBC (HEREFORD CITY) PCN</c:v>
                </c:pt>
                <c:pt idx="2">
                  <c:v>SOUTH WORCS WORCESTER CITY GP PCN</c:v>
                </c:pt>
                <c:pt idx="3">
                  <c:v>REDDITCH &amp; BROMSGROVE NIGHTINGALES PCN</c:v>
                </c:pt>
                <c:pt idx="4">
                  <c:v>EAST HEREFORDSHIRE PCN</c:v>
                </c:pt>
                <c:pt idx="5">
                  <c:v>REDDITCH &amp; BROMSGROVE KINGFISHER PCN</c:v>
                </c:pt>
                <c:pt idx="6">
                  <c:v>ICS</c:v>
                </c:pt>
                <c:pt idx="7">
                  <c:v>REDDITCH &amp; BROMSGROVE &amp; DISTRICT PCN</c:v>
                </c:pt>
                <c:pt idx="8">
                  <c:v>SOUTH WORCESTERSHIRE MALVERN TOWN PCN</c:v>
                </c:pt>
                <c:pt idx="9">
                  <c:v>NORTH &amp; WEST HEREFORDSHIRE PCN</c:v>
                </c:pt>
                <c:pt idx="10">
                  <c:v>SOUTH &amp; WEST HEREFORDSHIRE PCN</c:v>
                </c:pt>
                <c:pt idx="11">
                  <c:v>SOUTH WORCS VALE OF EVESHAM HEALTH PCN</c:v>
                </c:pt>
                <c:pt idx="12">
                  <c:v>SOUTH WORCS DROITWITCH &amp; OMBERSLEY PCN</c:v>
                </c:pt>
                <c:pt idx="13">
                  <c:v>WYRE FOREST HEALTH PARTNERSHIP PCN</c:v>
                </c:pt>
                <c:pt idx="14">
                  <c:v>SOUTH WORCS PERSHORE &amp; UPTON PCN</c:v>
                </c:pt>
                <c:pt idx="15">
                  <c:v>WF NETWORK OF INDEPENDENT PRACTICES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16"/>
                <c:pt idx="0">
                  <c:v>HEREFORDSHIRE HEREFORD CITY HMG PCN</c:v>
                </c:pt>
                <c:pt idx="1">
                  <c:v>THE WBC (HEREFORD CITY) PCN</c:v>
                </c:pt>
                <c:pt idx="2">
                  <c:v>SOUTH WORCS WORCESTER CITY GP PCN</c:v>
                </c:pt>
                <c:pt idx="3">
                  <c:v>REDDITCH &amp; BROMSGROVE NIGHTINGALES PCN</c:v>
                </c:pt>
                <c:pt idx="4">
                  <c:v>EAST HEREFORDSHIRE PCN</c:v>
                </c:pt>
                <c:pt idx="5">
                  <c:v>REDDITCH &amp; BROMSGROVE KINGFISHER PCN</c:v>
                </c:pt>
                <c:pt idx="6">
                  <c:v>ICS</c:v>
                </c:pt>
                <c:pt idx="7">
                  <c:v>REDDITCH &amp; BROMSGROVE &amp; DISTRICT PCN</c:v>
                </c:pt>
                <c:pt idx="8">
                  <c:v>SOUTH WORCESTERSHIRE MALVERN TOWN PCN</c:v>
                </c:pt>
                <c:pt idx="9">
                  <c:v>NORTH &amp; WEST HEREFORDSHIRE PCN</c:v>
                </c:pt>
                <c:pt idx="10">
                  <c:v>SOUTH &amp; WEST HEREFORDSHIRE PCN</c:v>
                </c:pt>
                <c:pt idx="11">
                  <c:v>SOUTH WORCS VALE OF EVESHAM HEALTH PCN</c:v>
                </c:pt>
                <c:pt idx="12">
                  <c:v>SOUTH WORCS DROITWITCH &amp; OMBERSLEY PCN</c:v>
                </c:pt>
                <c:pt idx="13">
                  <c:v>WYRE FOREST HEALTH PARTNERSHIP PCN</c:v>
                </c:pt>
                <c:pt idx="14">
                  <c:v>SOUTH WORCS PERSHORE &amp; UPTON PCN</c:v>
                </c:pt>
                <c:pt idx="15">
                  <c:v>WF NETWORK OF INDEPENDENT PRACTICES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HEREFORDSHIRE HEREFORD CITY HMG PCN</c:v>
                </c:pt>
                <c:pt idx="1">
                  <c:v>THE WBC (HEREFORD CITY) PCN</c:v>
                </c:pt>
                <c:pt idx="2">
                  <c:v>SOUTH WORCS WORCESTER CITY GP PCN</c:v>
                </c:pt>
                <c:pt idx="3">
                  <c:v>REDDITCH &amp; BROMSGROVE NIGHTINGALES PCN</c:v>
                </c:pt>
                <c:pt idx="4">
                  <c:v>EAST HEREFORDSHIRE PCN</c:v>
                </c:pt>
                <c:pt idx="5">
                  <c:v>REDDITCH &amp; BROMSGROVE KINGFISHER PCN</c:v>
                </c:pt>
                <c:pt idx="6">
                  <c:v>ICS</c:v>
                </c:pt>
                <c:pt idx="7">
                  <c:v>REDDITCH &amp; BROMSGROVE &amp; DISTRICT PCN</c:v>
                </c:pt>
                <c:pt idx="8">
                  <c:v>SOUTH WORCESTERSHIRE MALVERN TOWN PCN</c:v>
                </c:pt>
                <c:pt idx="9">
                  <c:v>NORTH &amp; WEST HEREFORDSHIRE PCN</c:v>
                </c:pt>
                <c:pt idx="10">
                  <c:v>SOUTH &amp; WEST HEREFORDSHIRE PCN</c:v>
                </c:pt>
                <c:pt idx="11">
                  <c:v>SOUTH WORCS VALE OF EVESHAM HEALTH PCN</c:v>
                </c:pt>
                <c:pt idx="12">
                  <c:v>SOUTH WORCS DROITWITCH &amp; OMBERSLEY PCN</c:v>
                </c:pt>
                <c:pt idx="13">
                  <c:v>WYRE FOREST HEALTH PARTNERSHIP PCN</c:v>
                </c:pt>
                <c:pt idx="14">
                  <c:v>SOUTH WORCS PERSHORE &amp; UPTON PCN</c:v>
                </c:pt>
                <c:pt idx="15">
                  <c:v>WF NETWORK OF INDEPENDENT PRACTICES PCN</c:v>
                </c:pt>
              </c:strCache>
            </c:strRef>
          </c:cat>
          <c:val>
            <c:numRef>
              <c:f>Sheet1!$F$2:$F$45</c:f>
              <c:numCache>
                <c:formatCode>General</c:formatCode>
                <c:ptCount val="44"/>
                <c:pt idx="0">
                  <c:v>0.55000000000000004</c:v>
                </c:pt>
                <c:pt idx="1">
                  <c:v>0.69</c:v>
                </c:pt>
                <c:pt idx="2">
                  <c:v>0.71</c:v>
                </c:pt>
                <c:pt idx="3">
                  <c:v>0.72</c:v>
                </c:pt>
                <c:pt idx="4">
                  <c:v>0.73</c:v>
                </c:pt>
                <c:pt idx="5">
                  <c:v>0.73</c:v>
                </c:pt>
                <c:pt idx="6">
                  <c:v>0.75</c:v>
                </c:pt>
                <c:pt idx="7">
                  <c:v>0.77</c:v>
                </c:pt>
                <c:pt idx="8">
                  <c:v>0.78</c:v>
                </c:pt>
                <c:pt idx="9">
                  <c:v>0.79</c:v>
                </c:pt>
                <c:pt idx="10">
                  <c:v>0.79</c:v>
                </c:pt>
                <c:pt idx="11">
                  <c:v>0.8</c:v>
                </c:pt>
                <c:pt idx="12">
                  <c:v>0.81</c:v>
                </c:pt>
                <c:pt idx="13">
                  <c:v>0.82</c:v>
                </c:pt>
                <c:pt idx="14">
                  <c:v>0.83</c:v>
                </c:pt>
                <c:pt idx="15">
                  <c:v>0.83</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16"/>
                <c:pt idx="0">
                  <c:v>HEREFORDSHIRE HEREFORD CITY HMG PCN</c:v>
                </c:pt>
                <c:pt idx="1">
                  <c:v>THE WBC (HEREFORD CITY) PCN</c:v>
                </c:pt>
                <c:pt idx="2">
                  <c:v>SOUTH WORCS WORCESTER CITY GP PCN</c:v>
                </c:pt>
                <c:pt idx="3">
                  <c:v>REDDITCH &amp; BROMSGROVE NIGHTINGALES PCN</c:v>
                </c:pt>
                <c:pt idx="4">
                  <c:v>EAST HEREFORDSHIRE PCN</c:v>
                </c:pt>
                <c:pt idx="5">
                  <c:v>REDDITCH &amp; BROMSGROVE KINGFISHER PCN</c:v>
                </c:pt>
                <c:pt idx="6">
                  <c:v>ICS</c:v>
                </c:pt>
                <c:pt idx="7">
                  <c:v>REDDITCH &amp; BROMSGROVE &amp; DISTRICT PCN</c:v>
                </c:pt>
                <c:pt idx="8">
                  <c:v>SOUTH WORCESTERSHIRE MALVERN TOWN PCN</c:v>
                </c:pt>
                <c:pt idx="9">
                  <c:v>NORTH &amp; WEST HEREFORDSHIRE PCN</c:v>
                </c:pt>
                <c:pt idx="10">
                  <c:v>SOUTH &amp; WEST HEREFORDSHIRE PCN</c:v>
                </c:pt>
                <c:pt idx="11">
                  <c:v>SOUTH WORCS VALE OF EVESHAM HEALTH PCN</c:v>
                </c:pt>
                <c:pt idx="12">
                  <c:v>SOUTH WORCS DROITWITCH &amp; OMBERSLEY PCN</c:v>
                </c:pt>
                <c:pt idx="13">
                  <c:v>WYRE FOREST HEALTH PARTNERSHIP PCN</c:v>
                </c:pt>
                <c:pt idx="14">
                  <c:v>SOUTH WORCS PERSHORE &amp; UPTON PCN</c:v>
                </c:pt>
                <c:pt idx="15">
                  <c:v>WF NETWORK OF INDEPENDENT PRACTICES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16"/>
                <c:pt idx="0">
                  <c:v>HEREFORDSHIRE HEREFORD CITY HMG PCN</c:v>
                </c:pt>
                <c:pt idx="1">
                  <c:v>THE WBC (HEREFORD CITY) PCN</c:v>
                </c:pt>
                <c:pt idx="2">
                  <c:v>SOUTH WORCS WORCESTER CITY GP PCN</c:v>
                </c:pt>
                <c:pt idx="3">
                  <c:v>REDDITCH &amp; BROMSGROVE NIGHTINGALES PCN</c:v>
                </c:pt>
                <c:pt idx="4">
                  <c:v>EAST HEREFORDSHIRE PCN</c:v>
                </c:pt>
                <c:pt idx="5">
                  <c:v>REDDITCH &amp; BROMSGROVE KINGFISHER PCN</c:v>
                </c:pt>
                <c:pt idx="6">
                  <c:v>ICS</c:v>
                </c:pt>
                <c:pt idx="7">
                  <c:v>REDDITCH &amp; BROMSGROVE &amp; DISTRICT PCN</c:v>
                </c:pt>
                <c:pt idx="8">
                  <c:v>SOUTH WORCESTERSHIRE MALVERN TOWN PCN</c:v>
                </c:pt>
                <c:pt idx="9">
                  <c:v>NORTH &amp; WEST HEREFORDSHIRE PCN</c:v>
                </c:pt>
                <c:pt idx="10">
                  <c:v>SOUTH &amp; WEST HEREFORDSHIRE PCN</c:v>
                </c:pt>
                <c:pt idx="11">
                  <c:v>SOUTH WORCS VALE OF EVESHAM HEALTH PCN</c:v>
                </c:pt>
                <c:pt idx="12">
                  <c:v>SOUTH WORCS DROITWITCH &amp; OMBERSLEY PCN</c:v>
                </c:pt>
                <c:pt idx="13">
                  <c:v>WYRE FOREST HEALTH PARTNERSHIP PCN</c:v>
                </c:pt>
                <c:pt idx="14">
                  <c:v>SOUTH WORCS PERSHORE &amp; UPTON PCN</c:v>
                </c:pt>
                <c:pt idx="15">
                  <c:v>WF NETWORK OF INDEPENDENT PRACTICES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758848"/>
        <c:axId val="1257573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HEREFORDSHIRE HEREFORD CITY HMG PCN</c:v>
                </c:pt>
                <c:pt idx="1">
                  <c:v>THE WBC (HEREFORD CITY) PCN</c:v>
                </c:pt>
                <c:pt idx="2">
                  <c:v>SOUTH WORCS WORCESTER CITY GP PCN</c:v>
                </c:pt>
                <c:pt idx="3">
                  <c:v>REDDITCH &amp; BROMSGROVE NIGHTINGALES PCN</c:v>
                </c:pt>
                <c:pt idx="4">
                  <c:v>EAST HEREFORDSHIRE PCN</c:v>
                </c:pt>
                <c:pt idx="5">
                  <c:v>REDDITCH &amp; BROMSGROVE KINGFISHER PCN</c:v>
                </c:pt>
                <c:pt idx="6">
                  <c:v>ICS</c:v>
                </c:pt>
                <c:pt idx="7">
                  <c:v>REDDITCH &amp; BROMSGROVE &amp; DISTRICT PCN</c:v>
                </c:pt>
                <c:pt idx="8">
                  <c:v>SOUTH WORCESTERSHIRE MALVERN TOWN PCN</c:v>
                </c:pt>
                <c:pt idx="9">
                  <c:v>NORTH &amp; WEST HEREFORDSHIRE PCN</c:v>
                </c:pt>
                <c:pt idx="10">
                  <c:v>SOUTH &amp; WEST HEREFORDSHIRE PCN</c:v>
                </c:pt>
                <c:pt idx="11">
                  <c:v>SOUTH WORCS VALE OF EVESHAM HEALTH PCN</c:v>
                </c:pt>
                <c:pt idx="12">
                  <c:v>SOUTH WORCS DROITWITCH &amp; OMBERSLEY PCN</c:v>
                </c:pt>
                <c:pt idx="13">
                  <c:v>WYRE FOREST HEALTH PARTNERSHIP PCN</c:v>
                </c:pt>
                <c:pt idx="14">
                  <c:v>SOUTH WORCS PERSHORE &amp; UPTON PCN</c:v>
                </c:pt>
                <c:pt idx="15">
                  <c:v>WF NETWORK OF INDEPENDENT PRACTICES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16"/>
                <c:pt idx="0">
                  <c:v>HEREFORDSHIRE HEREFORD CITY HMG PCN</c:v>
                </c:pt>
                <c:pt idx="1">
                  <c:v>THE WBC (HEREFORD CITY) PCN</c:v>
                </c:pt>
                <c:pt idx="2">
                  <c:v>SOUTH WORCS WORCESTER CITY GP PCN</c:v>
                </c:pt>
                <c:pt idx="3">
                  <c:v>REDDITCH &amp; BROMSGROVE NIGHTINGALES PCN</c:v>
                </c:pt>
                <c:pt idx="4">
                  <c:v>EAST HEREFORDSHIRE PCN</c:v>
                </c:pt>
                <c:pt idx="5">
                  <c:v>REDDITCH &amp; BROMSGROVE KINGFISHER PCN</c:v>
                </c:pt>
                <c:pt idx="6">
                  <c:v>ICS</c:v>
                </c:pt>
                <c:pt idx="7">
                  <c:v>REDDITCH &amp; BROMSGROVE &amp; DISTRICT PCN</c:v>
                </c:pt>
                <c:pt idx="8">
                  <c:v>SOUTH WORCESTERSHIRE MALVERN TOWN PCN</c:v>
                </c:pt>
                <c:pt idx="9">
                  <c:v>NORTH &amp; WEST HEREFORDSHIRE PCN</c:v>
                </c:pt>
                <c:pt idx="10">
                  <c:v>SOUTH &amp; WEST HEREFORDSHIRE PCN</c:v>
                </c:pt>
                <c:pt idx="11">
                  <c:v>SOUTH WORCS VALE OF EVESHAM HEALTH PCN</c:v>
                </c:pt>
                <c:pt idx="12">
                  <c:v>SOUTH WORCS DROITWITCH &amp; OMBERSLEY PCN</c:v>
                </c:pt>
                <c:pt idx="13">
                  <c:v>WYRE FOREST HEALTH PARTNERSHIP PCN</c:v>
                </c:pt>
                <c:pt idx="14">
                  <c:v>SOUTH WORCS PERSHORE &amp; UPTON PCN</c:v>
                </c:pt>
                <c:pt idx="15">
                  <c:v>WF NETWORK OF INDEPENDENT PRACTICES PCN</c:v>
                </c:pt>
              </c:strCache>
            </c:strRef>
          </c:cat>
          <c:val>
            <c:numRef>
              <c:f>Sheet1!$C$2:$C$45</c:f>
              <c:numCache>
                <c:formatCode>0%</c:formatCode>
                <c:ptCount val="44"/>
                <c:pt idx="0">
                  <c:v>0.55000000000000004</c:v>
                </c:pt>
                <c:pt idx="1">
                  <c:v>0.69</c:v>
                </c:pt>
                <c:pt idx="2">
                  <c:v>0.71</c:v>
                </c:pt>
                <c:pt idx="3">
                  <c:v>0.72</c:v>
                </c:pt>
                <c:pt idx="4">
                  <c:v>0.73</c:v>
                </c:pt>
                <c:pt idx="5">
                  <c:v>0.73</c:v>
                </c:pt>
                <c:pt idx="6">
                  <c:v>-10</c:v>
                </c:pt>
                <c:pt idx="7">
                  <c:v>0.77</c:v>
                </c:pt>
                <c:pt idx="8">
                  <c:v>0.78</c:v>
                </c:pt>
                <c:pt idx="9">
                  <c:v>0.79</c:v>
                </c:pt>
                <c:pt idx="10">
                  <c:v>0.79</c:v>
                </c:pt>
                <c:pt idx="11">
                  <c:v>0.8</c:v>
                </c:pt>
                <c:pt idx="12">
                  <c:v>0.81</c:v>
                </c:pt>
                <c:pt idx="13">
                  <c:v>0.82</c:v>
                </c:pt>
                <c:pt idx="14">
                  <c:v>0.83</c:v>
                </c:pt>
                <c:pt idx="15">
                  <c:v>0.83</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0.75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745024"/>
        <c:axId val="125755776"/>
      </c:lineChart>
      <c:catAx>
        <c:axId val="12574502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755776"/>
        <c:crosses val="autoZero"/>
        <c:auto val="1"/>
        <c:lblAlgn val="ctr"/>
        <c:lblOffset val="100"/>
        <c:noMultiLvlLbl val="0"/>
      </c:catAx>
      <c:valAx>
        <c:axId val="1257557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745024"/>
        <c:crosses val="autoZero"/>
        <c:crossBetween val="between"/>
      </c:valAx>
      <c:valAx>
        <c:axId val="125757312"/>
        <c:scaling>
          <c:orientation val="minMax"/>
          <c:max val="1"/>
          <c:min val="0"/>
        </c:scaling>
        <c:delete val="0"/>
        <c:axPos val="r"/>
        <c:numFmt formatCode="0%" sourceLinked="1"/>
        <c:majorTickMark val="none"/>
        <c:minorTickMark val="none"/>
        <c:tickLblPos val="none"/>
        <c:spPr>
          <a:ln>
            <a:noFill/>
          </a:ln>
        </c:spPr>
        <c:crossAx val="125758848"/>
        <c:crosses val="max"/>
        <c:crossBetween val="between"/>
      </c:valAx>
      <c:catAx>
        <c:axId val="125758848"/>
        <c:scaling>
          <c:orientation val="minMax"/>
        </c:scaling>
        <c:delete val="1"/>
        <c:axPos val="b"/>
        <c:numFmt formatCode="General" sourceLinked="1"/>
        <c:majorTickMark val="out"/>
        <c:minorTickMark val="none"/>
        <c:tickLblPos val="nextTo"/>
        <c:crossAx val="1257573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37</c:v>
                </c:pt>
                <c:pt idx="1">
                  <c:v>60</c:v>
                </c:pt>
                <c:pt idx="2">
                  <c:v>2</c:v>
                </c:pt>
                <c:pt idx="3">
                  <c:v>1</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91552"/>
        <c:axId val="126005632"/>
      </c:barChart>
      <c:catAx>
        <c:axId val="12599155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6005632"/>
        <c:crosses val="autoZero"/>
        <c:auto val="1"/>
        <c:lblAlgn val="ctr"/>
        <c:lblOffset val="100"/>
        <c:noMultiLvlLbl val="0"/>
      </c:catAx>
      <c:valAx>
        <c:axId val="12600563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9155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43</c:v>
                </c:pt>
                <c:pt idx="1">
                  <c:v>66</c:v>
                </c:pt>
                <c:pt idx="2">
                  <c:v>10</c:v>
                </c:pt>
                <c:pt idx="3">
                  <c:v>3</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31</c:v>
                </c:pt>
                <c:pt idx="1">
                  <c:v>45</c:v>
                </c:pt>
                <c:pt idx="2">
                  <c:v>1</c:v>
                </c:pt>
                <c:pt idx="3">
                  <c:v>1</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140416"/>
        <c:axId val="126141952"/>
      </c:stockChart>
      <c:catAx>
        <c:axId val="126140416"/>
        <c:scaling>
          <c:orientation val="minMax"/>
        </c:scaling>
        <c:delete val="1"/>
        <c:axPos val="b"/>
        <c:numFmt formatCode="m/d/yyyy" sourceLinked="1"/>
        <c:majorTickMark val="out"/>
        <c:minorTickMark val="none"/>
        <c:tickLblPos val="nextTo"/>
        <c:crossAx val="126141952"/>
        <c:crosses val="autoZero"/>
        <c:auto val="1"/>
        <c:lblAlgn val="ctr"/>
        <c:lblOffset val="100"/>
        <c:noMultiLvlLbl val="0"/>
      </c:catAx>
      <c:valAx>
        <c:axId val="126141952"/>
        <c:scaling>
          <c:orientation val="minMax"/>
          <c:max val="100"/>
          <c:min val="0"/>
        </c:scaling>
        <c:delete val="1"/>
        <c:axPos val="l"/>
        <c:numFmt formatCode="m/d/yyyy" sourceLinked="1"/>
        <c:majorTickMark val="out"/>
        <c:minorTickMark val="none"/>
        <c:tickLblPos val="nextTo"/>
        <c:crossAx val="12614041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73</c:v>
                </c:pt>
                <c:pt idx="1">
                  <c:v>20</c:v>
                </c:pt>
                <c:pt idx="2">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HEREFORDSHIRE HEREFORD CITY HMG PCN</c:v>
                </c:pt>
                <c:pt idx="1">
                  <c:v>SOUTH WORCS VALE OF EVESHAM HEALTH PCN</c:v>
                </c:pt>
                <c:pt idx="2">
                  <c:v>SOUTH WORCS WORCESTER CITY GP PCN</c:v>
                </c:pt>
                <c:pt idx="3">
                  <c:v>REDDITCH &amp; BROMSGROVE &amp; DISTRICT PCN</c:v>
                </c:pt>
                <c:pt idx="4">
                  <c:v>WF NETWORK OF INDEPENDENT PRACTICES PCN</c:v>
                </c:pt>
                <c:pt idx="5">
                  <c:v>EAST HEREFORDSHIRE PCN</c:v>
                </c:pt>
                <c:pt idx="6">
                  <c:v>ICS</c:v>
                </c:pt>
                <c:pt idx="7">
                  <c:v>NORTH &amp; WEST HEREFORDSHIRE PCN</c:v>
                </c:pt>
                <c:pt idx="8">
                  <c:v>THE WBC (HEREFORD CITY) PCN</c:v>
                </c:pt>
                <c:pt idx="9">
                  <c:v>SOUTH WORCS PERSHORE &amp; UPTON PCN</c:v>
                </c:pt>
                <c:pt idx="10">
                  <c:v>REDDITCH &amp; BROMSGROVE KINGFISHER PCN</c:v>
                </c:pt>
                <c:pt idx="11">
                  <c:v>SOUTH WORCESTERSHIRE MALVERN TOWN PCN</c:v>
                </c:pt>
                <c:pt idx="12">
                  <c:v>SOUTH &amp; WEST HEREFORDSHIRE PCN</c:v>
                </c:pt>
                <c:pt idx="13">
                  <c:v>REDDITCH &amp; BROMSGROVE NIGHTINGALES PCN</c:v>
                </c:pt>
                <c:pt idx="14">
                  <c:v>SOUTH WORCS DROITWITCH &amp; OMBERSLEY PCN</c:v>
                </c:pt>
                <c:pt idx="15">
                  <c:v>WYRE FOREST HEALTH PARTNERSHIP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HEREFORDSHIRE HEREFORD CITY HMG PCN</c:v>
                </c:pt>
                <c:pt idx="1">
                  <c:v>SOUTH WORCS VALE OF EVESHAM HEALTH PCN</c:v>
                </c:pt>
                <c:pt idx="2">
                  <c:v>SOUTH WORCS WORCESTER CITY GP PCN</c:v>
                </c:pt>
                <c:pt idx="3">
                  <c:v>REDDITCH &amp; BROMSGROVE &amp; DISTRICT PCN</c:v>
                </c:pt>
                <c:pt idx="4">
                  <c:v>WF NETWORK OF INDEPENDENT PRACTICES PCN</c:v>
                </c:pt>
                <c:pt idx="5">
                  <c:v>EAST HEREFORDSHIRE PCN</c:v>
                </c:pt>
                <c:pt idx="6">
                  <c:v>ICS</c:v>
                </c:pt>
                <c:pt idx="7">
                  <c:v>NORTH &amp; WEST HEREFORDSHIRE PCN</c:v>
                </c:pt>
                <c:pt idx="8">
                  <c:v>THE WBC (HEREFORD CITY) PCN</c:v>
                </c:pt>
                <c:pt idx="9">
                  <c:v>SOUTH WORCS PERSHORE &amp; UPTON PCN</c:v>
                </c:pt>
                <c:pt idx="10">
                  <c:v>REDDITCH &amp; BROMSGROVE KINGFISHER PCN</c:v>
                </c:pt>
                <c:pt idx="11">
                  <c:v>SOUTH WORCESTERSHIRE MALVERN TOWN PCN</c:v>
                </c:pt>
                <c:pt idx="12">
                  <c:v>SOUTH &amp; WEST HEREFORDSHIRE PCN</c:v>
                </c:pt>
                <c:pt idx="13">
                  <c:v>REDDITCH &amp; BROMSGROVE NIGHTINGALES PCN</c:v>
                </c:pt>
                <c:pt idx="14">
                  <c:v>SOUTH WORCS DROITWITCH &amp; OMBERSLEY PCN</c:v>
                </c:pt>
                <c:pt idx="15">
                  <c:v>WYRE FOREST HEALTH PARTNERSHIP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HEREFORDSHIRE HEREFORD CITY HMG PCN</c:v>
                </c:pt>
                <c:pt idx="1">
                  <c:v>SOUTH WORCS VALE OF EVESHAM HEALTH PCN</c:v>
                </c:pt>
                <c:pt idx="2">
                  <c:v>SOUTH WORCS WORCESTER CITY GP PCN</c:v>
                </c:pt>
                <c:pt idx="3">
                  <c:v>REDDITCH &amp; BROMSGROVE &amp; DISTRICT PCN</c:v>
                </c:pt>
                <c:pt idx="4">
                  <c:v>WF NETWORK OF INDEPENDENT PRACTICES PCN</c:v>
                </c:pt>
                <c:pt idx="5">
                  <c:v>EAST HEREFORDSHIRE PCN</c:v>
                </c:pt>
                <c:pt idx="6">
                  <c:v>ICS</c:v>
                </c:pt>
                <c:pt idx="7">
                  <c:v>NORTH &amp; WEST HEREFORDSHIRE PCN</c:v>
                </c:pt>
                <c:pt idx="8">
                  <c:v>THE WBC (HEREFORD CITY) PCN</c:v>
                </c:pt>
                <c:pt idx="9">
                  <c:v>SOUTH WORCS PERSHORE &amp; UPTON PCN</c:v>
                </c:pt>
                <c:pt idx="10">
                  <c:v>REDDITCH &amp; BROMSGROVE KINGFISHER PCN</c:v>
                </c:pt>
                <c:pt idx="11">
                  <c:v>SOUTH WORCESTERSHIRE MALVERN TOWN PCN</c:v>
                </c:pt>
                <c:pt idx="12">
                  <c:v>SOUTH &amp; WEST HEREFORDSHIRE PCN</c:v>
                </c:pt>
                <c:pt idx="13">
                  <c:v>REDDITCH &amp; BROMSGROVE NIGHTINGALES PCN</c:v>
                </c:pt>
                <c:pt idx="14">
                  <c:v>SOUTH WORCS DROITWITCH &amp; OMBERSLEY PCN</c:v>
                </c:pt>
                <c:pt idx="15">
                  <c:v>WYRE FOREST HEALTH PARTNERSHIP PCN</c:v>
                </c:pt>
              </c:strCache>
            </c:strRef>
          </c:cat>
          <c:val>
            <c:numRef>
              <c:f>Sheet1!$F$2:$F$45</c:f>
              <c:numCache>
                <c:formatCode>General</c:formatCode>
                <c:ptCount val="44"/>
                <c:pt idx="0">
                  <c:v>0.89</c:v>
                </c:pt>
                <c:pt idx="1">
                  <c:v>0.9</c:v>
                </c:pt>
                <c:pt idx="2">
                  <c:v>0.9</c:v>
                </c:pt>
                <c:pt idx="3">
                  <c:v>0.91</c:v>
                </c:pt>
                <c:pt idx="4">
                  <c:v>0.91</c:v>
                </c:pt>
                <c:pt idx="5">
                  <c:v>0.92</c:v>
                </c:pt>
                <c:pt idx="6">
                  <c:v>0.93</c:v>
                </c:pt>
                <c:pt idx="7">
                  <c:v>0.93</c:v>
                </c:pt>
                <c:pt idx="8">
                  <c:v>0.93</c:v>
                </c:pt>
                <c:pt idx="9">
                  <c:v>0.94</c:v>
                </c:pt>
                <c:pt idx="10">
                  <c:v>0.94</c:v>
                </c:pt>
                <c:pt idx="11">
                  <c:v>0.94</c:v>
                </c:pt>
                <c:pt idx="12">
                  <c:v>0.94</c:v>
                </c:pt>
                <c:pt idx="13">
                  <c:v>0.96</c:v>
                </c:pt>
                <c:pt idx="14">
                  <c:v>0.97</c:v>
                </c:pt>
                <c:pt idx="15">
                  <c:v>0.98</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HEREFORDSHIRE HEREFORD CITY HMG PCN</c:v>
                </c:pt>
                <c:pt idx="1">
                  <c:v>SOUTH WORCS VALE OF EVESHAM HEALTH PCN</c:v>
                </c:pt>
                <c:pt idx="2">
                  <c:v>SOUTH WORCS WORCESTER CITY GP PCN</c:v>
                </c:pt>
                <c:pt idx="3">
                  <c:v>REDDITCH &amp; BROMSGROVE &amp; DISTRICT PCN</c:v>
                </c:pt>
                <c:pt idx="4">
                  <c:v>WF NETWORK OF INDEPENDENT PRACTICES PCN</c:v>
                </c:pt>
                <c:pt idx="5">
                  <c:v>EAST HEREFORDSHIRE PCN</c:v>
                </c:pt>
                <c:pt idx="6">
                  <c:v>ICS</c:v>
                </c:pt>
                <c:pt idx="7">
                  <c:v>NORTH &amp; WEST HEREFORDSHIRE PCN</c:v>
                </c:pt>
                <c:pt idx="8">
                  <c:v>THE WBC (HEREFORD CITY) PCN</c:v>
                </c:pt>
                <c:pt idx="9">
                  <c:v>SOUTH WORCS PERSHORE &amp; UPTON PCN</c:v>
                </c:pt>
                <c:pt idx="10">
                  <c:v>REDDITCH &amp; BROMSGROVE KINGFISHER PCN</c:v>
                </c:pt>
                <c:pt idx="11">
                  <c:v>SOUTH WORCESTERSHIRE MALVERN TOWN PCN</c:v>
                </c:pt>
                <c:pt idx="12">
                  <c:v>SOUTH &amp; WEST HEREFORDSHIRE PCN</c:v>
                </c:pt>
                <c:pt idx="13">
                  <c:v>REDDITCH &amp; BROMSGROVE NIGHTINGALES PCN</c:v>
                </c:pt>
                <c:pt idx="14">
                  <c:v>SOUTH WORCS DROITWITCH &amp; OMBERSLEY PCN</c:v>
                </c:pt>
                <c:pt idx="15">
                  <c:v>WYRE FOREST HEALTH PARTNERSHIP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HEREFORDSHIRE HEREFORD CITY HMG PCN</c:v>
                </c:pt>
                <c:pt idx="1">
                  <c:v>SOUTH WORCS VALE OF EVESHAM HEALTH PCN</c:v>
                </c:pt>
                <c:pt idx="2">
                  <c:v>SOUTH WORCS WORCESTER CITY GP PCN</c:v>
                </c:pt>
                <c:pt idx="3">
                  <c:v>REDDITCH &amp; BROMSGROVE &amp; DISTRICT PCN</c:v>
                </c:pt>
                <c:pt idx="4">
                  <c:v>WF NETWORK OF INDEPENDENT PRACTICES PCN</c:v>
                </c:pt>
                <c:pt idx="5">
                  <c:v>EAST HEREFORDSHIRE PCN</c:v>
                </c:pt>
                <c:pt idx="6">
                  <c:v>ICS</c:v>
                </c:pt>
                <c:pt idx="7">
                  <c:v>NORTH &amp; WEST HEREFORDSHIRE PCN</c:v>
                </c:pt>
                <c:pt idx="8">
                  <c:v>THE WBC (HEREFORD CITY) PCN</c:v>
                </c:pt>
                <c:pt idx="9">
                  <c:v>SOUTH WORCS PERSHORE &amp; UPTON PCN</c:v>
                </c:pt>
                <c:pt idx="10">
                  <c:v>REDDITCH &amp; BROMSGROVE KINGFISHER PCN</c:v>
                </c:pt>
                <c:pt idx="11">
                  <c:v>SOUTH WORCESTERSHIRE MALVERN TOWN PCN</c:v>
                </c:pt>
                <c:pt idx="12">
                  <c:v>SOUTH &amp; WEST HEREFORDSHIRE PCN</c:v>
                </c:pt>
                <c:pt idx="13">
                  <c:v>REDDITCH &amp; BROMSGROVE NIGHTINGALES PCN</c:v>
                </c:pt>
                <c:pt idx="14">
                  <c:v>SOUTH WORCS DROITWITCH &amp; OMBERSLEY PCN</c:v>
                </c:pt>
                <c:pt idx="15">
                  <c:v>WYRE FOREST HEALTH PARTNERSHIP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817600"/>
        <c:axId val="1278160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HEREFORDSHIRE HEREFORD CITY HMG PCN</c:v>
                </c:pt>
                <c:pt idx="1">
                  <c:v>SOUTH WORCS VALE OF EVESHAM HEALTH PCN</c:v>
                </c:pt>
                <c:pt idx="2">
                  <c:v>SOUTH WORCS WORCESTER CITY GP PCN</c:v>
                </c:pt>
                <c:pt idx="3">
                  <c:v>REDDITCH &amp; BROMSGROVE &amp; DISTRICT PCN</c:v>
                </c:pt>
                <c:pt idx="4">
                  <c:v>WF NETWORK OF INDEPENDENT PRACTICES PCN</c:v>
                </c:pt>
                <c:pt idx="5">
                  <c:v>EAST HEREFORDSHIRE PCN</c:v>
                </c:pt>
                <c:pt idx="6">
                  <c:v>ICS</c:v>
                </c:pt>
                <c:pt idx="7">
                  <c:v>NORTH &amp; WEST HEREFORDSHIRE PCN</c:v>
                </c:pt>
                <c:pt idx="8">
                  <c:v>THE WBC (HEREFORD CITY) PCN</c:v>
                </c:pt>
                <c:pt idx="9">
                  <c:v>SOUTH WORCS PERSHORE &amp; UPTON PCN</c:v>
                </c:pt>
                <c:pt idx="10">
                  <c:v>REDDITCH &amp; BROMSGROVE KINGFISHER PCN</c:v>
                </c:pt>
                <c:pt idx="11">
                  <c:v>SOUTH WORCESTERSHIRE MALVERN TOWN PCN</c:v>
                </c:pt>
                <c:pt idx="12">
                  <c:v>SOUTH &amp; WEST HEREFORDSHIRE PCN</c:v>
                </c:pt>
                <c:pt idx="13">
                  <c:v>REDDITCH &amp; BROMSGROVE NIGHTINGALES PCN</c:v>
                </c:pt>
                <c:pt idx="14">
                  <c:v>SOUTH WORCS DROITWITCH &amp; OMBERSLEY PCN</c:v>
                </c:pt>
                <c:pt idx="15">
                  <c:v>WYRE FOREST HEALTH PARTNERSHIP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HEREFORDSHIRE HEREFORD CITY HMG PCN</c:v>
                </c:pt>
                <c:pt idx="1">
                  <c:v>SOUTH WORCS VALE OF EVESHAM HEALTH PCN</c:v>
                </c:pt>
                <c:pt idx="2">
                  <c:v>SOUTH WORCS WORCESTER CITY GP PCN</c:v>
                </c:pt>
                <c:pt idx="3">
                  <c:v>REDDITCH &amp; BROMSGROVE &amp; DISTRICT PCN</c:v>
                </c:pt>
                <c:pt idx="4">
                  <c:v>WF NETWORK OF INDEPENDENT PRACTICES PCN</c:v>
                </c:pt>
                <c:pt idx="5">
                  <c:v>EAST HEREFORDSHIRE PCN</c:v>
                </c:pt>
                <c:pt idx="6">
                  <c:v>ICS</c:v>
                </c:pt>
                <c:pt idx="7">
                  <c:v>NORTH &amp; WEST HEREFORDSHIRE PCN</c:v>
                </c:pt>
                <c:pt idx="8">
                  <c:v>THE WBC (HEREFORD CITY) PCN</c:v>
                </c:pt>
                <c:pt idx="9">
                  <c:v>SOUTH WORCS PERSHORE &amp; UPTON PCN</c:v>
                </c:pt>
                <c:pt idx="10">
                  <c:v>REDDITCH &amp; BROMSGROVE KINGFISHER PCN</c:v>
                </c:pt>
                <c:pt idx="11">
                  <c:v>SOUTH WORCESTERSHIRE MALVERN TOWN PCN</c:v>
                </c:pt>
                <c:pt idx="12">
                  <c:v>SOUTH &amp; WEST HEREFORDSHIRE PCN</c:v>
                </c:pt>
                <c:pt idx="13">
                  <c:v>REDDITCH &amp; BROMSGROVE NIGHTINGALES PCN</c:v>
                </c:pt>
                <c:pt idx="14">
                  <c:v>SOUTH WORCS DROITWITCH &amp; OMBERSLEY PCN</c:v>
                </c:pt>
                <c:pt idx="15">
                  <c:v>WYRE FOREST HEALTH PARTNERSHIP PCN</c:v>
                </c:pt>
              </c:strCache>
            </c:strRef>
          </c:cat>
          <c:val>
            <c:numRef>
              <c:f>Sheet1!$C$2:$C$45</c:f>
              <c:numCache>
                <c:formatCode>0%</c:formatCode>
                <c:ptCount val="44"/>
                <c:pt idx="0">
                  <c:v>0.89</c:v>
                </c:pt>
                <c:pt idx="1">
                  <c:v>0.9</c:v>
                </c:pt>
                <c:pt idx="2">
                  <c:v>0.9</c:v>
                </c:pt>
                <c:pt idx="3">
                  <c:v>0.91</c:v>
                </c:pt>
                <c:pt idx="4">
                  <c:v>0.91</c:v>
                </c:pt>
                <c:pt idx="5">
                  <c:v>0.92</c:v>
                </c:pt>
                <c:pt idx="6">
                  <c:v>-10</c:v>
                </c:pt>
                <c:pt idx="7">
                  <c:v>0.93</c:v>
                </c:pt>
                <c:pt idx="8">
                  <c:v>0.93</c:v>
                </c:pt>
                <c:pt idx="9">
                  <c:v>0.94</c:v>
                </c:pt>
                <c:pt idx="10">
                  <c:v>0.94</c:v>
                </c:pt>
                <c:pt idx="11">
                  <c:v>0.94</c:v>
                </c:pt>
                <c:pt idx="12">
                  <c:v>0.94</c:v>
                </c:pt>
                <c:pt idx="13">
                  <c:v>0.96</c:v>
                </c:pt>
                <c:pt idx="14">
                  <c:v>0.97</c:v>
                </c:pt>
                <c:pt idx="15">
                  <c:v>0.98</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0.93</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811968"/>
        <c:axId val="127814272"/>
      </c:lineChart>
      <c:catAx>
        <c:axId val="1278119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814272"/>
        <c:crosses val="autoZero"/>
        <c:auto val="1"/>
        <c:lblAlgn val="ctr"/>
        <c:lblOffset val="100"/>
        <c:noMultiLvlLbl val="0"/>
      </c:catAx>
      <c:valAx>
        <c:axId val="1278142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811968"/>
        <c:crosses val="autoZero"/>
        <c:crossBetween val="between"/>
      </c:valAx>
      <c:valAx>
        <c:axId val="127816064"/>
        <c:scaling>
          <c:orientation val="minMax"/>
          <c:max val="1"/>
          <c:min val="0"/>
        </c:scaling>
        <c:delete val="0"/>
        <c:axPos val="r"/>
        <c:numFmt formatCode="0%" sourceLinked="1"/>
        <c:majorTickMark val="none"/>
        <c:minorTickMark val="none"/>
        <c:tickLblPos val="none"/>
        <c:spPr>
          <a:ln>
            <a:noFill/>
          </a:ln>
        </c:spPr>
        <c:crossAx val="127817600"/>
        <c:crosses val="max"/>
        <c:crossBetween val="between"/>
      </c:valAx>
      <c:catAx>
        <c:axId val="127817600"/>
        <c:scaling>
          <c:orientation val="minMax"/>
        </c:scaling>
        <c:delete val="1"/>
        <c:axPos val="b"/>
        <c:numFmt formatCode="General" sourceLinked="1"/>
        <c:majorTickMark val="out"/>
        <c:minorTickMark val="none"/>
        <c:tickLblPos val="nextTo"/>
        <c:crossAx val="1278160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58</c:v>
                </c:pt>
                <c:pt idx="1">
                  <c:v>60</c:v>
                </c:pt>
                <c:pt idx="2">
                  <c:v>61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33</c:v>
                </c:pt>
                <c:pt idx="1">
                  <c:v>32</c:v>
                </c:pt>
                <c:pt idx="2">
                  <c:v>31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7</c:v>
                </c:pt>
                <c:pt idx="1">
                  <c:v>6</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209280"/>
        <c:axId val="128210816"/>
      </c:barChart>
      <c:catAx>
        <c:axId val="12820928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10816"/>
        <c:crosses val="autoZero"/>
        <c:auto val="1"/>
        <c:lblAlgn val="ctr"/>
        <c:lblOffset val="100"/>
        <c:noMultiLvlLbl val="0"/>
      </c:catAx>
      <c:valAx>
        <c:axId val="12821081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0928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64</c:v>
                </c:pt>
                <c:pt idx="1">
                  <c:v>75</c:v>
                </c:pt>
                <c:pt idx="2">
                  <c:v>68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22</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5</c:v>
                </c:pt>
                <c:pt idx="1">
                  <c:v>3</c:v>
                </c:pt>
                <c:pt idx="2">
                  <c:v>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504192"/>
        <c:axId val="128505728"/>
      </c:barChart>
      <c:catAx>
        <c:axId val="12850419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505728"/>
        <c:crosses val="autoZero"/>
        <c:auto val="1"/>
        <c:lblAlgn val="ctr"/>
        <c:lblOffset val="100"/>
        <c:noMultiLvlLbl val="0"/>
      </c:catAx>
      <c:valAx>
        <c:axId val="12850572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50419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30</c:v>
                </c:pt>
                <c:pt idx="2">
                  <c:v>12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73760"/>
        <c:axId val="129187840"/>
      </c:lineChart>
      <c:catAx>
        <c:axId val="1291737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87840"/>
        <c:crosses val="autoZero"/>
        <c:auto val="1"/>
        <c:lblAlgn val="ctr"/>
        <c:lblOffset val="100"/>
        <c:noMultiLvlLbl val="0"/>
      </c:catAx>
      <c:valAx>
        <c:axId val="1291878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737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37</c:v>
                </c:pt>
                <c:pt idx="1">
                  <c:v>37</c:v>
                </c:pt>
                <c:pt idx="2">
                  <c:v>26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3350016"/>
        <c:axId val="143376384"/>
      </c:lineChart>
      <c:catAx>
        <c:axId val="1433500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376384"/>
        <c:crosses val="autoZero"/>
        <c:auto val="1"/>
        <c:lblAlgn val="ctr"/>
        <c:lblOffset val="100"/>
        <c:noMultiLvlLbl val="0"/>
      </c:catAx>
      <c:valAx>
        <c:axId val="1433763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33500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HEREFORDSHIRE HEREFORD CITY HMG PCN</c:v>
                </c:pt>
                <c:pt idx="1">
                  <c:v>REDDITCH &amp; BROMSGROVE KINGFISHER PCN</c:v>
                </c:pt>
                <c:pt idx="2">
                  <c:v>THE WBC (HEREFORD CITY) PCN</c:v>
                </c:pt>
                <c:pt idx="3">
                  <c:v>SOUTH WORCS WORCESTER CITY GP PCN</c:v>
                </c:pt>
                <c:pt idx="4">
                  <c:v>SOUTH WORCESTERSHIRE MALVERN TOWN PCN</c:v>
                </c:pt>
                <c:pt idx="5">
                  <c:v>REDDITCH &amp; BROMSGROVE &amp; DISTRICT PCN</c:v>
                </c:pt>
                <c:pt idx="6">
                  <c:v>ICS</c:v>
                </c:pt>
                <c:pt idx="7">
                  <c:v>REDDITCH &amp; BROMSGROVE NIGHTINGALES PCN</c:v>
                </c:pt>
                <c:pt idx="8">
                  <c:v>WYRE FOREST HEALTH PARTNERSHIP PCN</c:v>
                </c:pt>
                <c:pt idx="9">
                  <c:v>EAST HEREFORDSHIRE PCN</c:v>
                </c:pt>
                <c:pt idx="10">
                  <c:v>SOUTH WORCS VALE OF EVESHAM HEALTH PCN</c:v>
                </c:pt>
                <c:pt idx="11">
                  <c:v>WF NETWORK OF INDEPENDENT PRACTICES PCN</c:v>
                </c:pt>
                <c:pt idx="12">
                  <c:v>SOUTH WORCS PERSHORE &amp; UPTON PCN</c:v>
                </c:pt>
                <c:pt idx="13">
                  <c:v>SOUTH &amp; WEST HEREFORDSHIRE PCN</c:v>
                </c:pt>
                <c:pt idx="14">
                  <c:v>NORTH &amp; WEST HEREFORDSHIRE PCN</c:v>
                </c:pt>
                <c:pt idx="15">
                  <c:v>SOUTH WORCS DROITWITCH &amp; OMBERSLEY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HEREFORDSHIRE HEREFORD CITY HMG PCN</c:v>
                </c:pt>
                <c:pt idx="1">
                  <c:v>REDDITCH &amp; BROMSGROVE KINGFISHER PCN</c:v>
                </c:pt>
                <c:pt idx="2">
                  <c:v>THE WBC (HEREFORD CITY) PCN</c:v>
                </c:pt>
                <c:pt idx="3">
                  <c:v>SOUTH WORCS WORCESTER CITY GP PCN</c:v>
                </c:pt>
                <c:pt idx="4">
                  <c:v>SOUTH WORCESTERSHIRE MALVERN TOWN PCN</c:v>
                </c:pt>
                <c:pt idx="5">
                  <c:v>REDDITCH &amp; BROMSGROVE &amp; DISTRICT PCN</c:v>
                </c:pt>
                <c:pt idx="6">
                  <c:v>ICS</c:v>
                </c:pt>
                <c:pt idx="7">
                  <c:v>REDDITCH &amp; BROMSGROVE NIGHTINGALES PCN</c:v>
                </c:pt>
                <c:pt idx="8">
                  <c:v>WYRE FOREST HEALTH PARTNERSHIP PCN</c:v>
                </c:pt>
                <c:pt idx="9">
                  <c:v>EAST HEREFORDSHIRE PCN</c:v>
                </c:pt>
                <c:pt idx="10">
                  <c:v>SOUTH WORCS VALE OF EVESHAM HEALTH PCN</c:v>
                </c:pt>
                <c:pt idx="11">
                  <c:v>WF NETWORK OF INDEPENDENT PRACTICES PCN</c:v>
                </c:pt>
                <c:pt idx="12">
                  <c:v>SOUTH WORCS PERSHORE &amp; UPTON PCN</c:v>
                </c:pt>
                <c:pt idx="13">
                  <c:v>SOUTH &amp; WEST HEREFORDSHIRE PCN</c:v>
                </c:pt>
                <c:pt idx="14">
                  <c:v>NORTH &amp; WEST HEREFORDSHIRE PCN</c:v>
                </c:pt>
                <c:pt idx="15">
                  <c:v>SOUTH WORCS DROITWITCH &amp; OMBERSLEY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HEREFORDSHIRE HEREFORD CITY HMG PCN</c:v>
                </c:pt>
                <c:pt idx="1">
                  <c:v>REDDITCH &amp; BROMSGROVE KINGFISHER PCN</c:v>
                </c:pt>
                <c:pt idx="2">
                  <c:v>THE WBC (HEREFORD CITY) PCN</c:v>
                </c:pt>
                <c:pt idx="3">
                  <c:v>SOUTH WORCS WORCESTER CITY GP PCN</c:v>
                </c:pt>
                <c:pt idx="4">
                  <c:v>SOUTH WORCESTERSHIRE MALVERN TOWN PCN</c:v>
                </c:pt>
                <c:pt idx="5">
                  <c:v>REDDITCH &amp; BROMSGROVE &amp; DISTRICT PCN</c:v>
                </c:pt>
                <c:pt idx="6">
                  <c:v>ICS</c:v>
                </c:pt>
                <c:pt idx="7">
                  <c:v>REDDITCH &amp; BROMSGROVE NIGHTINGALES PCN</c:v>
                </c:pt>
                <c:pt idx="8">
                  <c:v>WYRE FOREST HEALTH PARTNERSHIP PCN</c:v>
                </c:pt>
                <c:pt idx="9">
                  <c:v>EAST HEREFORDSHIRE PCN</c:v>
                </c:pt>
                <c:pt idx="10">
                  <c:v>SOUTH WORCS VALE OF EVESHAM HEALTH PCN</c:v>
                </c:pt>
                <c:pt idx="11">
                  <c:v>WF NETWORK OF INDEPENDENT PRACTICES PCN</c:v>
                </c:pt>
                <c:pt idx="12">
                  <c:v>SOUTH WORCS PERSHORE &amp; UPTON PCN</c:v>
                </c:pt>
                <c:pt idx="13">
                  <c:v>SOUTH &amp; WEST HEREFORDSHIRE PCN</c:v>
                </c:pt>
                <c:pt idx="14">
                  <c:v>NORTH &amp; WEST HEREFORDSHIRE PCN</c:v>
                </c:pt>
                <c:pt idx="15">
                  <c:v>SOUTH WORCS DROITWITCH &amp; OMBERSLEY PCN</c:v>
                </c:pt>
              </c:strCache>
            </c:strRef>
          </c:cat>
          <c:val>
            <c:numRef>
              <c:f>Sheet1!$F$2:$F$45</c:f>
              <c:numCache>
                <c:formatCode>General</c:formatCode>
                <c:ptCount val="44"/>
                <c:pt idx="0">
                  <c:v>0.56999999999999995</c:v>
                </c:pt>
                <c:pt idx="1">
                  <c:v>0.68</c:v>
                </c:pt>
                <c:pt idx="2">
                  <c:v>0.7</c:v>
                </c:pt>
                <c:pt idx="3">
                  <c:v>0.71</c:v>
                </c:pt>
                <c:pt idx="4">
                  <c:v>0.71</c:v>
                </c:pt>
                <c:pt idx="5">
                  <c:v>0.73</c:v>
                </c:pt>
                <c:pt idx="6">
                  <c:v>0.74</c:v>
                </c:pt>
                <c:pt idx="7">
                  <c:v>0.74</c:v>
                </c:pt>
                <c:pt idx="8">
                  <c:v>0.76</c:v>
                </c:pt>
                <c:pt idx="9">
                  <c:v>0.77</c:v>
                </c:pt>
                <c:pt idx="10">
                  <c:v>0.77</c:v>
                </c:pt>
                <c:pt idx="11">
                  <c:v>0.77</c:v>
                </c:pt>
                <c:pt idx="12">
                  <c:v>0.78</c:v>
                </c:pt>
                <c:pt idx="13">
                  <c:v>0.78</c:v>
                </c:pt>
                <c:pt idx="14">
                  <c:v>0.79</c:v>
                </c:pt>
                <c:pt idx="15">
                  <c:v>0.85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HEREFORDSHIRE HEREFORD CITY HMG PCN</c:v>
                </c:pt>
                <c:pt idx="1">
                  <c:v>REDDITCH &amp; BROMSGROVE KINGFISHER PCN</c:v>
                </c:pt>
                <c:pt idx="2">
                  <c:v>THE WBC (HEREFORD CITY) PCN</c:v>
                </c:pt>
                <c:pt idx="3">
                  <c:v>SOUTH WORCS WORCESTER CITY GP PCN</c:v>
                </c:pt>
                <c:pt idx="4">
                  <c:v>SOUTH WORCESTERSHIRE MALVERN TOWN PCN</c:v>
                </c:pt>
                <c:pt idx="5">
                  <c:v>REDDITCH &amp; BROMSGROVE &amp; DISTRICT PCN</c:v>
                </c:pt>
                <c:pt idx="6">
                  <c:v>ICS</c:v>
                </c:pt>
                <c:pt idx="7">
                  <c:v>REDDITCH &amp; BROMSGROVE NIGHTINGALES PCN</c:v>
                </c:pt>
                <c:pt idx="8">
                  <c:v>WYRE FOREST HEALTH PARTNERSHIP PCN</c:v>
                </c:pt>
                <c:pt idx="9">
                  <c:v>EAST HEREFORDSHIRE PCN</c:v>
                </c:pt>
                <c:pt idx="10">
                  <c:v>SOUTH WORCS VALE OF EVESHAM HEALTH PCN</c:v>
                </c:pt>
                <c:pt idx="11">
                  <c:v>WF NETWORK OF INDEPENDENT PRACTICES PCN</c:v>
                </c:pt>
                <c:pt idx="12">
                  <c:v>SOUTH WORCS PERSHORE &amp; UPTON PCN</c:v>
                </c:pt>
                <c:pt idx="13">
                  <c:v>SOUTH &amp; WEST HEREFORDSHIRE PCN</c:v>
                </c:pt>
                <c:pt idx="14">
                  <c:v>NORTH &amp; WEST HEREFORDSHIRE PCN</c:v>
                </c:pt>
                <c:pt idx="15">
                  <c:v>SOUTH WORCS DROITWITCH &amp; OMBERSLEY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HEREFORDSHIRE HEREFORD CITY HMG PCN</c:v>
                </c:pt>
                <c:pt idx="1">
                  <c:v>REDDITCH &amp; BROMSGROVE KINGFISHER PCN</c:v>
                </c:pt>
                <c:pt idx="2">
                  <c:v>THE WBC (HEREFORD CITY) PCN</c:v>
                </c:pt>
                <c:pt idx="3">
                  <c:v>SOUTH WORCS WORCESTER CITY GP PCN</c:v>
                </c:pt>
                <c:pt idx="4">
                  <c:v>SOUTH WORCESTERSHIRE MALVERN TOWN PCN</c:v>
                </c:pt>
                <c:pt idx="5">
                  <c:v>REDDITCH &amp; BROMSGROVE &amp; DISTRICT PCN</c:v>
                </c:pt>
                <c:pt idx="6">
                  <c:v>ICS</c:v>
                </c:pt>
                <c:pt idx="7">
                  <c:v>REDDITCH &amp; BROMSGROVE NIGHTINGALES PCN</c:v>
                </c:pt>
                <c:pt idx="8">
                  <c:v>WYRE FOREST HEALTH PARTNERSHIP PCN</c:v>
                </c:pt>
                <c:pt idx="9">
                  <c:v>EAST HEREFORDSHIRE PCN</c:v>
                </c:pt>
                <c:pt idx="10">
                  <c:v>SOUTH WORCS VALE OF EVESHAM HEALTH PCN</c:v>
                </c:pt>
                <c:pt idx="11">
                  <c:v>WF NETWORK OF INDEPENDENT PRACTICES PCN</c:v>
                </c:pt>
                <c:pt idx="12">
                  <c:v>SOUTH WORCS PERSHORE &amp; UPTON PCN</c:v>
                </c:pt>
                <c:pt idx="13">
                  <c:v>SOUTH &amp; WEST HEREFORDSHIRE PCN</c:v>
                </c:pt>
                <c:pt idx="14">
                  <c:v>NORTH &amp; WEST HEREFORDSHIRE PCN</c:v>
                </c:pt>
                <c:pt idx="15">
                  <c:v>SOUTH WORCS DROITWITCH &amp; OMBERSLEY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606144"/>
        <c:axId val="1435961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HEREFORDSHIRE HEREFORD CITY HMG PCN</c:v>
                </c:pt>
                <c:pt idx="1">
                  <c:v>REDDITCH &amp; BROMSGROVE KINGFISHER PCN</c:v>
                </c:pt>
                <c:pt idx="2">
                  <c:v>THE WBC (HEREFORD CITY) PCN</c:v>
                </c:pt>
                <c:pt idx="3">
                  <c:v>SOUTH WORCS WORCESTER CITY GP PCN</c:v>
                </c:pt>
                <c:pt idx="4">
                  <c:v>SOUTH WORCESTERSHIRE MALVERN TOWN PCN</c:v>
                </c:pt>
                <c:pt idx="5">
                  <c:v>REDDITCH &amp; BROMSGROVE &amp; DISTRICT PCN</c:v>
                </c:pt>
                <c:pt idx="6">
                  <c:v>ICS</c:v>
                </c:pt>
                <c:pt idx="7">
                  <c:v>REDDITCH &amp; BROMSGROVE NIGHTINGALES PCN</c:v>
                </c:pt>
                <c:pt idx="8">
                  <c:v>WYRE FOREST HEALTH PARTNERSHIP PCN</c:v>
                </c:pt>
                <c:pt idx="9">
                  <c:v>EAST HEREFORDSHIRE PCN</c:v>
                </c:pt>
                <c:pt idx="10">
                  <c:v>SOUTH WORCS VALE OF EVESHAM HEALTH PCN</c:v>
                </c:pt>
                <c:pt idx="11">
                  <c:v>WF NETWORK OF INDEPENDENT PRACTICES PCN</c:v>
                </c:pt>
                <c:pt idx="12">
                  <c:v>SOUTH WORCS PERSHORE &amp; UPTON PCN</c:v>
                </c:pt>
                <c:pt idx="13">
                  <c:v>SOUTH &amp; WEST HEREFORDSHIRE PCN</c:v>
                </c:pt>
                <c:pt idx="14">
                  <c:v>NORTH &amp; WEST HEREFORDSHIRE PCN</c:v>
                </c:pt>
                <c:pt idx="15">
                  <c:v>SOUTH WORCS DROITWITCH &amp; OMBERSLEY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HEREFORDSHIRE HEREFORD CITY HMG PCN</c:v>
                </c:pt>
                <c:pt idx="1">
                  <c:v>REDDITCH &amp; BROMSGROVE KINGFISHER PCN</c:v>
                </c:pt>
                <c:pt idx="2">
                  <c:v>THE WBC (HEREFORD CITY) PCN</c:v>
                </c:pt>
                <c:pt idx="3">
                  <c:v>SOUTH WORCS WORCESTER CITY GP PCN</c:v>
                </c:pt>
                <c:pt idx="4">
                  <c:v>SOUTH WORCESTERSHIRE MALVERN TOWN PCN</c:v>
                </c:pt>
                <c:pt idx="5">
                  <c:v>REDDITCH &amp; BROMSGROVE &amp; DISTRICT PCN</c:v>
                </c:pt>
                <c:pt idx="6">
                  <c:v>ICS</c:v>
                </c:pt>
                <c:pt idx="7">
                  <c:v>REDDITCH &amp; BROMSGROVE NIGHTINGALES PCN</c:v>
                </c:pt>
                <c:pt idx="8">
                  <c:v>WYRE FOREST HEALTH PARTNERSHIP PCN</c:v>
                </c:pt>
                <c:pt idx="9">
                  <c:v>EAST HEREFORDSHIRE PCN</c:v>
                </c:pt>
                <c:pt idx="10">
                  <c:v>SOUTH WORCS VALE OF EVESHAM HEALTH PCN</c:v>
                </c:pt>
                <c:pt idx="11">
                  <c:v>WF NETWORK OF INDEPENDENT PRACTICES PCN</c:v>
                </c:pt>
                <c:pt idx="12">
                  <c:v>SOUTH WORCS PERSHORE &amp; UPTON PCN</c:v>
                </c:pt>
                <c:pt idx="13">
                  <c:v>SOUTH &amp; WEST HEREFORDSHIRE PCN</c:v>
                </c:pt>
                <c:pt idx="14">
                  <c:v>NORTH &amp; WEST HEREFORDSHIRE PCN</c:v>
                </c:pt>
                <c:pt idx="15">
                  <c:v>SOUTH WORCS DROITWITCH &amp; OMBERSLEY PCN</c:v>
                </c:pt>
              </c:strCache>
            </c:strRef>
          </c:cat>
          <c:val>
            <c:numRef>
              <c:f>Sheet1!$C$2:$C$45</c:f>
              <c:numCache>
                <c:formatCode>0%</c:formatCode>
                <c:ptCount val="44"/>
                <c:pt idx="0">
                  <c:v>0.56999999999999995</c:v>
                </c:pt>
                <c:pt idx="1">
                  <c:v>0.68</c:v>
                </c:pt>
                <c:pt idx="2">
                  <c:v>0.7</c:v>
                </c:pt>
                <c:pt idx="3">
                  <c:v>0.71</c:v>
                </c:pt>
                <c:pt idx="4">
                  <c:v>0.71</c:v>
                </c:pt>
                <c:pt idx="5">
                  <c:v>0.73</c:v>
                </c:pt>
                <c:pt idx="6">
                  <c:v>-10</c:v>
                </c:pt>
                <c:pt idx="7">
                  <c:v>0.74</c:v>
                </c:pt>
                <c:pt idx="8">
                  <c:v>0.76</c:v>
                </c:pt>
                <c:pt idx="9">
                  <c:v>0.77</c:v>
                </c:pt>
                <c:pt idx="10">
                  <c:v>0.77</c:v>
                </c:pt>
                <c:pt idx="11">
                  <c:v>0.77</c:v>
                </c:pt>
                <c:pt idx="12">
                  <c:v>0.78</c:v>
                </c:pt>
                <c:pt idx="13">
                  <c:v>0.78</c:v>
                </c:pt>
                <c:pt idx="14">
                  <c:v>0.79</c:v>
                </c:pt>
                <c:pt idx="15">
                  <c:v>0.85</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0.74</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592064"/>
        <c:axId val="143594624"/>
      </c:lineChart>
      <c:catAx>
        <c:axId val="1435920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594624"/>
        <c:crosses val="autoZero"/>
        <c:auto val="1"/>
        <c:lblAlgn val="ctr"/>
        <c:lblOffset val="100"/>
        <c:noMultiLvlLbl val="0"/>
      </c:catAx>
      <c:valAx>
        <c:axId val="1435946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592064"/>
        <c:crosses val="autoZero"/>
        <c:crossBetween val="between"/>
      </c:valAx>
      <c:valAx>
        <c:axId val="143596160"/>
        <c:scaling>
          <c:orientation val="minMax"/>
          <c:max val="1"/>
          <c:min val="0"/>
        </c:scaling>
        <c:delete val="0"/>
        <c:axPos val="r"/>
        <c:numFmt formatCode="0%" sourceLinked="1"/>
        <c:majorTickMark val="none"/>
        <c:minorTickMark val="none"/>
        <c:tickLblPos val="none"/>
        <c:spPr>
          <a:ln>
            <a:noFill/>
          </a:ln>
        </c:spPr>
        <c:crossAx val="143606144"/>
        <c:crosses val="max"/>
        <c:crossBetween val="between"/>
      </c:valAx>
      <c:catAx>
        <c:axId val="143606144"/>
        <c:scaling>
          <c:orientation val="minMax"/>
        </c:scaling>
        <c:delete val="1"/>
        <c:axPos val="b"/>
        <c:numFmt formatCode="General" sourceLinked="1"/>
        <c:majorTickMark val="out"/>
        <c:minorTickMark val="none"/>
        <c:tickLblPos val="nextTo"/>
        <c:crossAx val="1435961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30</c:v>
                </c:pt>
                <c:pt idx="1">
                  <c:v>40</c:v>
                </c:pt>
                <c:pt idx="2">
                  <c:v>20</c:v>
                </c:pt>
                <c:pt idx="3">
                  <c:v>6</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540800"/>
        <c:axId val="144542336"/>
      </c:lineChart>
      <c:catAx>
        <c:axId val="1445408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542336"/>
        <c:crosses val="autoZero"/>
        <c:auto val="1"/>
        <c:lblAlgn val="ctr"/>
        <c:lblOffset val="100"/>
        <c:noMultiLvlLbl val="0"/>
      </c:catAx>
      <c:valAx>
        <c:axId val="1445423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5408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HEREFORDSHIRE HEREFORD CITY HMG PCN</c:v>
                </c:pt>
                <c:pt idx="1">
                  <c:v>THE WBC (HEREFORD CITY) PCN</c:v>
                </c:pt>
                <c:pt idx="2">
                  <c:v>EAST HEREFORDSHIRE PCN</c:v>
                </c:pt>
                <c:pt idx="3">
                  <c:v>REDDITCH &amp; BROMSGROVE NIGHTINGALES PCN</c:v>
                </c:pt>
                <c:pt idx="4">
                  <c:v>REDDITCH &amp; BROMSGROVE KINGFISHER PCN</c:v>
                </c:pt>
                <c:pt idx="5">
                  <c:v>SOUTH WORCS WORCESTER CITY GP PCN</c:v>
                </c:pt>
                <c:pt idx="6">
                  <c:v>ICS</c:v>
                </c:pt>
                <c:pt idx="7">
                  <c:v>SOUTH WORCS VALE OF EVESHAM HEALTH PCN</c:v>
                </c:pt>
                <c:pt idx="8">
                  <c:v>NORTH &amp; WEST HEREFORDSHIRE PCN</c:v>
                </c:pt>
                <c:pt idx="9">
                  <c:v>SOUTH WORCESTERSHIRE MALVERN TOWN PCN</c:v>
                </c:pt>
                <c:pt idx="10">
                  <c:v>REDDITCH &amp; BROMSGROVE &amp; DISTRICT PCN</c:v>
                </c:pt>
                <c:pt idx="11">
                  <c:v>SOUTH &amp; WEST HEREFORDSHIRE PCN</c:v>
                </c:pt>
                <c:pt idx="12">
                  <c:v>WYRE FOREST HEALTH PARTNERSHIP PCN</c:v>
                </c:pt>
                <c:pt idx="13">
                  <c:v>SOUTH WORCS DROITWITCH &amp; OMBERSLEY PCN</c:v>
                </c:pt>
                <c:pt idx="14">
                  <c:v>SOUTH WORCS PERSHORE &amp; UPTON PCN</c:v>
                </c:pt>
                <c:pt idx="15">
                  <c:v>WF NETWORK OF INDEPENDENT PRACTICES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16"/>
                <c:pt idx="0">
                  <c:v>HEREFORDSHIRE HEREFORD CITY HMG PCN</c:v>
                </c:pt>
                <c:pt idx="1">
                  <c:v>THE WBC (HEREFORD CITY) PCN</c:v>
                </c:pt>
                <c:pt idx="2">
                  <c:v>EAST HEREFORDSHIRE PCN</c:v>
                </c:pt>
                <c:pt idx="3">
                  <c:v>REDDITCH &amp; BROMSGROVE NIGHTINGALES PCN</c:v>
                </c:pt>
                <c:pt idx="4">
                  <c:v>REDDITCH &amp; BROMSGROVE KINGFISHER PCN</c:v>
                </c:pt>
                <c:pt idx="5">
                  <c:v>SOUTH WORCS WORCESTER CITY GP PCN</c:v>
                </c:pt>
                <c:pt idx="6">
                  <c:v>ICS</c:v>
                </c:pt>
                <c:pt idx="7">
                  <c:v>SOUTH WORCS VALE OF EVESHAM HEALTH PCN</c:v>
                </c:pt>
                <c:pt idx="8">
                  <c:v>NORTH &amp; WEST HEREFORDSHIRE PCN</c:v>
                </c:pt>
                <c:pt idx="9">
                  <c:v>SOUTH WORCESTERSHIRE MALVERN TOWN PCN</c:v>
                </c:pt>
                <c:pt idx="10">
                  <c:v>REDDITCH &amp; BROMSGROVE &amp; DISTRICT PCN</c:v>
                </c:pt>
                <c:pt idx="11">
                  <c:v>SOUTH &amp; WEST HEREFORDSHIRE PCN</c:v>
                </c:pt>
                <c:pt idx="12">
                  <c:v>WYRE FOREST HEALTH PARTNERSHIP PCN</c:v>
                </c:pt>
                <c:pt idx="13">
                  <c:v>SOUTH WORCS DROITWITCH &amp; OMBERSLEY PCN</c:v>
                </c:pt>
                <c:pt idx="14">
                  <c:v>SOUTH WORCS PERSHORE &amp; UPTON PCN</c:v>
                </c:pt>
                <c:pt idx="15">
                  <c:v>WF NETWORK OF INDEPENDENT PRACTICES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HEREFORDSHIRE HEREFORD CITY HMG PCN</c:v>
                </c:pt>
                <c:pt idx="1">
                  <c:v>THE WBC (HEREFORD CITY) PCN</c:v>
                </c:pt>
                <c:pt idx="2">
                  <c:v>EAST HEREFORDSHIRE PCN</c:v>
                </c:pt>
                <c:pt idx="3">
                  <c:v>REDDITCH &amp; BROMSGROVE NIGHTINGALES PCN</c:v>
                </c:pt>
                <c:pt idx="4">
                  <c:v>REDDITCH &amp; BROMSGROVE KINGFISHER PCN</c:v>
                </c:pt>
                <c:pt idx="5">
                  <c:v>SOUTH WORCS WORCESTER CITY GP PCN</c:v>
                </c:pt>
                <c:pt idx="6">
                  <c:v>ICS</c:v>
                </c:pt>
                <c:pt idx="7">
                  <c:v>SOUTH WORCS VALE OF EVESHAM HEALTH PCN</c:v>
                </c:pt>
                <c:pt idx="8">
                  <c:v>NORTH &amp; WEST HEREFORDSHIRE PCN</c:v>
                </c:pt>
                <c:pt idx="9">
                  <c:v>SOUTH WORCESTERSHIRE MALVERN TOWN PCN</c:v>
                </c:pt>
                <c:pt idx="10">
                  <c:v>REDDITCH &amp; BROMSGROVE &amp; DISTRICT PCN</c:v>
                </c:pt>
                <c:pt idx="11">
                  <c:v>SOUTH &amp; WEST HEREFORDSHIRE PCN</c:v>
                </c:pt>
                <c:pt idx="12">
                  <c:v>WYRE FOREST HEALTH PARTNERSHIP PCN</c:v>
                </c:pt>
                <c:pt idx="13">
                  <c:v>SOUTH WORCS DROITWITCH &amp; OMBERSLEY PCN</c:v>
                </c:pt>
                <c:pt idx="14">
                  <c:v>SOUTH WORCS PERSHORE &amp; UPTON PCN</c:v>
                </c:pt>
                <c:pt idx="15">
                  <c:v>WF NETWORK OF INDEPENDENT PRACTICES PCN</c:v>
                </c:pt>
              </c:strCache>
            </c:strRef>
          </c:cat>
          <c:val>
            <c:numRef>
              <c:f>Sheet1!$F$2:$F$45</c:f>
              <c:numCache>
                <c:formatCode>General</c:formatCode>
                <c:ptCount val="44"/>
                <c:pt idx="0">
                  <c:v>0.52</c:v>
                </c:pt>
                <c:pt idx="1">
                  <c:v>0.61</c:v>
                </c:pt>
                <c:pt idx="2">
                  <c:v>0.63</c:v>
                </c:pt>
                <c:pt idx="3">
                  <c:v>0.66</c:v>
                </c:pt>
                <c:pt idx="4">
                  <c:v>0.67</c:v>
                </c:pt>
                <c:pt idx="5">
                  <c:v>0.68</c:v>
                </c:pt>
                <c:pt idx="6">
                  <c:v>0.7</c:v>
                </c:pt>
                <c:pt idx="7">
                  <c:v>0.71</c:v>
                </c:pt>
                <c:pt idx="8">
                  <c:v>0.71</c:v>
                </c:pt>
                <c:pt idx="9">
                  <c:v>0.71</c:v>
                </c:pt>
                <c:pt idx="10">
                  <c:v>0.72</c:v>
                </c:pt>
                <c:pt idx="11">
                  <c:v>0.72</c:v>
                </c:pt>
                <c:pt idx="12">
                  <c:v>0.73</c:v>
                </c:pt>
                <c:pt idx="13">
                  <c:v>0.74</c:v>
                </c:pt>
                <c:pt idx="14">
                  <c:v>0.79</c:v>
                </c:pt>
                <c:pt idx="15">
                  <c:v>0.81</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16"/>
                <c:pt idx="0">
                  <c:v>HEREFORDSHIRE HEREFORD CITY HMG PCN</c:v>
                </c:pt>
                <c:pt idx="1">
                  <c:v>THE WBC (HEREFORD CITY) PCN</c:v>
                </c:pt>
                <c:pt idx="2">
                  <c:v>EAST HEREFORDSHIRE PCN</c:v>
                </c:pt>
                <c:pt idx="3">
                  <c:v>REDDITCH &amp; BROMSGROVE NIGHTINGALES PCN</c:v>
                </c:pt>
                <c:pt idx="4">
                  <c:v>REDDITCH &amp; BROMSGROVE KINGFISHER PCN</c:v>
                </c:pt>
                <c:pt idx="5">
                  <c:v>SOUTH WORCS WORCESTER CITY GP PCN</c:v>
                </c:pt>
                <c:pt idx="6">
                  <c:v>ICS</c:v>
                </c:pt>
                <c:pt idx="7">
                  <c:v>SOUTH WORCS VALE OF EVESHAM HEALTH PCN</c:v>
                </c:pt>
                <c:pt idx="8">
                  <c:v>NORTH &amp; WEST HEREFORDSHIRE PCN</c:v>
                </c:pt>
                <c:pt idx="9">
                  <c:v>SOUTH WORCESTERSHIRE MALVERN TOWN PCN</c:v>
                </c:pt>
                <c:pt idx="10">
                  <c:v>REDDITCH &amp; BROMSGROVE &amp; DISTRICT PCN</c:v>
                </c:pt>
                <c:pt idx="11">
                  <c:v>SOUTH &amp; WEST HEREFORDSHIRE PCN</c:v>
                </c:pt>
                <c:pt idx="12">
                  <c:v>WYRE FOREST HEALTH PARTNERSHIP PCN</c:v>
                </c:pt>
                <c:pt idx="13">
                  <c:v>SOUTH WORCS DROITWITCH &amp; OMBERSLEY PCN</c:v>
                </c:pt>
                <c:pt idx="14">
                  <c:v>SOUTH WORCS PERSHORE &amp; UPTON PCN</c:v>
                </c:pt>
                <c:pt idx="15">
                  <c:v>WF NETWORK OF INDEPENDENT PRACTICES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16"/>
                <c:pt idx="0">
                  <c:v>HEREFORDSHIRE HEREFORD CITY HMG PCN</c:v>
                </c:pt>
                <c:pt idx="1">
                  <c:v>THE WBC (HEREFORD CITY) PCN</c:v>
                </c:pt>
                <c:pt idx="2">
                  <c:v>EAST HEREFORDSHIRE PCN</c:v>
                </c:pt>
                <c:pt idx="3">
                  <c:v>REDDITCH &amp; BROMSGROVE NIGHTINGALES PCN</c:v>
                </c:pt>
                <c:pt idx="4">
                  <c:v>REDDITCH &amp; BROMSGROVE KINGFISHER PCN</c:v>
                </c:pt>
                <c:pt idx="5">
                  <c:v>SOUTH WORCS WORCESTER CITY GP PCN</c:v>
                </c:pt>
                <c:pt idx="6">
                  <c:v>ICS</c:v>
                </c:pt>
                <c:pt idx="7">
                  <c:v>SOUTH WORCS VALE OF EVESHAM HEALTH PCN</c:v>
                </c:pt>
                <c:pt idx="8">
                  <c:v>NORTH &amp; WEST HEREFORDSHIRE PCN</c:v>
                </c:pt>
                <c:pt idx="9">
                  <c:v>SOUTH WORCESTERSHIRE MALVERN TOWN PCN</c:v>
                </c:pt>
                <c:pt idx="10">
                  <c:v>REDDITCH &amp; BROMSGROVE &amp; DISTRICT PCN</c:v>
                </c:pt>
                <c:pt idx="11">
                  <c:v>SOUTH &amp; WEST HEREFORDSHIRE PCN</c:v>
                </c:pt>
                <c:pt idx="12">
                  <c:v>WYRE FOREST HEALTH PARTNERSHIP PCN</c:v>
                </c:pt>
                <c:pt idx="13">
                  <c:v>SOUTH WORCS DROITWITCH &amp; OMBERSLEY PCN</c:v>
                </c:pt>
                <c:pt idx="14">
                  <c:v>SOUTH WORCS PERSHORE &amp; UPTON PCN</c:v>
                </c:pt>
                <c:pt idx="15">
                  <c:v>WF NETWORK OF INDEPENDENT PRACTICES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4675584"/>
        <c:axId val="1446696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HEREFORDSHIRE HEREFORD CITY HMG PCN</c:v>
                </c:pt>
                <c:pt idx="1">
                  <c:v>THE WBC (HEREFORD CITY) PCN</c:v>
                </c:pt>
                <c:pt idx="2">
                  <c:v>EAST HEREFORDSHIRE PCN</c:v>
                </c:pt>
                <c:pt idx="3">
                  <c:v>REDDITCH &amp; BROMSGROVE NIGHTINGALES PCN</c:v>
                </c:pt>
                <c:pt idx="4">
                  <c:v>REDDITCH &amp; BROMSGROVE KINGFISHER PCN</c:v>
                </c:pt>
                <c:pt idx="5">
                  <c:v>SOUTH WORCS WORCESTER CITY GP PCN</c:v>
                </c:pt>
                <c:pt idx="6">
                  <c:v>ICS</c:v>
                </c:pt>
                <c:pt idx="7">
                  <c:v>SOUTH WORCS VALE OF EVESHAM HEALTH PCN</c:v>
                </c:pt>
                <c:pt idx="8">
                  <c:v>NORTH &amp; WEST HEREFORDSHIRE PCN</c:v>
                </c:pt>
                <c:pt idx="9">
                  <c:v>SOUTH WORCESTERSHIRE MALVERN TOWN PCN</c:v>
                </c:pt>
                <c:pt idx="10">
                  <c:v>REDDITCH &amp; BROMSGROVE &amp; DISTRICT PCN</c:v>
                </c:pt>
                <c:pt idx="11">
                  <c:v>SOUTH &amp; WEST HEREFORDSHIRE PCN</c:v>
                </c:pt>
                <c:pt idx="12">
                  <c:v>WYRE FOREST HEALTH PARTNERSHIP PCN</c:v>
                </c:pt>
                <c:pt idx="13">
                  <c:v>SOUTH WORCS DROITWITCH &amp; OMBERSLEY PCN</c:v>
                </c:pt>
                <c:pt idx="14">
                  <c:v>SOUTH WORCS PERSHORE &amp; UPTON PCN</c:v>
                </c:pt>
                <c:pt idx="15">
                  <c:v>WF NETWORK OF INDEPENDENT PRACTICES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16"/>
                <c:pt idx="0">
                  <c:v>HEREFORDSHIRE HEREFORD CITY HMG PCN</c:v>
                </c:pt>
                <c:pt idx="1">
                  <c:v>THE WBC (HEREFORD CITY) PCN</c:v>
                </c:pt>
                <c:pt idx="2">
                  <c:v>EAST HEREFORDSHIRE PCN</c:v>
                </c:pt>
                <c:pt idx="3">
                  <c:v>REDDITCH &amp; BROMSGROVE NIGHTINGALES PCN</c:v>
                </c:pt>
                <c:pt idx="4">
                  <c:v>REDDITCH &amp; BROMSGROVE KINGFISHER PCN</c:v>
                </c:pt>
                <c:pt idx="5">
                  <c:v>SOUTH WORCS WORCESTER CITY GP PCN</c:v>
                </c:pt>
                <c:pt idx="6">
                  <c:v>ICS</c:v>
                </c:pt>
                <c:pt idx="7">
                  <c:v>SOUTH WORCS VALE OF EVESHAM HEALTH PCN</c:v>
                </c:pt>
                <c:pt idx="8">
                  <c:v>NORTH &amp; WEST HEREFORDSHIRE PCN</c:v>
                </c:pt>
                <c:pt idx="9">
                  <c:v>SOUTH WORCESTERSHIRE MALVERN TOWN PCN</c:v>
                </c:pt>
                <c:pt idx="10">
                  <c:v>REDDITCH &amp; BROMSGROVE &amp; DISTRICT PCN</c:v>
                </c:pt>
                <c:pt idx="11">
                  <c:v>SOUTH &amp; WEST HEREFORDSHIRE PCN</c:v>
                </c:pt>
                <c:pt idx="12">
                  <c:v>WYRE FOREST HEALTH PARTNERSHIP PCN</c:v>
                </c:pt>
                <c:pt idx="13">
                  <c:v>SOUTH WORCS DROITWITCH &amp; OMBERSLEY PCN</c:v>
                </c:pt>
                <c:pt idx="14">
                  <c:v>SOUTH WORCS PERSHORE &amp; UPTON PCN</c:v>
                </c:pt>
                <c:pt idx="15">
                  <c:v>WF NETWORK OF INDEPENDENT PRACTICES PCN</c:v>
                </c:pt>
              </c:strCache>
            </c:strRef>
          </c:cat>
          <c:val>
            <c:numRef>
              <c:f>Sheet1!$C$2:$C$45</c:f>
              <c:numCache>
                <c:formatCode>0%</c:formatCode>
                <c:ptCount val="44"/>
                <c:pt idx="0">
                  <c:v>0.52</c:v>
                </c:pt>
                <c:pt idx="1">
                  <c:v>0.61</c:v>
                </c:pt>
                <c:pt idx="2">
                  <c:v>0.63</c:v>
                </c:pt>
                <c:pt idx="3">
                  <c:v>0.66</c:v>
                </c:pt>
                <c:pt idx="4">
                  <c:v>0.67</c:v>
                </c:pt>
                <c:pt idx="5">
                  <c:v>0.68</c:v>
                </c:pt>
                <c:pt idx="6">
                  <c:v>-10</c:v>
                </c:pt>
                <c:pt idx="7">
                  <c:v>0.71</c:v>
                </c:pt>
                <c:pt idx="8">
                  <c:v>0.71</c:v>
                </c:pt>
                <c:pt idx="9">
                  <c:v>0.71</c:v>
                </c:pt>
                <c:pt idx="10">
                  <c:v>0.72</c:v>
                </c:pt>
                <c:pt idx="11">
                  <c:v>0.72</c:v>
                </c:pt>
                <c:pt idx="12">
                  <c:v>0.73</c:v>
                </c:pt>
                <c:pt idx="13">
                  <c:v>0.74</c:v>
                </c:pt>
                <c:pt idx="14">
                  <c:v>0.79</c:v>
                </c:pt>
                <c:pt idx="15">
                  <c:v>0.81</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0.7</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4661504"/>
        <c:axId val="144668160"/>
      </c:lineChart>
      <c:catAx>
        <c:axId val="1446615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4668160"/>
        <c:crosses val="autoZero"/>
        <c:auto val="1"/>
        <c:lblAlgn val="ctr"/>
        <c:lblOffset val="100"/>
        <c:noMultiLvlLbl val="0"/>
      </c:catAx>
      <c:valAx>
        <c:axId val="1446681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661504"/>
        <c:crosses val="autoZero"/>
        <c:crossBetween val="between"/>
      </c:valAx>
      <c:valAx>
        <c:axId val="144669696"/>
        <c:scaling>
          <c:orientation val="minMax"/>
          <c:max val="1"/>
          <c:min val="0"/>
        </c:scaling>
        <c:delete val="0"/>
        <c:axPos val="r"/>
        <c:numFmt formatCode="0%" sourceLinked="1"/>
        <c:majorTickMark val="none"/>
        <c:minorTickMark val="none"/>
        <c:tickLblPos val="none"/>
        <c:spPr>
          <a:ln>
            <a:noFill/>
          </a:ln>
        </c:spPr>
        <c:crossAx val="144675584"/>
        <c:crosses val="max"/>
        <c:crossBetween val="between"/>
      </c:valAx>
      <c:catAx>
        <c:axId val="144675584"/>
        <c:scaling>
          <c:orientation val="minMax"/>
        </c:scaling>
        <c:delete val="1"/>
        <c:axPos val="b"/>
        <c:numFmt formatCode="General" sourceLinked="1"/>
        <c:majorTickMark val="out"/>
        <c:minorTickMark val="none"/>
        <c:tickLblPos val="nextTo"/>
        <c:crossAx val="1446696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66</c:v>
                </c:pt>
                <c:pt idx="1">
                  <c:v>16</c:v>
                </c:pt>
                <c:pt idx="2">
                  <c:v>9</c:v>
                </c:pt>
                <c:pt idx="3">
                  <c:v>27</c:v>
                </c:pt>
                <c:pt idx="4">
                  <c:v>5</c:v>
                </c:pt>
                <c:pt idx="5">
                  <c:v>26</c:v>
                </c:pt>
                <c:pt idx="6">
                  <c:v>14</c:v>
                </c:pt>
                <c:pt idx="7">
                  <c:v>2</c:v>
                </c:pt>
                <c:pt idx="8">
                  <c:v>5</c:v>
                </c:pt>
                <c:pt idx="9">
                  <c:v>2</c:v>
                </c:pt>
                <c:pt idx="10">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185792"/>
        <c:axId val="145208064"/>
      </c:barChart>
      <c:catAx>
        <c:axId val="14518579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208064"/>
        <c:crosses val="autoZero"/>
        <c:auto val="1"/>
        <c:lblAlgn val="ctr"/>
        <c:lblOffset val="100"/>
        <c:noMultiLvlLbl val="0"/>
      </c:catAx>
      <c:valAx>
        <c:axId val="14520806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18579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73</c:v>
                </c:pt>
                <c:pt idx="1">
                  <c:v>27</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31</c:v>
                </c:pt>
                <c:pt idx="1">
                  <c:v>27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645952"/>
        <c:axId val="145647488"/>
      </c:lineChart>
      <c:catAx>
        <c:axId val="1456459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647488"/>
        <c:crosses val="autoZero"/>
        <c:auto val="1"/>
        <c:lblAlgn val="ctr"/>
        <c:lblOffset val="100"/>
        <c:noMultiLvlLbl val="0"/>
      </c:catAx>
      <c:valAx>
        <c:axId val="1456474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6459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34</c:v>
                </c:pt>
                <c:pt idx="2">
                  <c:v>16</c:v>
                </c:pt>
                <c:pt idx="3">
                  <c:v>9</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102144"/>
        <c:axId val="146103680"/>
      </c:lineChart>
      <c:catAx>
        <c:axId val="1461021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103680"/>
        <c:crosses val="autoZero"/>
        <c:auto val="1"/>
        <c:lblAlgn val="ctr"/>
        <c:lblOffset val="100"/>
        <c:noMultiLvlLbl val="0"/>
      </c:catAx>
      <c:valAx>
        <c:axId val="1461036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1021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18C%20-%20NHS%20HEREFORDSHIRE%20AND%20WORCESTERSHIRE%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HEREFORDSHIRE AND WORCESTERSHIRE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16</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585871"/>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HEREFORDSHIRE AND WORCESTERSHIRE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HEREFORDSHIRE AND WORCESTERSHIRE ICS, 23,097</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10,798</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47%</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201190983"/>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HEREFORDSHIRE AND WORCESTERSHIRE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292808488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HEREFORDSHIRE AND WORCESTERSHIRE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HEREFORDSHIRE AND WORCESTERSHIRE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112376210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353037404"/>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82344946"/>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1416236591"/>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86256864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4243680375"/>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2039448134"/>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(10,641); ICS 2020 (9,510); PCN bases range from 136 to 1,279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4410949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4032273678"/>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739781428"/>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2788965893"/>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461678286"/>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160072547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46769677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546206925"/>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96571127"/>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803590686"/>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515890102"/>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73300272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118850893"/>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(10,641); PCN bases range from 136 to 1,279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17551290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405815390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422877690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97650494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40140245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92528736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8628260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260335658"/>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(10,321); ICS 2020 (9,345); PCN bases range from 132 to 1,245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8229246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341191862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96857986"/>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2391258434"/>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2131030908"/>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0698025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9978620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00662667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649966895"/>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55732246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852916813"/>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(10,321); PCN bases range from 132 to 1,245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4698202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954707085"/>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77519532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74299912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334370714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97715557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24908126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(10,387); ICS 2020 (9,509); PCN bases range from 130 to 1,249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217205847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3263475680"/>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092974265"/>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448941712"/>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1378527350"/>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34845079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52254348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72852201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968739421"/>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301755858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2987711592"/>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(10,387); PCN bases range from 130 to 1,249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316033952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718698324"/>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2430651284"/>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3782722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136542207"/>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(10,588); PCN bases range from 137 to 1,275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26323341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61751777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416388660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61966760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47459587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285852347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(4,889); ICS 2020 (3,585); PCN bases range from 72 to 656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3471274465"/>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643789783"/>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1982283953"/>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1855944983"/>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2109186944"/>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2061051594"/>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3454355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65598687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68037083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2766869131"/>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(52%)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678772158"/>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420011705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2444961715"/>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(4,889); PCN bases range from 72 to 656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29639314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163524246"/>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(7,360); PCN bases range from 97 to 909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2855272577"/>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7240614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2519891729"/>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103334028"/>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476522085"/>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519615660"/>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2802860736"/>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70%</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147484185"/>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3029261180"/>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322076505"/>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1342307885"/>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5093764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13290291"/>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(7,360); PCN bases range from 97 to 909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60870905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37273800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(9,232); PCN bases range from 110 to 1,099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9765492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3121441833"/>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84%</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02657819"/>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239080510"/>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3535380262"/>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447554626"/>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2624474558"/>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287421144"/>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14%</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4027563775"/>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4130462444"/>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4256102133"/>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858987668"/>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(6%)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32276552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18889496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78735757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(9,232); PCN bases range from 110 to 1,099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99733966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(675)</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1639079071"/>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967599457"/>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20598029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814470043"/>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7966226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85021854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2778812276"/>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532437806"/>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3816303994"/>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2696741770"/>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0043604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(9,862); ICS 2020 (8,943); PCN bases range from 125 to 1,188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851240040"/>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8813977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01537916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1459431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903467896"/>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4083683754"/>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(9,862); PCN bases range from 125 to 1,188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245703895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81398626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2129251197"/>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2525952251"/>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4991049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381661139"/>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(9,913); PCN bases range from 123 to 1,207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58058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1206162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3360766749"/>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783698008"/>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(9,637); PCN bases range from 118 to 1,165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7033767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3635319386"/>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451050980"/>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8775710"/>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820031047"/>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459506042"/>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3168763714"/>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3841239874"/>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93%</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28294595"/>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162810652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93934189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81352621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(9,637); PCN bases range from 118 to 1,165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(9,929; 9,773; 9,865)</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01496977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614034774"/>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2471393555"/>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786664052"/>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(8,766; 9,860; 9,841)</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13653799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18989238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3307227415"/>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2313960662"/>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290418349"/>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63920282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331155220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82445880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84216108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4228598925"/>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(4,053); ICS 2020 (3,540); PCN bases range from 54 to 505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30251296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93780161"/>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0479791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26541537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96808488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211621641"/>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1080314583"/>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60756367"/>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582085223"/>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890149029"/>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67777892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2407855070"/>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86124738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25136905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90101153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(3,901); ICS 2020 (3,766); PCN bases range from 50 to 474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88143985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943439865"/>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476227212"/>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979823678"/>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2333200343"/>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32184144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65080308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47331634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2511510016"/>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91023870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52601791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2695057113"/>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(3,901); PCN bases range from 50 to 474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3636622361"/>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211678467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091710250"/>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3867933442"/>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423828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408880553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(9,426); ICS 2020 (8,849); PCN bases range from 90 to 1,130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988736240"/>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361168152"/>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657453703"/>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969813784"/>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1226560831"/>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34823658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3998467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0154722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753984956"/>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(5%)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903611214"/>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(9,426); 
PCN bases range from 90 to 1,130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345174653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0990595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(1,523)</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3561712966"/>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84119856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279746126"/>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3619333666"/>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495569504"/>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828152767"/>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4165189055"/>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(1,407); ICS 2020 (1,519)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23686541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574983203"/>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096847715"/>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79579668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1308932713"/>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75445090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3392195734"/>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253844338"/>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87788561"/>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2436647816"/>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500135054"/>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(1,431); ICS 2020 (1,546)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3220635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4289625955"/>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787774118"/>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36459870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2332753161"/>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49885</TotalTime>
  <Words>5909</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HEREFORDSHIRE AND WORCESTERSHIRE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