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12" r:id="rId10"/>
    <p:sldId id="1711"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3" r:id="rId49"/>
    <p:sldId id="1710"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22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77</c:v>
                </c:pt>
                <c:pt idx="2">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10</c:v>
                </c:pt>
                <c:pt idx="2">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1.2284545872017763E-2"/>
                  <c:y val="0"/>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29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7.1695559934679104E-2"/>
                      <c:h val="6.3380421809559981E-2"/>
                    </c:manualLayout>
                  </c15:layout>
                </c:ext>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32</c:v>
                </c:pt>
                <c:pt idx="2">
                  <c:v>16</c:v>
                </c:pt>
                <c:pt idx="3">
                  <c:v>10</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0.45</c:v>
                </c:pt>
                <c:pt idx="1">
                  <c:v>0.48</c:v>
                </c:pt>
                <c:pt idx="2">
                  <c:v>0.5</c:v>
                </c:pt>
                <c:pt idx="3">
                  <c:v>0.54</c:v>
                </c:pt>
                <c:pt idx="4">
                  <c:v>0.55000000000000004</c:v>
                </c:pt>
                <c:pt idx="5">
                  <c:v>0.56000000000000005</c:v>
                </c:pt>
                <c:pt idx="6">
                  <c:v>0.56999999999999995</c:v>
                </c:pt>
                <c:pt idx="7">
                  <c:v>0.59</c:v>
                </c:pt>
                <c:pt idx="8">
                  <c:v>0.6</c:v>
                </c:pt>
                <c:pt idx="9">
                  <c:v>0.6</c:v>
                </c:pt>
                <c:pt idx="10">
                  <c:v>0.62</c:v>
                </c:pt>
                <c:pt idx="11">
                  <c:v>0.63</c:v>
                </c:pt>
                <c:pt idx="12">
                  <c:v>0.63</c:v>
                </c:pt>
                <c:pt idx="13">
                  <c:v>0.66</c:v>
                </c:pt>
                <c:pt idx="14">
                  <c:v>0.66</c:v>
                </c:pt>
                <c:pt idx="15">
                  <c:v>0.66</c:v>
                </c:pt>
                <c:pt idx="16">
                  <c:v>0.67</c:v>
                </c:pt>
                <c:pt idx="17">
                  <c:v>0.68</c:v>
                </c:pt>
                <c:pt idx="18">
                  <c:v>0.69</c:v>
                </c:pt>
                <c:pt idx="19">
                  <c:v>0.7</c:v>
                </c:pt>
                <c:pt idx="20">
                  <c:v>0.7</c:v>
                </c:pt>
                <c:pt idx="21">
                  <c:v>0.72</c:v>
                </c:pt>
                <c:pt idx="22">
                  <c:v>0.72</c:v>
                </c:pt>
                <c:pt idx="23">
                  <c:v>0.73</c:v>
                </c:pt>
                <c:pt idx="24">
                  <c:v>0.73</c:v>
                </c:pt>
                <c:pt idx="25">
                  <c:v>0.75</c:v>
                </c:pt>
                <c:pt idx="26">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11</c:v>
                </c:pt>
                <c:pt idx="1">
                  <c:v>89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58</c:v>
                </c:pt>
                <c:pt idx="1">
                  <c:v>59</c:v>
                </c:pt>
                <c:pt idx="2">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42</c:v>
                </c:pt>
                <c:pt idx="1">
                  <c:v>41</c:v>
                </c:pt>
                <c:pt idx="2">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30</c:v>
                </c:pt>
                <c:pt idx="2">
                  <c:v>26</c:v>
                </c:pt>
                <c:pt idx="3">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0.11</c:v>
                </c:pt>
                <c:pt idx="1">
                  <c:v>0.25</c:v>
                </c:pt>
                <c:pt idx="2">
                  <c:v>0.27</c:v>
                </c:pt>
                <c:pt idx="3">
                  <c:v>0.28999999999999998</c:v>
                </c:pt>
                <c:pt idx="4">
                  <c:v>0.3</c:v>
                </c:pt>
                <c:pt idx="5">
                  <c:v>0.3</c:v>
                </c:pt>
                <c:pt idx="6">
                  <c:v>0.33</c:v>
                </c:pt>
                <c:pt idx="7">
                  <c:v>0.33</c:v>
                </c:pt>
                <c:pt idx="8">
                  <c:v>0.34</c:v>
                </c:pt>
                <c:pt idx="9">
                  <c:v>0.36</c:v>
                </c:pt>
                <c:pt idx="10">
                  <c:v>0.38</c:v>
                </c:pt>
                <c:pt idx="11">
                  <c:v>0.42</c:v>
                </c:pt>
                <c:pt idx="12">
                  <c:v>0.44</c:v>
                </c:pt>
                <c:pt idx="13">
                  <c:v>0.47</c:v>
                </c:pt>
                <c:pt idx="14">
                  <c:v>0.47</c:v>
                </c:pt>
                <c:pt idx="15">
                  <c:v>0.47</c:v>
                </c:pt>
                <c:pt idx="16">
                  <c:v>0.48</c:v>
                </c:pt>
                <c:pt idx="17">
                  <c:v>0.49</c:v>
                </c:pt>
                <c:pt idx="18">
                  <c:v>0.51</c:v>
                </c:pt>
                <c:pt idx="19">
                  <c:v>0.53</c:v>
                </c:pt>
                <c:pt idx="20">
                  <c:v>0.53</c:v>
                </c:pt>
                <c:pt idx="21">
                  <c:v>0.54</c:v>
                </c:pt>
                <c:pt idx="22">
                  <c:v>0.55000000000000004</c:v>
                </c:pt>
                <c:pt idx="23">
                  <c:v>0.56999999999999995</c:v>
                </c:pt>
                <c:pt idx="24">
                  <c:v>0.57999999999999996</c:v>
                </c:pt>
                <c:pt idx="25">
                  <c:v>0.62</c:v>
                </c:pt>
                <c:pt idx="26">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0.43</c:v>
                </c:pt>
                <c:pt idx="1">
                  <c:v>0.43</c:v>
                </c:pt>
                <c:pt idx="2">
                  <c:v>0.43</c:v>
                </c:pt>
                <c:pt idx="3">
                  <c:v>0.43</c:v>
                </c:pt>
                <c:pt idx="4">
                  <c:v>0.43</c:v>
                </c:pt>
                <c:pt idx="5">
                  <c:v>0.43</c:v>
                </c:pt>
                <c:pt idx="6">
                  <c:v>0.43</c:v>
                </c:pt>
                <c:pt idx="7">
                  <c:v>0.43</c:v>
                </c:pt>
                <c:pt idx="8">
                  <c:v>0.43</c:v>
                </c:pt>
                <c:pt idx="9">
                  <c:v>0.43</c:v>
                </c:pt>
                <c:pt idx="10">
                  <c:v>0.43</c:v>
                </c:pt>
                <c:pt idx="11">
                  <c:v>0.43</c:v>
                </c:pt>
                <c:pt idx="12">
                  <c:v>0.43</c:v>
                </c:pt>
                <c:pt idx="13">
                  <c:v>0.43</c:v>
                </c:pt>
                <c:pt idx="14">
                  <c:v>0.43</c:v>
                </c:pt>
                <c:pt idx="15">
                  <c:v>0.43</c:v>
                </c:pt>
                <c:pt idx="16">
                  <c:v>0.43</c:v>
                </c:pt>
                <c:pt idx="17">
                  <c:v>0.43</c:v>
                </c:pt>
                <c:pt idx="18">
                  <c:v>0.43</c:v>
                </c:pt>
                <c:pt idx="19">
                  <c:v>0.43</c:v>
                </c:pt>
                <c:pt idx="20">
                  <c:v>0.43</c:v>
                </c:pt>
                <c:pt idx="21">
                  <c:v>0.43</c:v>
                </c:pt>
                <c:pt idx="22">
                  <c:v>0.43</c:v>
                </c:pt>
                <c:pt idx="23">
                  <c:v>0.43</c:v>
                </c:pt>
                <c:pt idx="24">
                  <c:v>0.43</c:v>
                </c:pt>
                <c:pt idx="25">
                  <c:v>0.43</c:v>
                </c:pt>
                <c:pt idx="26">
                  <c:v>0.43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83</c:v>
                </c:pt>
                <c:pt idx="2">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17</c:v>
                </c:pt>
                <c:pt idx="2">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6.0816982783286821E-3"/>
                  <c:y val="-4.0467975492339495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31</c:v>
                </c:pt>
                <c:pt idx="1">
                  <c:v>43</c:v>
                </c:pt>
                <c:pt idx="2">
                  <c:v>17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0.62</c:v>
                </c:pt>
                <c:pt idx="1">
                  <c:v>0.63</c:v>
                </c:pt>
                <c:pt idx="2">
                  <c:v>0.65</c:v>
                </c:pt>
                <c:pt idx="3">
                  <c:v>0.66</c:v>
                </c:pt>
                <c:pt idx="4">
                  <c:v>0.67</c:v>
                </c:pt>
                <c:pt idx="5">
                  <c:v>0.68</c:v>
                </c:pt>
                <c:pt idx="6">
                  <c:v>0.68</c:v>
                </c:pt>
                <c:pt idx="7">
                  <c:v>0.68</c:v>
                </c:pt>
                <c:pt idx="8">
                  <c:v>0.69</c:v>
                </c:pt>
                <c:pt idx="9">
                  <c:v>0.7</c:v>
                </c:pt>
                <c:pt idx="10">
                  <c:v>0.7</c:v>
                </c:pt>
                <c:pt idx="11">
                  <c:v>0.71</c:v>
                </c:pt>
                <c:pt idx="12">
                  <c:v>0.71</c:v>
                </c:pt>
                <c:pt idx="13">
                  <c:v>0.76</c:v>
                </c:pt>
                <c:pt idx="14">
                  <c:v>0.77</c:v>
                </c:pt>
                <c:pt idx="15">
                  <c:v>0.77</c:v>
                </c:pt>
                <c:pt idx="16">
                  <c:v>0.77</c:v>
                </c:pt>
                <c:pt idx="17">
                  <c:v>0.79</c:v>
                </c:pt>
                <c:pt idx="18">
                  <c:v>0.79</c:v>
                </c:pt>
                <c:pt idx="19">
                  <c:v>0.81</c:v>
                </c:pt>
                <c:pt idx="20">
                  <c:v>0.81</c:v>
                </c:pt>
                <c:pt idx="21">
                  <c:v>0.81</c:v>
                </c:pt>
                <c:pt idx="22">
                  <c:v>0.82</c:v>
                </c:pt>
                <c:pt idx="23">
                  <c:v>0.83</c:v>
                </c:pt>
                <c:pt idx="24">
                  <c:v>0.84</c:v>
                </c:pt>
                <c:pt idx="25">
                  <c:v>0.85</c:v>
                </c:pt>
                <c:pt idx="26">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0.18</c:v>
                </c:pt>
                <c:pt idx="1">
                  <c:v>0.24</c:v>
                </c:pt>
                <c:pt idx="2">
                  <c:v>0.11</c:v>
                </c:pt>
                <c:pt idx="3">
                  <c:v>0.18</c:v>
                </c:pt>
                <c:pt idx="4">
                  <c:v>0.54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35</c:v>
                </c:pt>
                <c:pt idx="1">
                  <c:v>39</c:v>
                </c:pt>
                <c:pt idx="2">
                  <c:v>19</c:v>
                </c:pt>
                <c:pt idx="3">
                  <c:v>35</c:v>
                </c:pt>
                <c:pt idx="4">
                  <c:v>68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15</c:v>
                </c:pt>
                <c:pt idx="2">
                  <c:v>6</c:v>
                </c:pt>
                <c:pt idx="3">
                  <c:v>9</c:v>
                </c:pt>
                <c:pt idx="4">
                  <c:v>36</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70</c:v>
                </c:pt>
                <c:pt idx="2">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30</c:v>
                </c:pt>
                <c:pt idx="2">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42</c:v>
                </c:pt>
                <c:pt idx="2">
                  <c:v>24</c:v>
                </c:pt>
                <c:pt idx="3">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0.45</c:v>
                </c:pt>
                <c:pt idx="1">
                  <c:v>0.46</c:v>
                </c:pt>
                <c:pt idx="2">
                  <c:v>0.46</c:v>
                </c:pt>
                <c:pt idx="3">
                  <c:v>0.49</c:v>
                </c:pt>
                <c:pt idx="4">
                  <c:v>0.5</c:v>
                </c:pt>
                <c:pt idx="5">
                  <c:v>0.52</c:v>
                </c:pt>
                <c:pt idx="6">
                  <c:v>0.56000000000000005</c:v>
                </c:pt>
                <c:pt idx="7">
                  <c:v>0.56000000000000005</c:v>
                </c:pt>
                <c:pt idx="8">
                  <c:v>0.56999999999999995</c:v>
                </c:pt>
                <c:pt idx="9">
                  <c:v>0.57999999999999996</c:v>
                </c:pt>
                <c:pt idx="10">
                  <c:v>0.57999999999999996</c:v>
                </c:pt>
                <c:pt idx="11">
                  <c:v>0.57999999999999996</c:v>
                </c:pt>
                <c:pt idx="12">
                  <c:v>0.59</c:v>
                </c:pt>
                <c:pt idx="13">
                  <c:v>0.6</c:v>
                </c:pt>
                <c:pt idx="14">
                  <c:v>0.61</c:v>
                </c:pt>
                <c:pt idx="15">
                  <c:v>0.62</c:v>
                </c:pt>
                <c:pt idx="16">
                  <c:v>0.63</c:v>
                </c:pt>
                <c:pt idx="17">
                  <c:v>0.64</c:v>
                </c:pt>
                <c:pt idx="18">
                  <c:v>0.65</c:v>
                </c:pt>
                <c:pt idx="19">
                  <c:v>0.65</c:v>
                </c:pt>
                <c:pt idx="20">
                  <c:v>0.67</c:v>
                </c:pt>
                <c:pt idx="21">
                  <c:v>0.68</c:v>
                </c:pt>
                <c:pt idx="22">
                  <c:v>0.68</c:v>
                </c:pt>
                <c:pt idx="23">
                  <c:v>0.7</c:v>
                </c:pt>
                <c:pt idx="24">
                  <c:v>0.7</c:v>
                </c:pt>
                <c:pt idx="25">
                  <c:v>0.73</c:v>
                </c:pt>
                <c:pt idx="26">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24</c:v>
                </c:pt>
                <c:pt idx="2">
                  <c:v>5</c:v>
                </c:pt>
                <c:pt idx="3">
                  <c:v>22</c:v>
                </c:pt>
                <c:pt idx="4">
                  <c:v>47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0.35</c:v>
                </c:pt>
                <c:pt idx="1">
                  <c:v>0.38</c:v>
                </c:pt>
                <c:pt idx="2">
                  <c:v>0.42</c:v>
                </c:pt>
                <c:pt idx="3">
                  <c:v>0.42</c:v>
                </c:pt>
                <c:pt idx="4">
                  <c:v>0.42</c:v>
                </c:pt>
                <c:pt idx="5">
                  <c:v>0.45</c:v>
                </c:pt>
                <c:pt idx="6">
                  <c:v>0.46</c:v>
                </c:pt>
                <c:pt idx="7">
                  <c:v>0.47</c:v>
                </c:pt>
                <c:pt idx="8">
                  <c:v>0.49</c:v>
                </c:pt>
                <c:pt idx="9">
                  <c:v>0.5</c:v>
                </c:pt>
                <c:pt idx="10">
                  <c:v>0.51</c:v>
                </c:pt>
                <c:pt idx="11">
                  <c:v>0.51</c:v>
                </c:pt>
                <c:pt idx="12">
                  <c:v>0.53</c:v>
                </c:pt>
                <c:pt idx="13">
                  <c:v>0.54</c:v>
                </c:pt>
                <c:pt idx="14">
                  <c:v>0.54</c:v>
                </c:pt>
                <c:pt idx="15">
                  <c:v>0.55000000000000004</c:v>
                </c:pt>
                <c:pt idx="16">
                  <c:v>0.56000000000000005</c:v>
                </c:pt>
                <c:pt idx="17">
                  <c:v>0.56999999999999995</c:v>
                </c:pt>
                <c:pt idx="18">
                  <c:v>0.57999999999999996</c:v>
                </c:pt>
                <c:pt idx="19">
                  <c:v>0.57999999999999996</c:v>
                </c:pt>
                <c:pt idx="20">
                  <c:v>0.59</c:v>
                </c:pt>
                <c:pt idx="21">
                  <c:v>0.59</c:v>
                </c:pt>
                <c:pt idx="22">
                  <c:v>0.59</c:v>
                </c:pt>
                <c:pt idx="23">
                  <c:v>0.6</c:v>
                </c:pt>
                <c:pt idx="24">
                  <c:v>0.63</c:v>
                </c:pt>
                <c:pt idx="25">
                  <c:v>0.63</c:v>
                </c:pt>
                <c:pt idx="26">
                  <c:v>0.66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66</c:v>
                </c:pt>
                <c:pt idx="1">
                  <c:v>29</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0.55000000000000004</c:v>
                </c:pt>
                <c:pt idx="1">
                  <c:v>0.56000000000000005</c:v>
                </c:pt>
                <c:pt idx="2">
                  <c:v>0.56999999999999995</c:v>
                </c:pt>
                <c:pt idx="3">
                  <c:v>0.56999999999999995</c:v>
                </c:pt>
                <c:pt idx="4">
                  <c:v>0.57999999999999996</c:v>
                </c:pt>
                <c:pt idx="5">
                  <c:v>0.57999999999999996</c:v>
                </c:pt>
                <c:pt idx="6">
                  <c:v>0.59</c:v>
                </c:pt>
                <c:pt idx="7">
                  <c:v>0.6</c:v>
                </c:pt>
                <c:pt idx="8">
                  <c:v>0.63</c:v>
                </c:pt>
                <c:pt idx="9">
                  <c:v>0.63</c:v>
                </c:pt>
                <c:pt idx="10">
                  <c:v>0.64</c:v>
                </c:pt>
                <c:pt idx="11">
                  <c:v>0.65</c:v>
                </c:pt>
                <c:pt idx="12">
                  <c:v>0.65</c:v>
                </c:pt>
                <c:pt idx="13">
                  <c:v>0.67</c:v>
                </c:pt>
                <c:pt idx="14">
                  <c:v>0.67</c:v>
                </c:pt>
                <c:pt idx="15">
                  <c:v>0.68</c:v>
                </c:pt>
                <c:pt idx="16">
                  <c:v>0.69</c:v>
                </c:pt>
                <c:pt idx="17">
                  <c:v>0.69</c:v>
                </c:pt>
                <c:pt idx="18">
                  <c:v>0.69</c:v>
                </c:pt>
                <c:pt idx="19">
                  <c:v>0.7</c:v>
                </c:pt>
                <c:pt idx="20">
                  <c:v>0.7</c:v>
                </c:pt>
                <c:pt idx="21">
                  <c:v>0.7</c:v>
                </c:pt>
                <c:pt idx="22">
                  <c:v>0.7</c:v>
                </c:pt>
                <c:pt idx="23">
                  <c:v>0.71</c:v>
                </c:pt>
                <c:pt idx="24">
                  <c:v>0.71</c:v>
                </c:pt>
                <c:pt idx="25">
                  <c:v>0.76</c:v>
                </c:pt>
                <c:pt idx="26">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0.13</c:v>
                </c:pt>
                <c:pt idx="2">
                  <c:v>0.04</c:v>
                </c:pt>
                <c:pt idx="3">
                  <c:v>0.03</c:v>
                </c:pt>
                <c:pt idx="4">
                  <c:v>0.16</c:v>
                </c:pt>
                <c:pt idx="5">
                  <c:v>0.13</c:v>
                </c:pt>
                <c:pt idx="6">
                  <c:v>0.06</c:v>
                </c:pt>
                <c:pt idx="7">
                  <c:v>0.03</c:v>
                </c:pt>
                <c:pt idx="8">
                  <c:v>0.15</c:v>
                </c:pt>
                <c:pt idx="9">
                  <c:v>0.09</c:v>
                </c:pt>
                <c:pt idx="10">
                  <c:v>0.08</c:v>
                </c:pt>
                <c:pt idx="11">
                  <c:v>0.35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58</c:v>
                </c:pt>
                <c:pt idx="1">
                  <c:v>63</c:v>
                </c:pt>
                <c:pt idx="2">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20</c:v>
                </c:pt>
                <c:pt idx="2">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29</c:v>
                </c:pt>
                <c:pt idx="2">
                  <c:v>18</c:v>
                </c:pt>
                <c:pt idx="3">
                  <c:v>15</c:v>
                </c:pt>
                <c:pt idx="4">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c:v>
                </c:pt>
                <c:pt idx="1">
                  <c:v>0.33</c:v>
                </c:pt>
                <c:pt idx="2">
                  <c:v>0.34</c:v>
                </c:pt>
                <c:pt idx="3">
                  <c:v>0.35</c:v>
                </c:pt>
                <c:pt idx="4">
                  <c:v>0.37</c:v>
                </c:pt>
                <c:pt idx="5">
                  <c:v>0.37</c:v>
                </c:pt>
                <c:pt idx="6">
                  <c:v>0.38</c:v>
                </c:pt>
                <c:pt idx="7">
                  <c:v>0.39</c:v>
                </c:pt>
                <c:pt idx="8">
                  <c:v>0.41</c:v>
                </c:pt>
                <c:pt idx="9">
                  <c:v>0.42</c:v>
                </c:pt>
                <c:pt idx="10">
                  <c:v>0.43</c:v>
                </c:pt>
                <c:pt idx="11">
                  <c:v>0.45</c:v>
                </c:pt>
                <c:pt idx="12">
                  <c:v>0.48</c:v>
                </c:pt>
                <c:pt idx="13">
                  <c:v>0.48</c:v>
                </c:pt>
                <c:pt idx="14">
                  <c:v>0.51</c:v>
                </c:pt>
                <c:pt idx="15">
                  <c:v>0.51</c:v>
                </c:pt>
                <c:pt idx="16">
                  <c:v>0.51</c:v>
                </c:pt>
                <c:pt idx="17">
                  <c:v>0.51</c:v>
                </c:pt>
                <c:pt idx="18">
                  <c:v>0.52</c:v>
                </c:pt>
                <c:pt idx="19">
                  <c:v>0.54</c:v>
                </c:pt>
                <c:pt idx="20">
                  <c:v>0.55000000000000004</c:v>
                </c:pt>
                <c:pt idx="21">
                  <c:v>0.55000000000000004</c:v>
                </c:pt>
                <c:pt idx="22">
                  <c:v>0.56000000000000005</c:v>
                </c:pt>
                <c:pt idx="23">
                  <c:v>0.56999999999999995</c:v>
                </c:pt>
                <c:pt idx="24">
                  <c:v>0.57999999999999996</c:v>
                </c:pt>
                <c:pt idx="25">
                  <c:v>0.63</c:v>
                </c:pt>
                <c:pt idx="26">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0.42</c:v>
                </c:pt>
                <c:pt idx="1">
                  <c:v>0.52</c:v>
                </c:pt>
                <c:pt idx="2">
                  <c:v>0.03</c:v>
                </c:pt>
                <c:pt idx="3">
                  <c:v>0.02</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55</c:v>
                </c:pt>
                <c:pt idx="1">
                  <c:v>63</c:v>
                </c:pt>
                <c:pt idx="2">
                  <c:v>12</c:v>
                </c:pt>
                <c:pt idx="3">
                  <c:v>5</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32</c:v>
                </c:pt>
                <c:pt idx="1">
                  <c:v>31</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63</c:v>
                </c:pt>
                <c:pt idx="1">
                  <c:v>24</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0.73</c:v>
                </c:pt>
                <c:pt idx="1">
                  <c:v>0.77</c:v>
                </c:pt>
                <c:pt idx="2">
                  <c:v>0.79</c:v>
                </c:pt>
                <c:pt idx="3">
                  <c:v>0.79</c:v>
                </c:pt>
                <c:pt idx="4">
                  <c:v>0.83</c:v>
                </c:pt>
                <c:pt idx="5">
                  <c:v>0.84</c:v>
                </c:pt>
                <c:pt idx="6">
                  <c:v>0.85</c:v>
                </c:pt>
                <c:pt idx="7">
                  <c:v>0.85</c:v>
                </c:pt>
                <c:pt idx="8">
                  <c:v>0.85</c:v>
                </c:pt>
                <c:pt idx="9">
                  <c:v>0.86</c:v>
                </c:pt>
                <c:pt idx="10">
                  <c:v>0.86</c:v>
                </c:pt>
                <c:pt idx="11">
                  <c:v>0.87</c:v>
                </c:pt>
                <c:pt idx="12">
                  <c:v>0.87</c:v>
                </c:pt>
                <c:pt idx="13">
                  <c:v>0.87</c:v>
                </c:pt>
                <c:pt idx="14">
                  <c:v>0.88</c:v>
                </c:pt>
                <c:pt idx="15">
                  <c:v>0.89</c:v>
                </c:pt>
                <c:pt idx="16">
                  <c:v>0.9</c:v>
                </c:pt>
                <c:pt idx="17">
                  <c:v>0.9</c:v>
                </c:pt>
                <c:pt idx="18">
                  <c:v>0.9</c:v>
                </c:pt>
                <c:pt idx="19">
                  <c:v>0.91</c:v>
                </c:pt>
                <c:pt idx="20">
                  <c:v>0.92</c:v>
                </c:pt>
                <c:pt idx="21">
                  <c:v>0.93</c:v>
                </c:pt>
                <c:pt idx="22">
                  <c:v>0.93</c:v>
                </c:pt>
                <c:pt idx="23">
                  <c:v>0.93</c:v>
                </c:pt>
                <c:pt idx="24">
                  <c:v>0.93</c:v>
                </c:pt>
                <c:pt idx="25">
                  <c:v>0.93</c:v>
                </c:pt>
                <c:pt idx="26">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59</c:v>
                </c:pt>
                <c:pt idx="1">
                  <c:v>62</c:v>
                </c:pt>
                <c:pt idx="2">
                  <c:v>49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18</c:v>
                </c:pt>
                <c:pt idx="2">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32</c:v>
                </c:pt>
                <c:pt idx="2">
                  <c:v>19</c:v>
                </c:pt>
                <c:pt idx="3">
                  <c:v>11</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0.34</c:v>
                </c:pt>
                <c:pt idx="1">
                  <c:v>0.35</c:v>
                </c:pt>
                <c:pt idx="2">
                  <c:v>0.38</c:v>
                </c:pt>
                <c:pt idx="3">
                  <c:v>0.38</c:v>
                </c:pt>
                <c:pt idx="4">
                  <c:v>0.38</c:v>
                </c:pt>
                <c:pt idx="5">
                  <c:v>0.39</c:v>
                </c:pt>
                <c:pt idx="6">
                  <c:v>0.39</c:v>
                </c:pt>
                <c:pt idx="7">
                  <c:v>0.39</c:v>
                </c:pt>
                <c:pt idx="8">
                  <c:v>0.43</c:v>
                </c:pt>
                <c:pt idx="9">
                  <c:v>0.47</c:v>
                </c:pt>
                <c:pt idx="10">
                  <c:v>0.48</c:v>
                </c:pt>
                <c:pt idx="11">
                  <c:v>0.5</c:v>
                </c:pt>
                <c:pt idx="12">
                  <c:v>0.51</c:v>
                </c:pt>
                <c:pt idx="13">
                  <c:v>0.51</c:v>
                </c:pt>
                <c:pt idx="14">
                  <c:v>0.53</c:v>
                </c:pt>
                <c:pt idx="15">
                  <c:v>0.53</c:v>
                </c:pt>
                <c:pt idx="16">
                  <c:v>0.54</c:v>
                </c:pt>
                <c:pt idx="17">
                  <c:v>0.54</c:v>
                </c:pt>
                <c:pt idx="18">
                  <c:v>0.54</c:v>
                </c:pt>
                <c:pt idx="19">
                  <c:v>0.54</c:v>
                </c:pt>
                <c:pt idx="20">
                  <c:v>0.55000000000000004</c:v>
                </c:pt>
                <c:pt idx="21">
                  <c:v>0.55000000000000004</c:v>
                </c:pt>
                <c:pt idx="22">
                  <c:v>0.56000000000000005</c:v>
                </c:pt>
                <c:pt idx="23">
                  <c:v>0.56000000000000005</c:v>
                </c:pt>
                <c:pt idx="24">
                  <c:v>0.56999999999999995</c:v>
                </c:pt>
                <c:pt idx="25">
                  <c:v>0.62</c:v>
                </c:pt>
                <c:pt idx="26">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82</c:v>
                </c:pt>
                <c:pt idx="1">
                  <c:v>85</c:v>
                </c:pt>
                <c:pt idx="2">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40</c:v>
                </c:pt>
                <c:pt idx="1">
                  <c:v>38</c:v>
                </c:pt>
                <c:pt idx="2">
                  <c:v>14</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86</c:v>
                </c:pt>
                <c:pt idx="2">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39</c:v>
                </c:pt>
                <c:pt idx="2">
                  <c:v>12</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85</c:v>
                </c:pt>
                <c:pt idx="2">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5</c:v>
                </c:pt>
                <c:pt idx="2">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37</c:v>
                </c:pt>
                <c:pt idx="2">
                  <c:v>14</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82</c:v>
                </c:pt>
                <c:pt idx="2">
                  <c:v>76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18</c:v>
                </c:pt>
                <c:pt idx="2">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43</c:v>
                </c:pt>
                <c:pt idx="1">
                  <c:v>33</c:v>
                </c:pt>
                <c:pt idx="2">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90</c:v>
                </c:pt>
                <c:pt idx="2">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10</c:v>
                </c:pt>
                <c:pt idx="2">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38</c:v>
                </c:pt>
                <c:pt idx="2">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94</c:v>
                </c:pt>
                <c:pt idx="2">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6</c:v>
                </c:pt>
                <c:pt idx="2">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33</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92</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37</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174EADE-870F-43E2-9FA6-50E9C4A973A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0717B10-4EB8-4E77-9F4B-624F5DC781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73B25E3-2AF6-420D-BA79-4FCF0BDD7F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CC6AFD0-C2C3-49C5-9B6D-450650E336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1159F11-AB07-4703-B2BF-40D7E8AC901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B48F0661-B968-4C64-9088-0962D0CDF4B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0CD94F3-C38C-4C52-B098-C083D505F5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0.78</c:v>
                </c:pt>
                <c:pt idx="3">
                  <c:v>0</c:v>
                </c:pt>
                <c:pt idx="4">
                  <c:v>0.78</c:v>
                </c:pt>
                <c:pt idx="5">
                  <c:v>0.79</c:v>
                </c:pt>
                <c:pt idx="6">
                  <c:v>0.56000000000000005</c:v>
                </c:pt>
                <c:pt idx="7">
                  <c:v>0.6</c:v>
                </c:pt>
                <c:pt idx="8">
                  <c:v>0.7</c:v>
                </c:pt>
                <c:pt idx="9">
                  <c:v>0</c:v>
                </c:pt>
                <c:pt idx="11">
                  <c:v>0.78</c:v>
                </c:pt>
                <c:pt idx="12">
                  <c:v>0.66</c:v>
                </c:pt>
                <c:pt idx="13">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1D7D80F-67EE-4DF7-B4C2-ADB71BD1F25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3AFCF8E1-64F4-4646-BD07-215DCA881E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8E22977C-A465-4FAD-98EA-2B88AA7A55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A534C74D-2FFE-48D6-83A4-BD4A42A8E6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0D0EFD8-7B51-4B55-A466-0E0E4EA7A0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28D9A761-C36E-4199-9DE7-B2BD54CCD9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5D2BD3C2-883F-4801-BFBE-ED83ACF4D6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274EE9C8-0F88-4B77-A817-12EED0DDF8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0.21999999999999997</c:v>
                </c:pt>
                <c:pt idx="5">
                  <c:v>0.20999999999999996</c:v>
                </c:pt>
                <c:pt idx="6">
                  <c:v>0.43999999999999995</c:v>
                </c:pt>
                <c:pt idx="7">
                  <c:v>0.4</c:v>
                </c:pt>
                <c:pt idx="8">
                  <c:v>0.30000000000000004</c:v>
                </c:pt>
                <c:pt idx="9">
                  <c:v>1</c:v>
                </c:pt>
                <c:pt idx="10">
                  <c:v>1</c:v>
                </c:pt>
                <c:pt idx="11">
                  <c:v>0.21999999999999997</c:v>
                </c:pt>
                <c:pt idx="12">
                  <c:v>0.33999999999999997</c:v>
                </c:pt>
                <c:pt idx="13">
                  <c:v>0.33999999999999997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78%</c:v>
                  </c:pt>
                  <c:pt idx="4">
                    <c:v>78%</c:v>
                  </c:pt>
                  <c:pt idx="5">
                    <c:v>79%</c:v>
                  </c:pt>
                  <c:pt idx="6">
                    <c:v>56%</c:v>
                  </c:pt>
                  <c:pt idx="7">
                    <c:v>60%</c:v>
                  </c:pt>
                  <c:pt idx="8">
                    <c:v>70%</c:v>
                  </c:pt>
                  <c:pt idx="11">
                    <c:v>78%</c:v>
                  </c:pt>
                  <c:pt idx="12">
                    <c:v>66%</c:v>
                  </c:pt>
                  <c:pt idx="13">
                    <c:v>66%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83D244F-BDCF-45FD-AF64-28BAE3F5F9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5D7327C-AE53-49F1-AB3E-1D8EE17E4B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69C2979-0015-46DE-A923-4A21577505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DF85309-18E5-4ACE-99F3-C56E99724D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2AD1FC4D-9500-413D-BC26-D14B85EBEA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906407BA-1113-4B93-A05A-3C327D4A381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6C4BB168-84C9-4A41-A6DF-FD5643185F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FD9629A-FD14-4ABC-AEBC-D28EA80244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E3C18565-DDBD-4BB4-9E61-027395CAFE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4629A1C-22C6-4F47-92D3-A762D0603D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C619F586-104F-412F-9A88-003618A42C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F30BF2B-BAC2-4BCD-83A7-F4184007DB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B34DC5D8-D521-4834-97C4-B0638BB1B2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E741794D-1CD9-4F4B-87B9-F4B5D5A259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0.79</c:v>
                </c:pt>
                <c:pt idx="2">
                  <c:v>0.79</c:v>
                </c:pt>
                <c:pt idx="3">
                  <c:v>0.65</c:v>
                </c:pt>
                <c:pt idx="4">
                  <c:v>0.68</c:v>
                </c:pt>
                <c:pt idx="5">
                  <c:v>0.74</c:v>
                </c:pt>
                <c:pt idx="7">
                  <c:v>0</c:v>
                </c:pt>
                <c:pt idx="8">
                  <c:v>0.69</c:v>
                </c:pt>
                <c:pt idx="9">
                  <c:v>0.73</c:v>
                </c:pt>
                <c:pt idx="10">
                  <c:v>0.75</c:v>
                </c:pt>
                <c:pt idx="11">
                  <c:v>0.78</c:v>
                </c:pt>
                <c:pt idx="12">
                  <c:v>0.82</c:v>
                </c:pt>
                <c:pt idx="13">
                  <c:v>0.84</c:v>
                </c:pt>
                <c:pt idx="14">
                  <c:v>0.88</c:v>
                </c:pt>
                <c:pt idx="15">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C73C9EB-5754-4468-888E-F901B88298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6F88441-F868-4E5F-BD59-11C2ECAFA0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CF08567B-1EAF-440A-AD09-B792A8E689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51D69F0-D196-471F-82FB-58CACC9951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6EF558C-93B2-43F4-B8C2-26B73438E2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CCC20F4-7787-4613-B9EF-3A03FE8595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8DDABCA6-F6C2-419D-A2C5-BB9D52185A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1542379-E38F-4650-A21A-27BB71F5F6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5CDE056-71B8-4F53-8CD5-01019E8FFA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5D4A24A-AD6B-4103-81AB-8847FA60E1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18CE2C39-2B9C-43D4-8814-FD7B445729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738E407-66DB-4B92-A2B0-C50B8B6169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F63B5D2-FFC1-4255-BB7D-2216325993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0.20999999999999996</c:v>
                </c:pt>
                <c:pt idx="2">
                  <c:v>0.20999999999999996</c:v>
                </c:pt>
                <c:pt idx="3">
                  <c:v>0.35</c:v>
                </c:pt>
                <c:pt idx="4">
                  <c:v>0.31999999999999995</c:v>
                </c:pt>
                <c:pt idx="5">
                  <c:v>0.26</c:v>
                </c:pt>
                <c:pt idx="6" formatCode="0%;;">
                  <c:v>1</c:v>
                </c:pt>
                <c:pt idx="7" formatCode="0%;;">
                  <c:v>1</c:v>
                </c:pt>
                <c:pt idx="8">
                  <c:v>0.31000000000000005</c:v>
                </c:pt>
                <c:pt idx="9">
                  <c:v>0.27</c:v>
                </c:pt>
                <c:pt idx="10">
                  <c:v>0.25</c:v>
                </c:pt>
                <c:pt idx="11">
                  <c:v>0.21999999999999997</c:v>
                </c:pt>
                <c:pt idx="12">
                  <c:v>0.18000000000000005</c:v>
                </c:pt>
                <c:pt idx="13">
                  <c:v>0.16000000000000003</c:v>
                </c:pt>
                <c:pt idx="14">
                  <c:v>0.12</c:v>
                </c:pt>
                <c:pt idx="15">
                  <c:v>0.13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79%</c:v>
                  </c:pt>
                  <c:pt idx="2">
                    <c:v>79%</c:v>
                  </c:pt>
                  <c:pt idx="3">
                    <c:v>65%</c:v>
                  </c:pt>
                  <c:pt idx="4">
                    <c:v>68%</c:v>
                  </c:pt>
                  <c:pt idx="5">
                    <c:v>74%</c:v>
                  </c:pt>
                  <c:pt idx="8">
                    <c:v>69%</c:v>
                  </c:pt>
                  <c:pt idx="9">
                    <c:v>73%</c:v>
                  </c:pt>
                  <c:pt idx="10">
                    <c:v>75%</c:v>
                  </c:pt>
                  <c:pt idx="11">
                    <c:v>78%</c:v>
                  </c:pt>
                  <c:pt idx="12">
                    <c:v>82%</c:v>
                  </c:pt>
                  <c:pt idx="13">
                    <c:v>84%</c:v>
                  </c:pt>
                  <c:pt idx="14">
                    <c:v>88%</c:v>
                  </c:pt>
                  <c:pt idx="15">
                    <c:v>87%</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356FAE-8608-43C4-9F84-4A33DDC0516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DFDBB6C-6693-4836-A591-D2862549396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CB207B93-B140-43E3-8B88-CFDCD5466E7B}"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18721A8-495D-413A-A913-67E39866A7F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06A8D1B-8EBF-476F-B561-A14411756CC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27337808-E2AF-4A9A-84ED-E6820E23604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F1B43250-CAD5-4BEB-885A-8A4D920D8F4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3F88297C-2846-481A-AD67-BA46F41019A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4E38FB6E-DAAB-4A5C-8BFF-BA0F7371AEB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5541A90-1B7E-4252-893C-3D0CE2F2DB2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0.78</c:v>
                </c:pt>
                <c:pt idx="3">
                  <c:v>0</c:v>
                </c:pt>
                <c:pt idx="5">
                  <c:v>0.76</c:v>
                </c:pt>
                <c:pt idx="6">
                  <c:v>0.79</c:v>
                </c:pt>
                <c:pt idx="7">
                  <c:v>0.77</c:v>
                </c:pt>
                <c:pt idx="8">
                  <c:v>0.8</c:v>
                </c:pt>
                <c:pt idx="9">
                  <c:v>0.86</c:v>
                </c:pt>
                <c:pt idx="13">
                  <c:v>0.76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98E130F7-89F4-42DB-B09A-2C6F354977A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F099600-1991-4F27-9691-F3365375A12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C91C111-4B71-4CE1-906A-A28D6F34E1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90EB6863-8494-4396-A899-B106E916BE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299335E2-FD13-4DBD-A807-76D4F5E886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976ADBF5-630C-433D-B1EE-7D054CF463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4D1B3EB-9EDC-46A1-A3E2-AE38565E00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3FDD7DD-F07A-452E-AC7F-36D58FD334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0.21999999999999997</c:v>
                </c:pt>
                <c:pt idx="2">
                  <c:v>1</c:v>
                </c:pt>
                <c:pt idx="3">
                  <c:v>1</c:v>
                </c:pt>
                <c:pt idx="4">
                  <c:v>1</c:v>
                </c:pt>
                <c:pt idx="5">
                  <c:v>0.24</c:v>
                </c:pt>
                <c:pt idx="6">
                  <c:v>0.20999999999999996</c:v>
                </c:pt>
                <c:pt idx="7">
                  <c:v>0.22999999999999998</c:v>
                </c:pt>
                <c:pt idx="8">
                  <c:v>0.19999999999999996</c:v>
                </c:pt>
                <c:pt idx="9">
                  <c:v>0.14000000000000001</c:v>
                </c:pt>
                <c:pt idx="10">
                  <c:v>1</c:v>
                </c:pt>
                <c:pt idx="11">
                  <c:v>1</c:v>
                </c:pt>
                <c:pt idx="12">
                  <c:v>1</c:v>
                </c:pt>
                <c:pt idx="13">
                  <c:v>0.24</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78%</c:v>
                  </c:pt>
                  <c:pt idx="5">
                    <c:v>76%</c:v>
                  </c:pt>
                  <c:pt idx="6">
                    <c:v>79%</c:v>
                  </c:pt>
                  <c:pt idx="7">
                    <c:v>77%</c:v>
                  </c:pt>
                  <c:pt idx="8">
                    <c:v>80%</c:v>
                  </c:pt>
                  <c:pt idx="9">
                    <c:v>86%</c:v>
                  </c:pt>
                  <c:pt idx="13">
                    <c:v>76%</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435EAD3F-F344-4D82-AF11-E2ECDB31D4D1}"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55BFBB9-8B93-4880-944F-9EBD0A85A1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3961192-D328-4E46-A612-D256D510AB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9658D64-DA6B-477F-82E5-C029BDBF3B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05381D49-6996-4C20-9EAB-8F460E4BD8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A428C5E-4842-4EC3-8769-3A48242973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B83D785-365D-43E7-92DA-17AB9B91AD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ACE2B454-B94F-4945-88AA-7F303611287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EAE7C56-DB0D-4E2D-ADBE-148226946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9ABA4E8A-B615-492C-9098-BAFAF0F157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1D6E6A6-68BA-431E-ADFB-0DFB43D0DA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C0BFDA61-C7CC-4536-ACCC-2A284462B4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F199900-B2A8-4E91-A347-57217BD8CD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7269A21-DE0D-45AB-B674-EAF8FF3CA6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2F052BDB-5ED5-44B7-95CE-344613321C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6B3311A-34AD-4177-B2C9-60B133022F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0629DCD-74FA-4DA4-A798-F4E86343F1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B84CFD1-7CA7-4D54-B932-DF3C14DD77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0.8</c:v>
                </c:pt>
                <c:pt idx="3">
                  <c:v>0.67</c:v>
                </c:pt>
                <c:pt idx="4">
                  <c:v>0.85</c:v>
                </c:pt>
                <c:pt idx="5">
                  <c:v>0.79</c:v>
                </c:pt>
                <c:pt idx="6">
                  <c:v>0.83</c:v>
                </c:pt>
                <c:pt idx="7">
                  <c:v>0.81</c:v>
                </c:pt>
                <c:pt idx="8">
                  <c:v>0.81</c:v>
                </c:pt>
                <c:pt idx="9">
                  <c:v>0.81</c:v>
                </c:pt>
                <c:pt idx="10">
                  <c:v>0.82</c:v>
                </c:pt>
                <c:pt idx="11">
                  <c:v>0.74</c:v>
                </c:pt>
                <c:pt idx="12">
                  <c:v>0.77</c:v>
                </c:pt>
                <c:pt idx="13">
                  <c:v>0.72</c:v>
                </c:pt>
                <c:pt idx="14">
                  <c:v>0.74</c:v>
                </c:pt>
                <c:pt idx="15">
                  <c:v>0.8</c:v>
                </c:pt>
                <c:pt idx="16">
                  <c:v>0.77</c:v>
                </c:pt>
                <c:pt idx="17">
                  <c:v>0.78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96EC24B8-33C1-4152-A874-563F3DB9C7F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A0D1190-5E27-4667-9C30-A7032A6829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42A6803-DC11-40A0-BD46-9C6196C9D4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303E6D1-1C12-46AC-B701-07C76F355A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301FA6C-1A17-4BBD-8131-4E7F449BAF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6744B57-7F14-48EB-BDFD-C903AE9549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60427A73-9C81-47CA-95BB-BABF998447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A289146-4D4D-4438-9642-86FCA2BCF4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0D1523D-05C4-41E4-827D-AD2003DB6A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C20B4D9-29CE-4DEB-8D55-0CA6017E5C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3F2E530E-B53C-47DE-B033-567714D054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D6B624CD-EAD2-4D8F-BC47-1D7A40F756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1E6A4CFB-2708-41D4-A2A1-D3C0841239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5FA32F0E-42EF-4FE0-8E6D-39F5C289F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0FAA4EB-2B76-412C-8BCB-5CA6345E59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0D3DC6BA-8E06-4866-AB29-C6A0A88A3F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B6F3F65-BCBF-4712-84DA-4072FF4C20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3CBDD77-68D3-4619-AF41-C2A82BDAED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0.19999999999999996</c:v>
                </c:pt>
                <c:pt idx="3">
                  <c:v>0.32999999999999996</c:v>
                </c:pt>
                <c:pt idx="4">
                  <c:v>0.15000000000000002</c:v>
                </c:pt>
                <c:pt idx="5">
                  <c:v>0.20999999999999996</c:v>
                </c:pt>
                <c:pt idx="6">
                  <c:v>0.17000000000000004</c:v>
                </c:pt>
                <c:pt idx="7">
                  <c:v>0.18999999999999995</c:v>
                </c:pt>
                <c:pt idx="8">
                  <c:v>0.18999999999999995</c:v>
                </c:pt>
                <c:pt idx="9">
                  <c:v>0.18999999999999995</c:v>
                </c:pt>
                <c:pt idx="10">
                  <c:v>0.18000000000000005</c:v>
                </c:pt>
                <c:pt idx="11">
                  <c:v>0.26</c:v>
                </c:pt>
                <c:pt idx="12">
                  <c:v>0.22999999999999998</c:v>
                </c:pt>
                <c:pt idx="13">
                  <c:v>0.28000000000000003</c:v>
                </c:pt>
                <c:pt idx="14">
                  <c:v>0.26</c:v>
                </c:pt>
                <c:pt idx="15">
                  <c:v>0.19999999999999996</c:v>
                </c:pt>
                <c:pt idx="16">
                  <c:v>0.22999999999999998</c:v>
                </c:pt>
                <c:pt idx="17">
                  <c:v>0.21999999999999997</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86%</c:v>
                  </c:pt>
                  <c:pt idx="2">
                    <c:v>80%</c:v>
                  </c:pt>
                  <c:pt idx="3">
                    <c:v>67%</c:v>
                  </c:pt>
                  <c:pt idx="4">
                    <c:v>85%</c:v>
                  </c:pt>
                  <c:pt idx="5">
                    <c:v>79%</c:v>
                  </c:pt>
                  <c:pt idx="6">
                    <c:v>83%</c:v>
                  </c:pt>
                  <c:pt idx="7">
                    <c:v>81%</c:v>
                  </c:pt>
                  <c:pt idx="8">
                    <c:v>81%</c:v>
                  </c:pt>
                  <c:pt idx="9">
                    <c:v>81%</c:v>
                  </c:pt>
                  <c:pt idx="10">
                    <c:v>82%</c:v>
                  </c:pt>
                  <c:pt idx="11">
                    <c:v>74%</c:v>
                  </c:pt>
                  <c:pt idx="12">
                    <c:v>77%</c:v>
                  </c:pt>
                  <c:pt idx="13">
                    <c:v>72%</c:v>
                  </c:pt>
                  <c:pt idx="14">
                    <c:v>74%</c:v>
                  </c:pt>
                  <c:pt idx="15">
                    <c:v>80%</c:v>
                  </c:pt>
                  <c:pt idx="16">
                    <c:v>77%</c:v>
                  </c:pt>
                  <c:pt idx="17">
                    <c:v>78%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263DA73-13B1-4C84-B051-F21AEADF9EA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F51C3A04-6F01-4713-B530-B5AD200BB1E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6F702FD0-7878-46A7-A5CB-33E637F926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C84E86A6-F319-4029-9483-DAC0D0FC3DC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4FF8285-E3A9-4B87-9A5D-1182D0FBCB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4E143508-476F-4305-8554-175B1136E7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2DC86E92-5368-404E-9511-4C64EEA808E8}"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6421A0D-A894-4876-AEFA-F8B08A165FB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F835A1F8-036A-4F94-BA33-F46DA79A223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E96485AD-9238-4525-9F62-D623EE4212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CC3A2F0B-7D17-4897-89B3-52DF2D3025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0.78</c:v>
                </c:pt>
                <c:pt idx="3">
                  <c:v>0</c:v>
                </c:pt>
                <c:pt idx="4" formatCode="0%">
                  <c:v>0.77</c:v>
                </c:pt>
                <c:pt idx="5" formatCode="0%">
                  <c:v>0.75</c:v>
                </c:pt>
                <c:pt idx="6" formatCode="0%">
                  <c:v>0.82</c:v>
                </c:pt>
                <c:pt idx="7" formatCode="0%">
                  <c:v>0.7</c:v>
                </c:pt>
                <c:pt idx="9" formatCode="0%">
                  <c:v>0.71</c:v>
                </c:pt>
                <c:pt idx="10" formatCode="0%">
                  <c:v>0.74</c:v>
                </c:pt>
                <c:pt idx="11" formatCode="0%">
                  <c:v>0.78</c:v>
                </c:pt>
                <c:pt idx="12" formatCode="0%">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A7C8D6EA-94C0-47E5-B7C0-8BC1AF7628E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A5C822EB-25E2-491C-B1B9-A4B33828947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0E6141F7-7C45-4CED-8FE2-B3DE05C575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76FE9906-9607-4EFF-A289-10AA94FF57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162C3B4D-7CA1-45CC-BA49-2F41E01139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E72F22D3-BE84-48EF-958D-C6656F8B5F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E06FCB20-46F5-4468-B7DE-508825CCA31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8BD433A2-294F-4376-834A-057BCAE5C7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A5A3B078-34BA-49A3-B34A-24BAD73837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50256A3-827D-4E45-A062-FF755F2E76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B0E44863-C7F7-4555-9027-429EB34A6B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0.22999999999999998</c:v>
                </c:pt>
                <c:pt idx="5">
                  <c:v>0.25</c:v>
                </c:pt>
                <c:pt idx="6">
                  <c:v>0.18000000000000005</c:v>
                </c:pt>
                <c:pt idx="7">
                  <c:v>0.30000000000000004</c:v>
                </c:pt>
                <c:pt idx="8">
                  <c:v>1</c:v>
                </c:pt>
                <c:pt idx="9">
                  <c:v>0.29000000000000004</c:v>
                </c:pt>
                <c:pt idx="10">
                  <c:v>0.26</c:v>
                </c:pt>
                <c:pt idx="11">
                  <c:v>0.21999999999999997</c:v>
                </c:pt>
                <c:pt idx="12">
                  <c:v>0.31000000000000005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78%</c:v>
                  </c:pt>
                  <c:pt idx="4">
                    <c:v>77%</c:v>
                  </c:pt>
                  <c:pt idx="5">
                    <c:v>75%</c:v>
                  </c:pt>
                  <c:pt idx="6">
                    <c:v>82%</c:v>
                  </c:pt>
                  <c:pt idx="7">
                    <c:v>70%</c:v>
                  </c:pt>
                  <c:pt idx="9">
                    <c:v>71%</c:v>
                  </c:pt>
                  <c:pt idx="10">
                    <c:v>74%</c:v>
                  </c:pt>
                  <c:pt idx="11">
                    <c:v>78%</c:v>
                  </c:pt>
                  <c:pt idx="12">
                    <c:v>69%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518B568-7787-4BDC-8862-81A7E1C541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04DC8A94-487D-4DC8-BF01-2E5B8E6B5F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D122C270-554C-4047-9E23-0D4C71A1E6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4F221D62-128B-423D-A4B7-D9576C9BE8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CE987CFC-9D24-4C10-BC61-2C6C414C92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45ECC75-EF48-413A-A169-E5D3FDF877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DED9B24A-E7E0-4664-8D90-57D07DF119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c:v>
                </c:pt>
                <c:pt idx="2">
                  <c:v>0.75</c:v>
                </c:pt>
                <c:pt idx="3">
                  <c:v>0.71</c:v>
                </c:pt>
                <c:pt idx="4">
                  <c:v>0.81</c:v>
                </c:pt>
                <c:pt idx="5">
                  <c:v>0.77</c:v>
                </c:pt>
                <c:pt idx="7" formatCode="0%;;">
                  <c:v>0</c:v>
                </c:pt>
                <c:pt idx="8" formatCode="0%;;">
                  <c:v>0.78</c:v>
                </c:pt>
                <c:pt idx="9" formatCode="0%;;">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4CE95990-B228-47BD-99D7-01B2B8AB71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07931601-ADB9-46BB-8BB5-FA4285EF8A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BC1803B9-3EEF-4C9A-95CB-FABDFA2217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3946C3D-E9CD-4EDF-865A-37C803C435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269EC5C8-DFE0-4F8E-9417-F2B8CA82AA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829EFF59-43B1-4756-8C9B-115313BC90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B7AD5CD-E393-4C24-BE50-C63404E804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01148145-EDAC-41CF-B1C3-4B37033CF5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0.19999999999999996</c:v>
                </c:pt>
                <c:pt idx="2">
                  <c:v>0.25</c:v>
                </c:pt>
                <c:pt idx="3">
                  <c:v>0.29000000000000004</c:v>
                </c:pt>
                <c:pt idx="4">
                  <c:v>0.18999999999999995</c:v>
                </c:pt>
                <c:pt idx="5">
                  <c:v>0.22999999999999998</c:v>
                </c:pt>
                <c:pt idx="6">
                  <c:v>1</c:v>
                </c:pt>
                <c:pt idx="7">
                  <c:v>1</c:v>
                </c:pt>
                <c:pt idx="8">
                  <c:v>0.21999999999999997</c:v>
                </c:pt>
                <c:pt idx="9">
                  <c:v>0.21999999999999997</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80%</c:v>
                  </c:pt>
                  <c:pt idx="2">
                    <c:v>75%</c:v>
                  </c:pt>
                  <c:pt idx="3">
                    <c:v>71%</c:v>
                  </c:pt>
                  <c:pt idx="4">
                    <c:v>81%</c:v>
                  </c:pt>
                  <c:pt idx="5">
                    <c:v>77%</c:v>
                  </c:pt>
                  <c:pt idx="8">
                    <c:v>78%</c:v>
                  </c:pt>
                  <c:pt idx="9">
                    <c:v>78%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73</c:v>
                </c:pt>
                <c:pt idx="1">
                  <c:v>67</c:v>
                </c:pt>
                <c:pt idx="2">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27</c:v>
                </c:pt>
                <c:pt idx="1">
                  <c:v>33</c:v>
                </c:pt>
                <c:pt idx="2">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22</c:v>
                </c:pt>
                <c:pt idx="1">
                  <c:v>38</c:v>
                </c:pt>
                <c:pt idx="2">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0.46</c:v>
                </c:pt>
                <c:pt idx="1">
                  <c:v>0.46</c:v>
                </c:pt>
                <c:pt idx="2">
                  <c:v>0.5</c:v>
                </c:pt>
                <c:pt idx="3">
                  <c:v>0.51</c:v>
                </c:pt>
                <c:pt idx="4">
                  <c:v>0.51</c:v>
                </c:pt>
                <c:pt idx="5">
                  <c:v>0.54</c:v>
                </c:pt>
                <c:pt idx="6">
                  <c:v>0.55000000000000004</c:v>
                </c:pt>
                <c:pt idx="7">
                  <c:v>0.55000000000000004</c:v>
                </c:pt>
                <c:pt idx="8">
                  <c:v>0.55000000000000004</c:v>
                </c:pt>
                <c:pt idx="9">
                  <c:v>0.56000000000000005</c:v>
                </c:pt>
                <c:pt idx="10">
                  <c:v>0.56999999999999995</c:v>
                </c:pt>
                <c:pt idx="11">
                  <c:v>0.56999999999999995</c:v>
                </c:pt>
                <c:pt idx="12">
                  <c:v>0.57999999999999996</c:v>
                </c:pt>
                <c:pt idx="13">
                  <c:v>0.59</c:v>
                </c:pt>
                <c:pt idx="14">
                  <c:v>0.59</c:v>
                </c:pt>
                <c:pt idx="15">
                  <c:v>0.6</c:v>
                </c:pt>
                <c:pt idx="16">
                  <c:v>0.6</c:v>
                </c:pt>
                <c:pt idx="17">
                  <c:v>0.61</c:v>
                </c:pt>
                <c:pt idx="18">
                  <c:v>0.63</c:v>
                </c:pt>
                <c:pt idx="19">
                  <c:v>0.64</c:v>
                </c:pt>
                <c:pt idx="20">
                  <c:v>0.64</c:v>
                </c:pt>
                <c:pt idx="21">
                  <c:v>0.64</c:v>
                </c:pt>
                <c:pt idx="22">
                  <c:v>0.66</c:v>
                </c:pt>
                <c:pt idx="23">
                  <c:v>0.69</c:v>
                </c:pt>
                <c:pt idx="24">
                  <c:v>0.71</c:v>
                </c:pt>
                <c:pt idx="25">
                  <c:v>0.73</c:v>
                </c:pt>
                <c:pt idx="26">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0.51</c:v>
                </c:pt>
                <c:pt idx="1">
                  <c:v>0.17</c:v>
                </c:pt>
                <c:pt idx="2">
                  <c:v>0.09</c:v>
                </c:pt>
                <c:pt idx="3">
                  <c:v>0.15</c:v>
                </c:pt>
                <c:pt idx="4">
                  <c:v>0.02</c:v>
                </c:pt>
                <c:pt idx="5">
                  <c:v>0.34</c:v>
                </c:pt>
                <c:pt idx="6">
                  <c:v>0.2</c:v>
                </c:pt>
                <c:pt idx="7">
                  <c:v>0.04</c:v>
                </c:pt>
                <c:pt idx="8">
                  <c:v>0.09</c:v>
                </c:pt>
                <c:pt idx="9">
                  <c:v>0.04</c:v>
                </c:pt>
                <c:pt idx="10">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56</c:v>
                </c:pt>
                <c:pt idx="1">
                  <c:v>67</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44</c:v>
                </c:pt>
                <c:pt idx="1">
                  <c:v>33</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62</c:v>
                </c:pt>
                <c:pt idx="1">
                  <c:v>62</c:v>
                </c:pt>
                <c:pt idx="2">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19</c:v>
                </c:pt>
                <c:pt idx="2">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348761857123505"/>
          <c:h val="0.62917017637899797"/>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26</c:v>
                </c:pt>
                <c:pt idx="2">
                  <c:v>21</c:v>
                </c:pt>
                <c:pt idx="3">
                  <c:v>14</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6.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xml"/><Relationship Id="rId7" Type="http://schemas.openxmlformats.org/officeDocument/2006/relationships/chart" Target="../charts/chart5.xml"/><Relationship Id="rId12" Type="http://schemas.openxmlformats.org/officeDocument/2006/relationships/image" Target="../media/image11.sv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4.xml"/><Relationship Id="rId11" Type="http://schemas.openxmlformats.org/officeDocument/2006/relationships/image" Target="../media/image10.png"/><Relationship Id="rId5" Type="http://schemas.openxmlformats.org/officeDocument/2006/relationships/chart" Target="../charts/chart3.xml"/><Relationship Id="rId10" Type="http://schemas.openxmlformats.org/officeDocument/2006/relationships/chart" Target="../charts/chart8.xml"/><Relationship Id="rId4" Type="http://schemas.openxmlformats.org/officeDocument/2006/relationships/chart" Target="../charts/chart2.xml"/><Relationship Id="rId9" Type="http://schemas.openxmlformats.org/officeDocument/2006/relationships/chart" Target="../charts/chart7.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2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xml"/><Relationship Id="rId7" Type="http://schemas.openxmlformats.org/officeDocument/2006/relationships/chart" Target="../charts/chart19.xml"/><Relationship Id="rId12" Type="http://schemas.openxmlformats.org/officeDocument/2006/relationships/image" Target="../media/image11.sv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8.xml"/><Relationship Id="rId11" Type="http://schemas.openxmlformats.org/officeDocument/2006/relationships/image" Target="../media/image10.png"/><Relationship Id="rId5" Type="http://schemas.openxmlformats.org/officeDocument/2006/relationships/chart" Target="../charts/chart17.xml"/><Relationship Id="rId10" Type="http://schemas.openxmlformats.org/officeDocument/2006/relationships/chart" Target="../charts/chart22.xml"/><Relationship Id="rId4" Type="http://schemas.openxmlformats.org/officeDocument/2006/relationships/chart" Target="../charts/chart16.xml"/><Relationship Id="rId9" Type="http://schemas.openxmlformats.org/officeDocument/2006/relationships/chart" Target="../charts/chart21.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2.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27.xml"/><Relationship Id="rId7" Type="http://schemas.openxmlformats.org/officeDocument/2006/relationships/chart" Target="../charts/chart31.xml"/><Relationship Id="rId12" Type="http://schemas.openxmlformats.org/officeDocument/2006/relationships/image" Target="../media/image11.sv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30.xml"/><Relationship Id="rId11" Type="http://schemas.openxmlformats.org/officeDocument/2006/relationships/image" Target="../media/image10.png"/><Relationship Id="rId5" Type="http://schemas.openxmlformats.org/officeDocument/2006/relationships/chart" Target="../charts/chart29.xml"/><Relationship Id="rId10" Type="http://schemas.openxmlformats.org/officeDocument/2006/relationships/chart" Target="../charts/chart34.xml"/><Relationship Id="rId4" Type="http://schemas.openxmlformats.org/officeDocument/2006/relationships/chart" Target="../charts/chart28.xml"/><Relationship Id="rId9" Type="http://schemas.openxmlformats.org/officeDocument/2006/relationships/chart" Target="../charts/chart33.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42.xml"/><Relationship Id="rId7" Type="http://schemas.openxmlformats.org/officeDocument/2006/relationships/chart" Target="../charts/chart46.xml"/><Relationship Id="rId12" Type="http://schemas.openxmlformats.org/officeDocument/2006/relationships/image" Target="../media/image11.sv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5.xml"/><Relationship Id="rId11" Type="http://schemas.openxmlformats.org/officeDocument/2006/relationships/image" Target="../media/image10.png"/><Relationship Id="rId5" Type="http://schemas.openxmlformats.org/officeDocument/2006/relationships/chart" Target="../charts/chart44.xml"/><Relationship Id="rId10" Type="http://schemas.openxmlformats.org/officeDocument/2006/relationships/chart" Target="../charts/chart49.xml"/><Relationship Id="rId4" Type="http://schemas.openxmlformats.org/officeDocument/2006/relationships/chart" Target="../charts/chart43.xml"/><Relationship Id="rId9" Type="http://schemas.openxmlformats.org/officeDocument/2006/relationships/chart" Target="../charts/chart48.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75.xml"/><Relationship Id="rId7" Type="http://schemas.openxmlformats.org/officeDocument/2006/relationships/chart" Target="../charts/chart79.xml"/><Relationship Id="rId12" Type="http://schemas.openxmlformats.org/officeDocument/2006/relationships/image" Target="../media/image11.svg"/><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8.xml"/><Relationship Id="rId11" Type="http://schemas.openxmlformats.org/officeDocument/2006/relationships/image" Target="../media/image10.png"/><Relationship Id="rId5" Type="http://schemas.openxmlformats.org/officeDocument/2006/relationships/chart" Target="../charts/chart77.xml"/><Relationship Id="rId10" Type="http://schemas.openxmlformats.org/officeDocument/2006/relationships/chart" Target="../charts/chart82.xml"/><Relationship Id="rId4" Type="http://schemas.openxmlformats.org/officeDocument/2006/relationships/chart" Target="../charts/chart76.xml"/><Relationship Id="rId9" Type="http://schemas.openxmlformats.org/officeDocument/2006/relationships/chart" Target="../charts/chart81.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6.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01.xml"/><Relationship Id="rId7" Type="http://schemas.openxmlformats.org/officeDocument/2006/relationships/chart" Target="../charts/chart105.xml"/><Relationship Id="rId12" Type="http://schemas.openxmlformats.org/officeDocument/2006/relationships/image" Target="../media/image11.svg"/><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4.xml"/><Relationship Id="rId11" Type="http://schemas.openxmlformats.org/officeDocument/2006/relationships/image" Target="../media/image10.png"/><Relationship Id="rId5" Type="http://schemas.openxmlformats.org/officeDocument/2006/relationships/chart" Target="../charts/chart103.xml"/><Relationship Id="rId10" Type="http://schemas.openxmlformats.org/officeDocument/2006/relationships/chart" Target="../charts/chart108.xml"/><Relationship Id="rId4" Type="http://schemas.openxmlformats.org/officeDocument/2006/relationships/chart" Target="../charts/chart102.xml"/><Relationship Id="rId9" Type="http://schemas.openxmlformats.org/officeDocument/2006/relationships/chart" Target="../charts/chart107.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14.xml"/><Relationship Id="rId7" Type="http://schemas.openxmlformats.org/officeDocument/2006/relationships/chart" Target="../charts/chart118.xml"/><Relationship Id="rId12" Type="http://schemas.openxmlformats.org/officeDocument/2006/relationships/image" Target="../media/image11.svg"/><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7.xml"/><Relationship Id="rId11" Type="http://schemas.openxmlformats.org/officeDocument/2006/relationships/image" Target="../media/image10.png"/><Relationship Id="rId5" Type="http://schemas.openxmlformats.org/officeDocument/2006/relationships/chart" Target="../charts/chart116.xml"/><Relationship Id="rId10" Type="http://schemas.openxmlformats.org/officeDocument/2006/relationships/chart" Target="../charts/chart121.xml"/><Relationship Id="rId4" Type="http://schemas.openxmlformats.org/officeDocument/2006/relationships/chart" Target="../charts/chart115.xml"/><Relationship Id="rId9" Type="http://schemas.openxmlformats.org/officeDocument/2006/relationships/chart" Target="../charts/chart120.xml"/></Relationships>
</file>

<file path=ppt/slides/_rels/slide37.xml.rels><?xml version="1.0" encoding="UTF-8" standalone="yes"?>
<Relationships xmlns="http://schemas.openxmlformats.org/package/2006/relationships"><Relationship Id="rId8" Type="http://schemas.openxmlformats.org/officeDocument/2006/relationships/chart" Target="../charts/chart12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22.xml"/><Relationship Id="rId7" Type="http://schemas.openxmlformats.org/officeDocument/2006/relationships/chart" Target="../charts/chart126.xml"/><Relationship Id="rId12" Type="http://schemas.openxmlformats.org/officeDocument/2006/relationships/image" Target="../media/image11.svg"/><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5.xml"/><Relationship Id="rId11" Type="http://schemas.openxmlformats.org/officeDocument/2006/relationships/image" Target="../media/image10.png"/><Relationship Id="rId5" Type="http://schemas.openxmlformats.org/officeDocument/2006/relationships/chart" Target="../charts/chart124.xml"/><Relationship Id="rId10" Type="http://schemas.openxmlformats.org/officeDocument/2006/relationships/chart" Target="../charts/chart129.xml"/><Relationship Id="rId4" Type="http://schemas.openxmlformats.org/officeDocument/2006/relationships/chart" Target="../charts/chart123.xml"/><Relationship Id="rId9" Type="http://schemas.openxmlformats.org/officeDocument/2006/relationships/chart" Target="../charts/chart128.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0.xml"/><Relationship Id="rId7" Type="http://schemas.openxmlformats.org/officeDocument/2006/relationships/chart" Target="../charts/chart134.xml"/><Relationship Id="rId12" Type="http://schemas.openxmlformats.org/officeDocument/2006/relationships/image" Target="../media/image11.svg"/><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3.xml"/><Relationship Id="rId11" Type="http://schemas.openxmlformats.org/officeDocument/2006/relationships/image" Target="../media/image10.png"/><Relationship Id="rId5" Type="http://schemas.openxmlformats.org/officeDocument/2006/relationships/chart" Target="../charts/chart132.xml"/><Relationship Id="rId10" Type="http://schemas.openxmlformats.org/officeDocument/2006/relationships/chart" Target="../charts/chart137.xml"/><Relationship Id="rId4" Type="http://schemas.openxmlformats.org/officeDocument/2006/relationships/chart" Target="../charts/chart131.xml"/><Relationship Id="rId9" Type="http://schemas.openxmlformats.org/officeDocument/2006/relationships/chart" Target="../charts/chart136.xml"/></Relationships>
</file>

<file path=ppt/slides/_rels/slide39.xml.rels><?xml version="1.0" encoding="UTF-8" standalone="yes"?>
<Relationships xmlns="http://schemas.openxmlformats.org/package/2006/relationships"><Relationship Id="rId8" Type="http://schemas.openxmlformats.org/officeDocument/2006/relationships/chart" Target="../charts/chart143.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8.xml"/><Relationship Id="rId7" Type="http://schemas.openxmlformats.org/officeDocument/2006/relationships/chart" Target="../charts/chart142.xml"/><Relationship Id="rId12" Type="http://schemas.openxmlformats.org/officeDocument/2006/relationships/image" Target="../media/image11.svg"/><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1.xml"/><Relationship Id="rId11" Type="http://schemas.openxmlformats.org/officeDocument/2006/relationships/image" Target="../media/image10.png"/><Relationship Id="rId5" Type="http://schemas.openxmlformats.org/officeDocument/2006/relationships/chart" Target="../charts/chart140.xml"/><Relationship Id="rId10" Type="http://schemas.openxmlformats.org/officeDocument/2006/relationships/chart" Target="../charts/chart145.xml"/><Relationship Id="rId4" Type="http://schemas.openxmlformats.org/officeDocument/2006/relationships/chart" Target="../charts/chart139.xml"/><Relationship Id="rId9" Type="http://schemas.openxmlformats.org/officeDocument/2006/relationships/chart" Target="../charts/chart144.xml"/></Relationships>
</file>

<file path=ppt/slides/_rels/slide40.xml.rels><?xml version="1.0" encoding="UTF-8" standalone="yes"?>
<Relationships xmlns="http://schemas.openxmlformats.org/package/2006/relationships"><Relationship Id="rId8" Type="http://schemas.openxmlformats.org/officeDocument/2006/relationships/chart" Target="../charts/chart151.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46.xml"/><Relationship Id="rId7" Type="http://schemas.openxmlformats.org/officeDocument/2006/relationships/chart" Target="../charts/chart150.xml"/><Relationship Id="rId12" Type="http://schemas.openxmlformats.org/officeDocument/2006/relationships/image" Target="../media/image11.svg"/><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9.xml"/><Relationship Id="rId11" Type="http://schemas.openxmlformats.org/officeDocument/2006/relationships/image" Target="../media/image10.png"/><Relationship Id="rId5" Type="http://schemas.openxmlformats.org/officeDocument/2006/relationships/chart" Target="../charts/chart148.xml"/><Relationship Id="rId10" Type="http://schemas.openxmlformats.org/officeDocument/2006/relationships/chart" Target="../charts/chart153.xml"/><Relationship Id="rId4" Type="http://schemas.openxmlformats.org/officeDocument/2006/relationships/chart" Target="../charts/chart147.xml"/><Relationship Id="rId9" Type="http://schemas.openxmlformats.org/officeDocument/2006/relationships/chart" Target="../charts/chart152.xml"/></Relationships>
</file>

<file path=ppt/slides/_rels/slide41.xml.rels><?xml version="1.0" encoding="UTF-8" standalone="yes"?>
<Relationships xmlns="http://schemas.openxmlformats.org/package/2006/relationships"><Relationship Id="rId8" Type="http://schemas.openxmlformats.org/officeDocument/2006/relationships/chart" Target="../charts/chart15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4.xml"/><Relationship Id="rId7" Type="http://schemas.openxmlformats.org/officeDocument/2006/relationships/chart" Target="../charts/chart158.xml"/><Relationship Id="rId12" Type="http://schemas.openxmlformats.org/officeDocument/2006/relationships/image" Target="../media/image11.svg"/><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7.xml"/><Relationship Id="rId11" Type="http://schemas.openxmlformats.org/officeDocument/2006/relationships/image" Target="../media/image10.png"/><Relationship Id="rId5" Type="http://schemas.openxmlformats.org/officeDocument/2006/relationships/chart" Target="../charts/chart156.xml"/><Relationship Id="rId10" Type="http://schemas.openxmlformats.org/officeDocument/2006/relationships/chart" Target="../charts/chart161.xml"/><Relationship Id="rId4" Type="http://schemas.openxmlformats.org/officeDocument/2006/relationships/chart" Target="../charts/chart155.xml"/><Relationship Id="rId9" Type="http://schemas.openxmlformats.org/officeDocument/2006/relationships/chart" Target="../charts/chart160.xml"/></Relationships>
</file>

<file path=ppt/slides/_rels/slide42.xml.rels><?xml version="1.0" encoding="UTF-8" standalone="yes"?>
<Relationships xmlns="http://schemas.openxmlformats.org/package/2006/relationships"><Relationship Id="rId8" Type="http://schemas.openxmlformats.org/officeDocument/2006/relationships/chart" Target="../charts/chart16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62.xml"/><Relationship Id="rId7" Type="http://schemas.openxmlformats.org/officeDocument/2006/relationships/chart" Target="../charts/chart166.xml"/><Relationship Id="rId12" Type="http://schemas.openxmlformats.org/officeDocument/2006/relationships/image" Target="../media/image11.svg"/><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5.xml"/><Relationship Id="rId11" Type="http://schemas.openxmlformats.org/officeDocument/2006/relationships/image" Target="../media/image10.png"/><Relationship Id="rId5" Type="http://schemas.openxmlformats.org/officeDocument/2006/relationships/chart" Target="../charts/chart164.xml"/><Relationship Id="rId10" Type="http://schemas.openxmlformats.org/officeDocument/2006/relationships/chart" Target="../charts/chart169.xml"/><Relationship Id="rId4" Type="http://schemas.openxmlformats.org/officeDocument/2006/relationships/chart" Target="../charts/chart163.xml"/><Relationship Id="rId9" Type="http://schemas.openxmlformats.org/officeDocument/2006/relationships/chart" Target="../charts/chart168.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85.xml"/><Relationship Id="rId7" Type="http://schemas.openxmlformats.org/officeDocument/2006/relationships/chart" Target="../charts/chart189.xml"/><Relationship Id="rId12" Type="http://schemas.openxmlformats.org/officeDocument/2006/relationships/image" Target="../media/image11.svg"/><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8.xml"/><Relationship Id="rId11" Type="http://schemas.openxmlformats.org/officeDocument/2006/relationships/image" Target="../media/image10.png"/><Relationship Id="rId5" Type="http://schemas.openxmlformats.org/officeDocument/2006/relationships/chart" Target="../charts/chart187.xml"/><Relationship Id="rId10" Type="http://schemas.openxmlformats.org/officeDocument/2006/relationships/chart" Target="../charts/chart192.xml"/><Relationship Id="rId4" Type="http://schemas.openxmlformats.org/officeDocument/2006/relationships/chart" Target="../charts/chart186.xml"/><Relationship Id="rId9" Type="http://schemas.openxmlformats.org/officeDocument/2006/relationships/chart" Target="../charts/chart191.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hyperlink" Target="https://digital.nhs.uk/services/organisation-data-service/integrated-care-boards" TargetMode="External"/><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203.xml"/><Relationship Id="rId7" Type="http://schemas.openxmlformats.org/officeDocument/2006/relationships/chart" Target="../charts/chart207.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6.xml"/><Relationship Id="rId5" Type="http://schemas.openxmlformats.org/officeDocument/2006/relationships/chart" Target="../charts/chart205.xml"/><Relationship Id="rId10" Type="http://schemas.openxmlformats.org/officeDocument/2006/relationships/hyperlink" Target="https://digital.nhs.uk/services/organisation-data-service/integrated-care-boards" TargetMode="External"/><Relationship Id="rId4" Type="http://schemas.openxmlformats.org/officeDocument/2006/relationships/chart" Target="../charts/chart204.xml"/><Relationship Id="rId9"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2334"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Black Country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F4240A2F-9504-2A24-CA17-170C3023E23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770537"/>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Black Country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Black Country Integrated Care System, 77,951</a:t>
            </a:r>
            <a:r>
              <a:rPr lang="en-GB" sz="1600" dirty="0"/>
              <a:t> questionnaires were sent out, and </a:t>
            </a:r>
            <a:r>
              <a:rPr lang="en-GB" sz="1600" b="1" dirty="0">
                <a:solidFill>
                  <a:srgbClr val="005EB8"/>
                </a:solidFill>
              </a:rPr>
              <a:t>19,319</a:t>
            </a:r>
            <a:r>
              <a:rPr lang="en-GB" sz="1600" dirty="0"/>
              <a:t> were returned completed. This represents a response rate of </a:t>
            </a:r>
            <a:r>
              <a:rPr lang="en-GB" sz="1600" b="1" dirty="0">
                <a:solidFill>
                  <a:srgbClr val="005EB8"/>
                </a:solidFill>
              </a:rPr>
              <a:t>25%</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effectLst/>
                <a:ea typeface="Calibri" panose="020F0502020204030204" pitchFamily="34" charset="0"/>
              </a:rPr>
              <a:t>The ICS presented in this slide pack has had a boundary change as noted by NHS Digital on the following page ‘</a:t>
            </a:r>
            <a:r>
              <a:rPr lang="en-GB" sz="1600" u="sng" dirty="0">
                <a:solidFill>
                  <a:srgbClr val="0563C1"/>
                </a:solidFill>
                <a:effectLst/>
                <a:ea typeface="Calibri" panose="020F0502020204030204" pitchFamily="34" charset="0"/>
                <a:hlinkClick r:id="rId3"/>
              </a:rPr>
              <a:t>Integrated Care Boards - NHS Digital</a:t>
            </a:r>
            <a:r>
              <a:rPr lang="en-GB" sz="1600" u="sng" dirty="0">
                <a:solidFill>
                  <a:srgbClr val="0563C1"/>
                </a:solidFill>
                <a:effectLst/>
                <a:ea typeface="Calibri" panose="020F0502020204030204" pitchFamily="34" charset="0"/>
              </a:rPr>
              <a:t>’</a:t>
            </a:r>
            <a:r>
              <a:rPr lang="en-GB" sz="1600" u="none" strike="noStrike" dirty="0">
                <a:solidFill>
                  <a:srgbClr val="0563C1"/>
                </a:solidFill>
                <a:effectLst/>
                <a:ea typeface="Calibri" panose="020F0502020204030204" pitchFamily="34" charset="0"/>
              </a:rPr>
              <a:t>. </a:t>
            </a:r>
            <a:r>
              <a:rPr lang="en-GB" sz="1600" dirty="0">
                <a:effectLst/>
                <a:ea typeface="Calibri" panose="020F0502020204030204" pitchFamily="34" charset="0"/>
              </a:rPr>
              <a:t>Please bear this in mind when comparing the latest 2022 results </a:t>
            </a:r>
            <a:r>
              <a:rPr lang="en-GB" sz="1600" dirty="0">
                <a:ea typeface="Calibri" panose="020F0502020204030204" pitchFamily="34" charset="0"/>
              </a:rPr>
              <a:t>with</a:t>
            </a:r>
            <a:r>
              <a:rPr lang="en-GB" sz="1600" dirty="0">
                <a:effectLst/>
                <a:ea typeface="Calibri" panose="020F0502020204030204" pitchFamily="34" charset="0"/>
              </a:rPr>
              <a:t> previous years.</a:t>
            </a:r>
            <a:endParaRPr lang="en-GB" sz="1600" dirty="0"/>
          </a:p>
          <a:p>
            <a:pPr>
              <a:buClr>
                <a:srgbClr val="005EB8"/>
              </a:buClr>
              <a:buSzPct val="150000"/>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4"/>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564065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342900" indent="-342900">
              <a:lnSpc>
                <a:spcPct val="100000"/>
              </a:lnSpc>
              <a:buClr>
                <a:srgbClr val="005EB8"/>
              </a:buClr>
              <a:buSzPct val="150000"/>
              <a:buFont typeface="Arial" panose="020B0604020202020204" pitchFamily="34" charset="0"/>
              <a:buChar char="•"/>
            </a:pPr>
            <a:r>
              <a:rPr lang="en-GB" sz="1400" dirty="0"/>
              <a:t>The</a:t>
            </a:r>
            <a:r>
              <a:rPr lang="en-GB" sz="1400" dirty="0">
                <a:effectLst/>
                <a:ea typeface="Calibri" panose="020F0502020204030204" pitchFamily="34" charset="0"/>
              </a:rPr>
              <a:t> ICS presented in this slide pack has had a boundary change as noted by NHS Digital on the following page ‘</a:t>
            </a:r>
            <a:r>
              <a:rPr lang="en-GB" sz="1400" u="sng" dirty="0">
                <a:solidFill>
                  <a:srgbClr val="0563C1"/>
                </a:solidFill>
                <a:effectLst/>
                <a:ea typeface="Calibri" panose="020F0502020204030204" pitchFamily="34" charset="0"/>
                <a:hlinkClick r:id="rId3"/>
              </a:rPr>
              <a:t>Integrated Care Boards - NHS Digital</a:t>
            </a:r>
            <a:r>
              <a:rPr lang="en-GB" sz="1400" u="sng" dirty="0">
                <a:solidFill>
                  <a:srgbClr val="0563C1"/>
                </a:solidFill>
                <a:effectLst/>
                <a:ea typeface="Calibri" panose="020F0502020204030204" pitchFamily="34" charset="0"/>
              </a:rPr>
              <a:t>’</a:t>
            </a:r>
            <a:r>
              <a:rPr lang="en-GB" sz="1400" u="none" strike="noStrike" dirty="0">
                <a:solidFill>
                  <a:srgbClr val="0563C1"/>
                </a:solidFill>
                <a:effectLst/>
                <a:ea typeface="Calibri" panose="020F0502020204030204" pitchFamily="34" charset="0"/>
              </a:rPr>
              <a:t>. </a:t>
            </a:r>
            <a:r>
              <a:rPr lang="en-GB" sz="1400" dirty="0">
                <a:effectLst/>
                <a:ea typeface="Calibri" panose="020F0502020204030204" pitchFamily="34" charset="0"/>
              </a:rPr>
              <a:t>Please bear this in mind when comparing the latest 2022 results </a:t>
            </a:r>
            <a:r>
              <a:rPr lang="en-GB" sz="1400" dirty="0">
                <a:ea typeface="Calibri" panose="020F0502020204030204" pitchFamily="34" charset="0"/>
              </a:rPr>
              <a:t>with</a:t>
            </a:r>
            <a:r>
              <a:rPr lang="en-GB" sz="1400" dirty="0">
                <a:effectLst/>
                <a:ea typeface="Calibri" panose="020F0502020204030204" pitchFamily="34" charset="0"/>
              </a:rPr>
              <a:t> previous years.</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673817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60BD5395-F92F-1D16-2422-0909739F665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3201238"/>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888956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030876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48821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348120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804779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5947879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(19,013); ICS 2021 (24,824); ICS 2020 (21,436);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237 to 1,077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8408189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121746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7071811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7611211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0052633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232017EA-AA68-9A12-3222-1297E0EA8497}"/>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808498" y="5583682"/>
            <a:ext cx="253279" cy="253279"/>
          </a:xfrm>
          <a:prstGeom prst="rect">
            <a:avLst/>
          </a:prstGeom>
        </p:spPr>
      </p:pic>
      <p:sp>
        <p:nvSpPr>
          <p:cNvPr id="33" name="Rectangle 32">
            <a:extLst>
              <a:ext uri="{FF2B5EF4-FFF2-40B4-BE49-F238E27FC236}">
                <a16:creationId xmlns:a16="http://schemas.microsoft.com/office/drawing/2014/main" id="{C9B219D2-FAAB-17C8-27E3-6A3609E2C7BD}"/>
              </a:ext>
            </a:extLst>
          </p:cNvPr>
          <p:cNvSpPr/>
          <p:nvPr/>
        </p:nvSpPr>
        <p:spPr>
          <a:xfrm>
            <a:off x="9061777" y="5544060"/>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7" name="TextBox 36">
            <a:extLst>
              <a:ext uri="{FF2B5EF4-FFF2-40B4-BE49-F238E27FC236}">
                <a16:creationId xmlns:a16="http://schemas.microsoft.com/office/drawing/2014/main" id="{751E9020-EDEB-CA8C-93AD-79DB73AA847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128523436"/>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1247601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014101951"/>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29328892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6651136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9549775"/>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SWB NEWCOMEN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43571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2956021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(19,013); </a:t>
                      </a:r>
                      <a:r>
                        <a:rPr lang="en-GB" sz="700" b="0" dirty="0" err="1">
                          <a:solidFill>
                            <a:schemeClr val="tx1"/>
                          </a:solidFill>
                        </a:rPr>
                        <a:t>PCN</a:t>
                      </a:r>
                      <a:r>
                        <a:rPr lang="en-GB" sz="700" b="0" dirty="0">
                          <a:solidFill>
                            <a:schemeClr val="tx1"/>
                          </a:solidFill>
                        </a:rPr>
                        <a:t> bases range from 237 to 1,077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5836349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4807958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8261E4E-FCF4-4758-DF26-60C6986383A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7788970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2842526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701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991863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301236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391640075"/>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(18,521); ICS 2021 (24,241); ICS 2020 (21,186);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233 to 1,056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6727691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6969516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4021715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1605082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202197538"/>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07727712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53E8A5A4-76E3-500F-3A17-F4DFAF398D1A}"/>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787498" y="5592990"/>
            <a:ext cx="253279" cy="253279"/>
          </a:xfrm>
          <a:prstGeom prst="rect">
            <a:avLst/>
          </a:prstGeom>
        </p:spPr>
      </p:pic>
      <p:sp>
        <p:nvSpPr>
          <p:cNvPr id="36" name="Rectangle 35">
            <a:extLst>
              <a:ext uri="{FF2B5EF4-FFF2-40B4-BE49-F238E27FC236}">
                <a16:creationId xmlns:a16="http://schemas.microsoft.com/office/drawing/2014/main" id="{54C8B9FA-B73A-0B17-53DC-09224B9F6FDC}"/>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B3A08944-B59B-576B-4C3E-A456B162F6B8}"/>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504973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3816244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3980420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TOGETHER4HEALTHCARE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EAST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048600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928671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9527769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(18,521); </a:t>
                      </a:r>
                      <a:r>
                        <a:rPr lang="en-GB" sz="700" b="0" dirty="0" err="1">
                          <a:solidFill>
                            <a:schemeClr val="tx1"/>
                          </a:solidFill>
                        </a:rPr>
                        <a:t>PCN</a:t>
                      </a:r>
                      <a:r>
                        <a:rPr lang="en-GB" sz="700" b="0" dirty="0">
                          <a:solidFill>
                            <a:schemeClr val="tx1"/>
                          </a:solidFill>
                        </a:rPr>
                        <a:t> bases range from 233 to 1,056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613742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268949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81492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98859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87540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773508819"/>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(18,471); ICS 2021 (24,318); ICS 2020 (21,550);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223 to 1,050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1658494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081600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2527140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34509539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1552736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49340601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825455D6-8D54-9E22-E71D-354770222DF6}"/>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918051" y="5582625"/>
            <a:ext cx="253279" cy="253279"/>
          </a:xfrm>
          <a:prstGeom prst="rect">
            <a:avLst/>
          </a:prstGeom>
        </p:spPr>
      </p:pic>
      <p:sp>
        <p:nvSpPr>
          <p:cNvPr id="36" name="Rectangle 35">
            <a:extLst>
              <a:ext uri="{FF2B5EF4-FFF2-40B4-BE49-F238E27FC236}">
                <a16:creationId xmlns:a16="http://schemas.microsoft.com/office/drawing/2014/main" id="{675B6558-2280-D784-E472-2F94C0A99A32}"/>
              </a:ext>
            </a:extLst>
          </p:cNvPr>
          <p:cNvSpPr/>
          <p:nvPr/>
        </p:nvSpPr>
        <p:spPr>
          <a:xfrm>
            <a:off x="9171330" y="5547167"/>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3EC3B6D2-387D-A772-25EA-AC361799781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051463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9816268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403572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008920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8946629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08E46093-A396-3FE9-4041-84268556B773}"/>
              </a:ext>
            </a:extLst>
          </p:cNvPr>
          <p:cNvGraphicFramePr>
            <a:graphicFrameLocks noGrp="1"/>
          </p:cNvGraphicFramePr>
          <p:nvPr>
            <p:extLst>
              <p:ext uri="{D42A27DB-BD31-4B8C-83A1-F6EECF244321}">
                <p14:modId xmlns:p14="http://schemas.microsoft.com/office/powerpoint/2010/main" val="3653157626"/>
              </p:ext>
            </p:extLst>
          </p:nvPr>
        </p:nvGraphicFramePr>
        <p:xfrm>
          <a:off x="450000" y="5719431"/>
          <a:ext cx="6567488" cy="198120"/>
        </p:xfrm>
        <a:graphic>
          <a:graphicData uri="http://schemas.openxmlformats.org/drawingml/2006/table">
            <a:tbl>
              <a:tblPr firstRow="1" bandRow="1">
                <a:tableStyleId>{5C22544A-7EE6-4342-B048-85BDC9FD1C3A}</a:tableStyleId>
              </a:tblPr>
              <a:tblGrid>
                <a:gridCol w="6567488">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(18,471);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223 to 1,050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FCAFE7D-B580-69DF-54B3-98DA28A54C3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671962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908283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(18,926);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240 to 1,071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327514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86022511"/>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0103901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779358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982740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994434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872264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5361678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(8,359); ICS 2021 (9,453); ICS 2020 (6,397);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120 to 471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2896107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24194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187730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8952470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4754725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98187470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(48%).</a:t>
            </a:r>
          </a:p>
        </p:txBody>
      </p:sp>
      <p:pic>
        <p:nvPicPr>
          <p:cNvPr id="41" name="Graphic 40" descr="Information with solid fill">
            <a:extLst>
              <a:ext uri="{FF2B5EF4-FFF2-40B4-BE49-F238E27FC236}">
                <a16:creationId xmlns:a16="http://schemas.microsoft.com/office/drawing/2014/main" id="{99FAE372-75B5-1E13-E11B-4257F24DD427}"/>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942153" y="5562625"/>
            <a:ext cx="253279" cy="253279"/>
          </a:xfrm>
          <a:prstGeom prst="rect">
            <a:avLst/>
          </a:prstGeom>
        </p:spPr>
      </p:pic>
      <p:sp>
        <p:nvSpPr>
          <p:cNvPr id="42" name="Rectangle 41">
            <a:extLst>
              <a:ext uri="{FF2B5EF4-FFF2-40B4-BE49-F238E27FC236}">
                <a16:creationId xmlns:a16="http://schemas.microsoft.com/office/drawing/2014/main" id="{16F7D742-53BC-4FD0-72A2-FAB2E39DF90E}"/>
              </a:ext>
            </a:extLst>
          </p:cNvPr>
          <p:cNvSpPr/>
          <p:nvPr/>
        </p:nvSpPr>
        <p:spPr>
          <a:xfrm>
            <a:off x="9195432" y="5527167"/>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3" name="TextBox 42">
            <a:extLst>
              <a:ext uri="{FF2B5EF4-FFF2-40B4-BE49-F238E27FC236}">
                <a16:creationId xmlns:a16="http://schemas.microsoft.com/office/drawing/2014/main" id="{4A0ADB5A-F4E4-2C17-D055-F537B486FCD1}"/>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897265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9894255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EAST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022798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310126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2681269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(8,359); </a:t>
                      </a:r>
                      <a:r>
                        <a:rPr lang="en-GB" sz="700" b="0" dirty="0" err="1">
                          <a:solidFill>
                            <a:schemeClr val="tx1"/>
                          </a:solidFill>
                        </a:rPr>
                        <a:t>PCN</a:t>
                      </a:r>
                      <a:r>
                        <a:rPr lang="en-GB" sz="700" b="0" dirty="0">
                          <a:solidFill>
                            <a:schemeClr val="tx1"/>
                          </a:solidFill>
                        </a:rPr>
                        <a:t> bases range from 120 to 471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04447843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0967E1E-A9E3-2649-6F3E-9B187F86C52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942720192"/>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386612751"/>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714699289"/>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447516539"/>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94347645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(14,358);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191 to 802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885053326"/>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2032168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8040790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119788666"/>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7559124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8727454"/>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4980109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086774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347842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03290831"/>
              </p:ext>
            </p:extLst>
          </p:nvPr>
        </p:nvGraphicFramePr>
        <p:xfrm>
          <a:off x="532734" y="5684357"/>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(14,358); </a:t>
                      </a:r>
                      <a:r>
                        <a:rPr lang="en-GB" sz="700" b="0" dirty="0" err="1">
                          <a:solidFill>
                            <a:schemeClr val="tx1"/>
                          </a:solidFill>
                        </a:rPr>
                        <a:t>PCN</a:t>
                      </a:r>
                      <a:r>
                        <a:rPr lang="en-GB" sz="700" b="0" dirty="0">
                          <a:solidFill>
                            <a:schemeClr val="tx1"/>
                          </a:solidFill>
                        </a:rPr>
                        <a:t> bases range from 191 to 802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6436405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639799830"/>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683502953"/>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106214556"/>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(15,130);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159 to 847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218024968"/>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512151393"/>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990274809"/>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2194863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8559052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2354076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52411375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(17%)</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578664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222270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EAST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564770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47009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248905"/>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(15,130); </a:t>
                      </a:r>
                      <a:r>
                        <a:rPr lang="en-GB" sz="700" b="0" dirty="0" err="1">
                          <a:solidFill>
                            <a:schemeClr val="tx1"/>
                          </a:solidFill>
                        </a:rPr>
                        <a:t>PCN</a:t>
                      </a:r>
                      <a:r>
                        <a:rPr lang="en-GB" sz="700" b="0" dirty="0">
                          <a:solidFill>
                            <a:schemeClr val="tx1"/>
                          </a:solidFill>
                        </a:rPr>
                        <a:t> bases range from 159 to 847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7156867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9213889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(3,282)</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24217371"/>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2978678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03767890"/>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466343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4609941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356440325"/>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(17,954); ICS 2021 (22,774); ICS 2020 (20,113);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226 to 1,013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28681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8952714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136937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93977413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9842935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7831095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333F6C4E-7E1E-B82B-1C38-A84A9C9EA9EC}"/>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10344" y="5545650"/>
            <a:ext cx="253279" cy="253279"/>
          </a:xfrm>
          <a:prstGeom prst="rect">
            <a:avLst/>
          </a:prstGeom>
        </p:spPr>
      </p:pic>
      <p:sp>
        <p:nvSpPr>
          <p:cNvPr id="36" name="Rectangle 35">
            <a:extLst>
              <a:ext uri="{FF2B5EF4-FFF2-40B4-BE49-F238E27FC236}">
                <a16:creationId xmlns:a16="http://schemas.microsoft.com/office/drawing/2014/main" id="{B05FB8FE-5A69-8EE2-4D2B-53F95BBC6467}"/>
              </a:ext>
            </a:extLst>
          </p:cNvPr>
          <p:cNvSpPr/>
          <p:nvPr/>
        </p:nvSpPr>
        <p:spPr>
          <a:xfrm>
            <a:off x="9263623" y="5510192"/>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8D0EC376-904D-AA84-6A46-39706981366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893279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5063818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80602209"/>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39198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291353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2764620"/>
              </p:ext>
            </p:extLst>
          </p:nvPr>
        </p:nvGraphicFramePr>
        <p:xfrm>
          <a:off x="532734" y="568029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(17,954); </a:t>
                      </a:r>
                      <a:r>
                        <a:rPr lang="en-GB" sz="700" b="0" dirty="0" err="1">
                          <a:solidFill>
                            <a:schemeClr val="tx1"/>
                          </a:solidFill>
                        </a:rPr>
                        <a:t>PCN</a:t>
                      </a:r>
                      <a:r>
                        <a:rPr lang="en-GB" sz="700" b="0" dirty="0">
                          <a:solidFill>
                            <a:schemeClr val="tx1"/>
                          </a:solidFill>
                        </a:rPr>
                        <a:t> bases range from 226 to 1,013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40334476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8826347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993596510"/>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607984062"/>
              </p:ext>
            </p:extLst>
          </p:nvPr>
        </p:nvGraphicFramePr>
        <p:xfrm>
          <a:off x="800599" y="5584407"/>
          <a:ext cx="9075933" cy="273543"/>
        </p:xfrm>
        <a:graphic>
          <a:graphicData uri="http://schemas.openxmlformats.org/drawingml/2006/table">
            <a:tbl>
              <a:tblPr firstRow="1" bandRow="1">
                <a:tableStyleId>{5C22544A-7EE6-4342-B048-85BDC9FD1C3A}</a:tableStyleId>
              </a:tblPr>
              <a:tblGrid>
                <a:gridCol w="9075933">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(17,767); </a:t>
                      </a:r>
                      <a:r>
                        <a:rPr lang="en-GB" sz="800" b="0" dirty="0" err="1">
                          <a:solidFill>
                            <a:schemeClr val="tx1"/>
                          </a:solidFill>
                        </a:rPr>
                        <a:t>PCN</a:t>
                      </a:r>
                      <a:r>
                        <a:rPr lang="en-GB" sz="800" b="0" dirty="0">
                          <a:solidFill>
                            <a:schemeClr val="tx1"/>
                          </a:solidFill>
                        </a:rPr>
                        <a:t> bases range from 223 to 985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57516323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41968388"/>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73927995"/>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51700266"/>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59369855"/>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11825367"/>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304055172"/>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(16,968);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211 to 927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25952753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6880020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7706775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054583888"/>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172682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84918202"/>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BRIERLEY HILL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462019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99385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39785578"/>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(16,968); </a:t>
                      </a:r>
                      <a:r>
                        <a:rPr lang="en-GB" sz="700" b="0" dirty="0" err="1">
                          <a:solidFill>
                            <a:schemeClr val="tx1"/>
                          </a:solidFill>
                        </a:rPr>
                        <a:t>PCN</a:t>
                      </a:r>
                      <a:r>
                        <a:rPr lang="en-GB" sz="700" b="0" dirty="0">
                          <a:solidFill>
                            <a:schemeClr val="tx1"/>
                          </a:solidFill>
                        </a:rPr>
                        <a:t> bases range from 211 to 927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323901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29870DE-7D82-E0AC-2D7D-877FF83801B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499834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0423229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9419430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210801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50438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422911660"/>
              </p:ext>
            </p:extLst>
          </p:nvPr>
        </p:nvGraphicFramePr>
        <p:xfrm>
          <a:off x="457588" y="5658802"/>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(15,840); ICS 2021 (21,531); ICS 2020 (19,905);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183 to 923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9889677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8274614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4196623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614657167"/>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804508452"/>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54063952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pic>
        <p:nvPicPr>
          <p:cNvPr id="34" name="Graphic 33" descr="Information with solid fill">
            <a:extLst>
              <a:ext uri="{FF2B5EF4-FFF2-40B4-BE49-F238E27FC236}">
                <a16:creationId xmlns:a16="http://schemas.microsoft.com/office/drawing/2014/main" id="{A77714C1-7EF5-ED78-638D-D19DD7011783}"/>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821050" y="5552247"/>
            <a:ext cx="253279" cy="253279"/>
          </a:xfrm>
          <a:prstGeom prst="rect">
            <a:avLst/>
          </a:prstGeom>
        </p:spPr>
      </p:pic>
      <p:sp>
        <p:nvSpPr>
          <p:cNvPr id="40" name="Rectangle 39">
            <a:extLst>
              <a:ext uri="{FF2B5EF4-FFF2-40B4-BE49-F238E27FC236}">
                <a16:creationId xmlns:a16="http://schemas.microsoft.com/office/drawing/2014/main" id="{6300B78B-C396-7667-1A74-8EA875D83D3A}"/>
              </a:ext>
            </a:extLst>
          </p:cNvPr>
          <p:cNvSpPr/>
          <p:nvPr/>
        </p:nvSpPr>
        <p:spPr>
          <a:xfrm>
            <a:off x="9074330" y="5547167"/>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sp>
        <p:nvSpPr>
          <p:cNvPr id="42" name="TextBox 41">
            <a:extLst>
              <a:ext uri="{FF2B5EF4-FFF2-40B4-BE49-F238E27FC236}">
                <a16:creationId xmlns:a16="http://schemas.microsoft.com/office/drawing/2014/main" id="{4C7065AA-447E-7621-6963-8F01F2212C8A}"/>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65963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818087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79888600"/>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472912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063958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78693672"/>
              </p:ext>
            </p:extLst>
          </p:nvPr>
        </p:nvGraphicFramePr>
        <p:xfrm>
          <a:off x="589415" y="5710935"/>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(15,840); </a:t>
                      </a:r>
                      <a:r>
                        <a:rPr lang="en-GB" sz="700" b="0" dirty="0" err="1">
                          <a:solidFill>
                            <a:schemeClr val="tx1"/>
                          </a:solidFill>
                        </a:rPr>
                        <a:t>PCN</a:t>
                      </a:r>
                      <a:r>
                        <a:rPr lang="en-GB" sz="700" b="0" dirty="0">
                          <a:solidFill>
                            <a:schemeClr val="tx1"/>
                          </a:solidFill>
                        </a:rPr>
                        <a:t> bases range from 183 to 923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51766150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834070D-B763-8DCB-66DD-09A2142010E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24652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88899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775150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13646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70582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8652940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(17,709); ICS 2021 (22,789); ICS 2020 (20,351);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217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1523727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1242959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6535828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930164653"/>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450026616"/>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3090690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056CBE35-609A-866A-E059-807B0314EDB1}"/>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9" name="Rectangle 38">
            <a:extLst>
              <a:ext uri="{FF2B5EF4-FFF2-40B4-BE49-F238E27FC236}">
                <a16:creationId xmlns:a16="http://schemas.microsoft.com/office/drawing/2014/main" id="{372CA4FD-4E63-B7A3-1F2E-E6E07A70F695}"/>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0" name="TextBox 39">
            <a:extLst>
              <a:ext uri="{FF2B5EF4-FFF2-40B4-BE49-F238E27FC236}">
                <a16:creationId xmlns:a16="http://schemas.microsoft.com/office/drawing/2014/main" id="{7DE89B7C-1092-B6BF-404B-FBBAEDB8D9F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33144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935348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167020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04082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09383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0496745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(17,378); ICS 2021 (22,202); ICS 2020 (20,316);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217 to 967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0470842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7504524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4102652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699355181"/>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296487165"/>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3521731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61E45973-7F08-EDB1-67B0-7AA7868E66A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6" name="Rectangle 35">
            <a:extLst>
              <a:ext uri="{FF2B5EF4-FFF2-40B4-BE49-F238E27FC236}">
                <a16:creationId xmlns:a16="http://schemas.microsoft.com/office/drawing/2014/main" id="{EDC53B9E-9192-00C5-5E17-32EB5F13F293}"/>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1" name="TextBox 40">
            <a:extLst>
              <a:ext uri="{FF2B5EF4-FFF2-40B4-BE49-F238E27FC236}">
                <a16:creationId xmlns:a16="http://schemas.microsoft.com/office/drawing/2014/main" id="{D7A61D35-CA6D-8122-D7E7-6824AF98EE2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533276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29741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253921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506629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582471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1587024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(16,888); ICS 2021 (22,404); ICS 2020 (20,276);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209 to 959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9512701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373785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18313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858683915"/>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13490034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72866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97B176FC-A4F7-8CD6-3C37-6C342D6315E2}"/>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6" name="Rectangle 35">
            <a:extLst>
              <a:ext uri="{FF2B5EF4-FFF2-40B4-BE49-F238E27FC236}">
                <a16:creationId xmlns:a16="http://schemas.microsoft.com/office/drawing/2014/main" id="{F2564158-D678-AF6F-8B13-90FAE4A259A8}"/>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1" name="TextBox 40">
            <a:extLst>
              <a:ext uri="{FF2B5EF4-FFF2-40B4-BE49-F238E27FC236}">
                <a16:creationId xmlns:a16="http://schemas.microsoft.com/office/drawing/2014/main" id="{FF1A6123-15C4-F144-6A70-0E0977E6F37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337059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684049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648277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98103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13280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63203498"/>
              </p:ext>
            </p:extLst>
          </p:nvPr>
        </p:nvGraphicFramePr>
        <p:xfrm>
          <a:off x="555547" y="5585482"/>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(8,621); ICS 2021 (10,974); ICS 2020 (9,167);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543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6628790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726671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0585775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938130443"/>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47310112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70393551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6DF9CB0D-4D12-47B9-1045-90D2ABB906FC}"/>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7" name="Rectangle 36">
            <a:extLst>
              <a:ext uri="{FF2B5EF4-FFF2-40B4-BE49-F238E27FC236}">
                <a16:creationId xmlns:a16="http://schemas.microsoft.com/office/drawing/2014/main" id="{C8019324-C185-9F46-B6DE-3D38D8D23697}"/>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836D9FE0-5BA7-A2EB-7A03-13697774A38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0289109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6800351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08180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012313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40406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73958083"/>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(15,565); ICS 2021 (19,863); ICS 2020 (17,978);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193 to 870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828122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40870472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5620172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628206868"/>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80625092"/>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407344531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C2177D1C-C2FF-4CDE-BFEE-570BFC30FA37}"/>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FC83133B-B3FF-9CAE-B7EB-80060F9DF5EB}"/>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A8B4ACED-149D-7A30-9C71-8FD2320EF3D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657350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627809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236827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090484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520389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69705926"/>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(17,170); ICS 2021 (22,120); ICS 2020 (19,870);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207 to 947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9405458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5733135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1650416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60335203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636511789"/>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85235845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D3520373-916C-FEA7-640C-B9879C21E0DE}"/>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9BAF4EF4-6343-A48C-5E80-2913C3F5D6D7}"/>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D79862A9-9823-AF5A-6EB9-92A7C345672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624184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344695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037281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973011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71493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04501901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4143211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(17,219); ICS 2021 (22,157); ICS 2020 (19,674);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210 to 950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4247132682"/>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6"/>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4361485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8150226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8824246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76510271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4" name="Graphic 33" descr="Information with solid fill">
            <a:extLst>
              <a:ext uri="{FF2B5EF4-FFF2-40B4-BE49-F238E27FC236}">
                <a16:creationId xmlns:a16="http://schemas.microsoft.com/office/drawing/2014/main" id="{771596F4-1336-1491-61B4-6E1A47182F3D}"/>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7" name="Rectangle 36">
            <a:extLst>
              <a:ext uri="{FF2B5EF4-FFF2-40B4-BE49-F238E27FC236}">
                <a16:creationId xmlns:a16="http://schemas.microsoft.com/office/drawing/2014/main" id="{6B47C93D-4DA1-E688-A2FE-AF2B2423B40F}"/>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8" name="TextBox 37">
            <a:extLst>
              <a:ext uri="{FF2B5EF4-FFF2-40B4-BE49-F238E27FC236}">
                <a16:creationId xmlns:a16="http://schemas.microsoft.com/office/drawing/2014/main" id="{44DBF008-0DBC-F774-0216-D7310F4C720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8E484E4-2B93-DF13-B00E-062AC2B7A0D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 to 9550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151 to 14926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96 to 16303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593 to 3535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174094083"/>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D6E85FF5-C0FE-AD4A-3C03-B9C7C56C3E4A}"/>
              </a:ext>
            </a:extLst>
          </p:cNvPr>
          <p:cNvSpPr txBox="1">
            <a:spLocks/>
          </p:cNvSpPr>
          <p:nvPr/>
        </p:nvSpPr>
        <p:spPr>
          <a:xfrm>
            <a:off x="446025" y="56645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a:t>
            </a:r>
            <a:r>
              <a:rPr lang="en-GB" sz="1200" baseline="30000" dirty="0">
                <a:solidFill>
                  <a:prstClr val="black"/>
                </a:solidFill>
                <a:latin typeface="Arial"/>
              </a:rPr>
              <a:t>of patients who had an appointment since being registered with current GP practice. Patients who selected 'doesn't apply’ have been excluded: ICS 2022 (16,888).</a:t>
            </a:r>
          </a:p>
        </p:txBody>
      </p:sp>
    </p:spTree>
    <p:extLst>
      <p:ext uri="{BB962C8B-B14F-4D97-AF65-F5344CB8AC3E}">
        <p14:creationId xmlns:p14="http://schemas.microsoft.com/office/powerpoint/2010/main" val="2802607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5,991</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a:t>
            </a:r>
            <a:r>
              <a:rPr lang="en-GB" sz="1200" baseline="30000">
                <a:solidFill>
                  <a:prstClr val="black"/>
                </a:solidFill>
                <a:latin typeface="Arial"/>
              </a:rPr>
              <a:t> for patients identified as having a long-term condition, disability or, illness expected to last 12 months or more.</a:t>
            </a:r>
            <a:r>
              <a:rPr kumimoji="0" lang="en-GB" sz="1200" i="0" u="none" strike="noStrike" kern="1200" cap="none" spc="0" normalizeH="0" baseline="30000" noProof="0" dirty="0">
                <a:ln>
                  <a:noFill/>
                </a:ln>
                <a:solidFill>
                  <a:prstClr val="black"/>
                </a:solidFill>
                <a:effectLst/>
                <a:uLnTx/>
                <a:uFillTx/>
                <a:latin typeface="Arial"/>
                <a:ea typeface="+mn-ea"/>
                <a:cs typeface="+mn-cs"/>
              </a:rPr>
              <a:t>
Base: asked of </a:t>
            </a:r>
            <a:r>
              <a:rPr lang="en-GB" sz="1200" baseline="30000" dirty="0">
                <a:solidFill>
                  <a:prstClr val="black"/>
                </a:solidFill>
                <a:latin typeface="Arial"/>
              </a:rPr>
              <a:t>patients who had an appointment since being registered with current GP practice. Patients who selected 'doesn't apply’ have been excluded: ICS 2022 (16,888).</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1421 to 7823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109 to 5016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33080874"/>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392075824"/>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659438"/>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a:t>
            </a:r>
            <a:r>
              <a:rPr lang="en-GB" sz="1200" baseline="30000" dirty="0">
                <a:solidFill>
                  <a:prstClr val="black"/>
                </a:solidFill>
                <a:latin typeface="Arial"/>
              </a:rPr>
              <a:t>.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(16,888).</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9456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252 to 12466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3751 to 12643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7FFCB90-EF57-2526-6A59-70E65A79086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7871049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0532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1966125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19821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97810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759463868"/>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(7,660); ICS 2021 (9,452); ICS 2020 (8,677);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97 to 460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81358562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434079718"/>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7386661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7387942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6547783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17256883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6" name="Graphic 35" descr="Information with solid fill">
            <a:extLst>
              <a:ext uri="{FF2B5EF4-FFF2-40B4-BE49-F238E27FC236}">
                <a16:creationId xmlns:a16="http://schemas.microsoft.com/office/drawing/2014/main" id="{C0BAD79F-9E6F-0FF2-8C41-51DD07F1D08D}"/>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4EF22A72-A79F-FD74-97CC-50AA065BE628}"/>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8BEE66AF-AA60-9384-082D-74349925848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99715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831286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SWB NEWCOMEN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SWB</a:t>
                      </a:r>
                      <a:r>
                        <a:rPr lang="en-GB" sz="600" b="0" i="0" u="none" strike="noStrike" dirty="0">
                          <a:solidFill>
                            <a:schemeClr val="tx1"/>
                          </a:solidFill>
                          <a:effectLst/>
                          <a:latin typeface="+mn-lt"/>
                        </a:rPr>
                        <a:t> YOUR HEALTH PARTNERSHIP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74438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49807035"/>
              </p:ext>
            </p:extLst>
          </p:nvPr>
        </p:nvGraphicFramePr>
        <p:xfrm>
          <a:off x="545473"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(7,660); </a:t>
                      </a:r>
                      <a:r>
                        <a:rPr lang="en-GB" sz="700" b="0" dirty="0" err="1">
                          <a:solidFill>
                            <a:schemeClr val="tx1"/>
                          </a:solidFill>
                        </a:rPr>
                        <a:t>PCN</a:t>
                      </a:r>
                      <a:r>
                        <a:rPr lang="en-GB" sz="700" b="0" dirty="0">
                          <a:solidFill>
                            <a:schemeClr val="tx1"/>
                          </a:solidFill>
                        </a:rPr>
                        <a:t> bases range from 97 to 460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8440219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0843163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02E06801-CC46-68A4-5264-5D3388FCA40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5150381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(4,424)</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366844467"/>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(3,969); ICS 2021 (4,720); ICS 2020 (4,131)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a:extLst>
              <a:ext uri="{FF2B5EF4-FFF2-40B4-BE49-F238E27FC236}">
                <a16:creationId xmlns:a16="http://schemas.microsoft.com/office/drawing/2014/main" id="{ECE5FE61-312B-5B18-88FB-3F15DCFA7CF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8"/>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0911179"/>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4278967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959746699"/>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(4,218); ICS 2021 (5,038); ICS 2020 (4,343)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741036291"/>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8963191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4563388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447494091"/>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169200357"/>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7"/>
          </a:graphicData>
        </a:graphic>
      </p:graphicFrame>
      <p:pic>
        <p:nvPicPr>
          <p:cNvPr id="25" name="Graphic 24" descr="Information with solid fill">
            <a:extLst>
              <a:ext uri="{FF2B5EF4-FFF2-40B4-BE49-F238E27FC236}">
                <a16:creationId xmlns:a16="http://schemas.microsoft.com/office/drawing/2014/main" id="{8ACA66F8-5558-B545-2FA8-15A7DFD67FD6}"/>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397988" y="5524721"/>
            <a:ext cx="253279" cy="253279"/>
          </a:xfrm>
          <a:prstGeom prst="rect">
            <a:avLst/>
          </a:prstGeom>
        </p:spPr>
      </p:pic>
      <p:sp>
        <p:nvSpPr>
          <p:cNvPr id="30" name="Rectangle 29">
            <a:extLst>
              <a:ext uri="{FF2B5EF4-FFF2-40B4-BE49-F238E27FC236}">
                <a16:creationId xmlns:a16="http://schemas.microsoft.com/office/drawing/2014/main" id="{1B26FB82-A4FF-F9D4-F3EE-BD167BC7AA84}"/>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sp>
        <p:nvSpPr>
          <p:cNvPr id="31" name="TextBox 30">
            <a:extLst>
              <a:ext uri="{FF2B5EF4-FFF2-40B4-BE49-F238E27FC236}">
                <a16:creationId xmlns:a16="http://schemas.microsoft.com/office/drawing/2014/main" id="{62EB8727-A971-A436-985D-C7BB0CB693B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0"/>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7F76AEB-9C3B-9618-59CF-D9FD3B07707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86520150"/>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EDA0D4AC-5EE7-E0C6-6B35-364FFF4EACB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office/2006/metadata/properties"/>
    <ds:schemaRef ds:uri="http://purl.org/dc/elements/1.1/"/>
    <ds:schemaRef ds:uri="61dfb2a6-5cf0-400f-ad02-d2879b51ae2e"/>
    <ds:schemaRef ds:uri="http://purl.org/dc/terms/"/>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fce9de61-abdc-4b30-97a0-6291e75662e2"/>
  </ds:schemaRefs>
</ds:datastoreItem>
</file>

<file path=customXml/itemProps3.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18179</TotalTime>
  <Words>9728</Words>
  <Application>Microsoft Office PowerPoint</Application>
  <PresentationFormat>Widescreen</PresentationFormat>
  <Paragraphs>1616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Ipsos1@ipsosgroup.onmicrosoft.com</dc:creator>
  <cp:lastModifiedBy>Rachel Williams</cp:lastModifiedBy>
  <cp:revision>711</cp:revision>
  <dcterms:created xsi:type="dcterms:W3CDTF">2020-01-09T15:19:38Z</dcterms:created>
  <dcterms:modified xsi:type="dcterms:W3CDTF">2022-10-07T12:08:29Z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