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34</c:v>
                </c:pt>
                <c:pt idx="2">
                  <c:v>11</c:v>
                </c:pt>
                <c:pt idx="3">
                  <c:v>4</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587200"/>
        <c:axId val="35588736"/>
      </c:lineChart>
      <c:catAx>
        <c:axId val="355872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588736"/>
        <c:crosses val="autoZero"/>
        <c:auto val="1"/>
        <c:lblAlgn val="ctr"/>
        <c:lblOffset val="100"/>
        <c:noMultiLvlLbl val="0"/>
      </c:catAx>
      <c:valAx>
        <c:axId val="355887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5872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STONE &amp; ECCLESHALL PCN</c:v>
                </c:pt>
                <c:pt idx="1">
                  <c:v>HANLEY, BUCKNALL &amp; BENTILEE PCN</c:v>
                </c:pt>
                <c:pt idx="2">
                  <c:v>HIPC (HOLISTIC PATIENT CENTRED CARE) PCN</c:v>
                </c:pt>
                <c:pt idx="3">
                  <c:v>MEIR PCN</c:v>
                </c:pt>
                <c:pt idx="4">
                  <c:v>BURNTWOOD PCN</c:v>
                </c:pt>
                <c:pt idx="5">
                  <c:v>STAFFORD SOUTH PCN</c:v>
                </c:pt>
                <c:pt idx="6">
                  <c:v>EAST STAFFORDSHIRE PCN</c:v>
                </c:pt>
                <c:pt idx="7">
                  <c:v>ABOUT BETTER CARE (ABC) PCN</c:v>
                </c:pt>
                <c:pt idx="8">
                  <c:v>WHITFIELD PCN</c:v>
                </c:pt>
                <c:pt idx="9">
                  <c:v>LICHFIELD PCN</c:v>
                </c:pt>
                <c:pt idx="10">
                  <c:v>MERCIAN PCN</c:v>
                </c:pt>
                <c:pt idx="11">
                  <c:v>RUGELEY &amp; GREAT HAYWOOD PCN</c:v>
                </c:pt>
                <c:pt idx="12">
                  <c:v>CANNOCK VILLAGES PCN</c:v>
                </c:pt>
                <c:pt idx="13">
                  <c:v>ICS</c:v>
                </c:pt>
                <c:pt idx="14">
                  <c:v>MOORLANDS &amp; RURAL PCN</c:v>
                </c:pt>
                <c:pt idx="15">
                  <c:v>CANNOCK NORTH PCN</c:v>
                </c:pt>
                <c:pt idx="16">
                  <c:v>NEWCASTLE NORTH PCN</c:v>
                </c:pt>
                <c:pt idx="17">
                  <c:v>STAFFORD NORTH PCN</c:v>
                </c:pt>
                <c:pt idx="18">
                  <c:v>SHELTON &amp; HANLEY PCN</c:v>
                </c:pt>
                <c:pt idx="19">
                  <c:v>LEEK &amp; BIDDULPH PCN</c:v>
                </c:pt>
                <c:pt idx="20">
                  <c:v>NEWCASTLE CENTRAL PCN</c:v>
                </c:pt>
                <c:pt idx="21">
                  <c:v>STAFFORD CENTRAL PCN</c:v>
                </c:pt>
                <c:pt idx="22">
                  <c:v>SOUTH STOKE CENTRAL PCN</c:v>
                </c:pt>
                <c:pt idx="23">
                  <c:v>SEISDON PCN</c:v>
                </c:pt>
                <c:pt idx="24">
                  <c:v>SOUTH STOKE WEST PCN</c:v>
                </c:pt>
                <c:pt idx="25">
                  <c:v>NEWCASTLE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6"/>
                <c:pt idx="0">
                  <c:v>STONE &amp; ECCLESHALL PCN</c:v>
                </c:pt>
                <c:pt idx="1">
                  <c:v>HANLEY, BUCKNALL &amp; BENTILEE PCN</c:v>
                </c:pt>
                <c:pt idx="2">
                  <c:v>HIPC (HOLISTIC PATIENT CENTRED CARE) PCN</c:v>
                </c:pt>
                <c:pt idx="3">
                  <c:v>MEIR PCN</c:v>
                </c:pt>
                <c:pt idx="4">
                  <c:v>BURNTWOOD PCN</c:v>
                </c:pt>
                <c:pt idx="5">
                  <c:v>STAFFORD SOUTH PCN</c:v>
                </c:pt>
                <c:pt idx="6">
                  <c:v>EAST STAFFORDSHIRE PCN</c:v>
                </c:pt>
                <c:pt idx="7">
                  <c:v>ABOUT BETTER CARE (ABC) PCN</c:v>
                </c:pt>
                <c:pt idx="8">
                  <c:v>WHITFIELD PCN</c:v>
                </c:pt>
                <c:pt idx="9">
                  <c:v>LICHFIELD PCN</c:v>
                </c:pt>
                <c:pt idx="10">
                  <c:v>MERCIAN PCN</c:v>
                </c:pt>
                <c:pt idx="11">
                  <c:v>RUGELEY &amp; GREAT HAYWOOD PCN</c:v>
                </c:pt>
                <c:pt idx="12">
                  <c:v>CANNOCK VILLAGES PCN</c:v>
                </c:pt>
                <c:pt idx="13">
                  <c:v>ICS</c:v>
                </c:pt>
                <c:pt idx="14">
                  <c:v>MOORLANDS &amp; RURAL PCN</c:v>
                </c:pt>
                <c:pt idx="15">
                  <c:v>CANNOCK NORTH PCN</c:v>
                </c:pt>
                <c:pt idx="16">
                  <c:v>NEWCASTLE NORTH PCN</c:v>
                </c:pt>
                <c:pt idx="17">
                  <c:v>STAFFORD NORTH PCN</c:v>
                </c:pt>
                <c:pt idx="18">
                  <c:v>SHELTON &amp; HANLEY PCN</c:v>
                </c:pt>
                <c:pt idx="19">
                  <c:v>LEEK &amp; BIDDULPH PCN</c:v>
                </c:pt>
                <c:pt idx="20">
                  <c:v>NEWCASTLE CENTRAL PCN</c:v>
                </c:pt>
                <c:pt idx="21">
                  <c:v>STAFFORD CENTRAL PCN</c:v>
                </c:pt>
                <c:pt idx="22">
                  <c:v>SOUTH STOKE CENTRAL PCN</c:v>
                </c:pt>
                <c:pt idx="23">
                  <c:v>SEISDON PCN</c:v>
                </c:pt>
                <c:pt idx="24">
                  <c:v>SOUTH STOKE WEST PCN</c:v>
                </c:pt>
                <c:pt idx="25">
                  <c:v>NEWCASTLE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STONE &amp; ECCLESHALL PCN</c:v>
                </c:pt>
                <c:pt idx="1">
                  <c:v>HANLEY, BUCKNALL &amp; BENTILEE PCN</c:v>
                </c:pt>
                <c:pt idx="2">
                  <c:v>HIPC (HOLISTIC PATIENT CENTRED CARE) PCN</c:v>
                </c:pt>
                <c:pt idx="3">
                  <c:v>MEIR PCN</c:v>
                </c:pt>
                <c:pt idx="4">
                  <c:v>BURNTWOOD PCN</c:v>
                </c:pt>
                <c:pt idx="5">
                  <c:v>STAFFORD SOUTH PCN</c:v>
                </c:pt>
                <c:pt idx="6">
                  <c:v>EAST STAFFORDSHIRE PCN</c:v>
                </c:pt>
                <c:pt idx="7">
                  <c:v>ABOUT BETTER CARE (ABC) PCN</c:v>
                </c:pt>
                <c:pt idx="8">
                  <c:v>WHITFIELD PCN</c:v>
                </c:pt>
                <c:pt idx="9">
                  <c:v>LICHFIELD PCN</c:v>
                </c:pt>
                <c:pt idx="10">
                  <c:v>MERCIAN PCN</c:v>
                </c:pt>
                <c:pt idx="11">
                  <c:v>RUGELEY &amp; GREAT HAYWOOD PCN</c:v>
                </c:pt>
                <c:pt idx="12">
                  <c:v>CANNOCK VILLAGES PCN</c:v>
                </c:pt>
                <c:pt idx="13">
                  <c:v>ICS</c:v>
                </c:pt>
                <c:pt idx="14">
                  <c:v>MOORLANDS &amp; RURAL PCN</c:v>
                </c:pt>
                <c:pt idx="15">
                  <c:v>CANNOCK NORTH PCN</c:v>
                </c:pt>
                <c:pt idx="16">
                  <c:v>NEWCASTLE NORTH PCN</c:v>
                </c:pt>
                <c:pt idx="17">
                  <c:v>STAFFORD NORTH PCN</c:v>
                </c:pt>
                <c:pt idx="18">
                  <c:v>SHELTON &amp; HANLEY PCN</c:v>
                </c:pt>
                <c:pt idx="19">
                  <c:v>LEEK &amp; BIDDULPH PCN</c:v>
                </c:pt>
                <c:pt idx="20">
                  <c:v>NEWCASTLE CENTRAL PCN</c:v>
                </c:pt>
                <c:pt idx="21">
                  <c:v>STAFFORD CENTRAL PCN</c:v>
                </c:pt>
                <c:pt idx="22">
                  <c:v>SOUTH STOKE CENTRAL PCN</c:v>
                </c:pt>
                <c:pt idx="23">
                  <c:v>SEISDON PCN</c:v>
                </c:pt>
                <c:pt idx="24">
                  <c:v>SOUTH STOKE WEST PCN</c:v>
                </c:pt>
                <c:pt idx="25">
                  <c:v>NEWCASTLE SOUTH PCN</c:v>
                </c:pt>
              </c:strCache>
            </c:strRef>
          </c:cat>
          <c:val>
            <c:numRef>
              <c:f>Sheet1!$F$2:$F$45</c:f>
              <c:numCache>
                <c:formatCode>General</c:formatCode>
                <c:ptCount val="44"/>
                <c:pt idx="0">
                  <c:v>0.75</c:v>
                </c:pt>
                <c:pt idx="1">
                  <c:v>0.76</c:v>
                </c:pt>
                <c:pt idx="2">
                  <c:v>0.76</c:v>
                </c:pt>
                <c:pt idx="3">
                  <c:v>0.78</c:v>
                </c:pt>
                <c:pt idx="4">
                  <c:v>0.78</c:v>
                </c:pt>
                <c:pt idx="5">
                  <c:v>0.78</c:v>
                </c:pt>
                <c:pt idx="6">
                  <c:v>0.79</c:v>
                </c:pt>
                <c:pt idx="7">
                  <c:v>0.79</c:v>
                </c:pt>
                <c:pt idx="8">
                  <c:v>0.8</c:v>
                </c:pt>
                <c:pt idx="9">
                  <c:v>0.8</c:v>
                </c:pt>
                <c:pt idx="10">
                  <c:v>0.8</c:v>
                </c:pt>
                <c:pt idx="11">
                  <c:v>0.81</c:v>
                </c:pt>
                <c:pt idx="12">
                  <c:v>0.81</c:v>
                </c:pt>
                <c:pt idx="13">
                  <c:v>0.82</c:v>
                </c:pt>
                <c:pt idx="14">
                  <c:v>0.82</c:v>
                </c:pt>
                <c:pt idx="15">
                  <c:v>0.83</c:v>
                </c:pt>
                <c:pt idx="16">
                  <c:v>0.83</c:v>
                </c:pt>
                <c:pt idx="17">
                  <c:v>0.84</c:v>
                </c:pt>
                <c:pt idx="18">
                  <c:v>0.84</c:v>
                </c:pt>
                <c:pt idx="19">
                  <c:v>0.85</c:v>
                </c:pt>
                <c:pt idx="20">
                  <c:v>0.85</c:v>
                </c:pt>
                <c:pt idx="21">
                  <c:v>0.87</c:v>
                </c:pt>
                <c:pt idx="22">
                  <c:v>0.87</c:v>
                </c:pt>
                <c:pt idx="23">
                  <c:v>0.88</c:v>
                </c:pt>
                <c:pt idx="24">
                  <c:v>0.88</c:v>
                </c:pt>
                <c:pt idx="25">
                  <c:v>0.94</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6"/>
                <c:pt idx="0">
                  <c:v>STONE &amp; ECCLESHALL PCN</c:v>
                </c:pt>
                <c:pt idx="1">
                  <c:v>HANLEY, BUCKNALL &amp; BENTILEE PCN</c:v>
                </c:pt>
                <c:pt idx="2">
                  <c:v>HIPC (HOLISTIC PATIENT CENTRED CARE) PCN</c:v>
                </c:pt>
                <c:pt idx="3">
                  <c:v>MEIR PCN</c:v>
                </c:pt>
                <c:pt idx="4">
                  <c:v>BURNTWOOD PCN</c:v>
                </c:pt>
                <c:pt idx="5">
                  <c:v>STAFFORD SOUTH PCN</c:v>
                </c:pt>
                <c:pt idx="6">
                  <c:v>EAST STAFFORDSHIRE PCN</c:v>
                </c:pt>
                <c:pt idx="7">
                  <c:v>ABOUT BETTER CARE (ABC) PCN</c:v>
                </c:pt>
                <c:pt idx="8">
                  <c:v>WHITFIELD PCN</c:v>
                </c:pt>
                <c:pt idx="9">
                  <c:v>LICHFIELD PCN</c:v>
                </c:pt>
                <c:pt idx="10">
                  <c:v>MERCIAN PCN</c:v>
                </c:pt>
                <c:pt idx="11">
                  <c:v>RUGELEY &amp; GREAT HAYWOOD PCN</c:v>
                </c:pt>
                <c:pt idx="12">
                  <c:v>CANNOCK VILLAGES PCN</c:v>
                </c:pt>
                <c:pt idx="13">
                  <c:v>ICS</c:v>
                </c:pt>
                <c:pt idx="14">
                  <c:v>MOORLANDS &amp; RURAL PCN</c:v>
                </c:pt>
                <c:pt idx="15">
                  <c:v>CANNOCK NORTH PCN</c:v>
                </c:pt>
                <c:pt idx="16">
                  <c:v>NEWCASTLE NORTH PCN</c:v>
                </c:pt>
                <c:pt idx="17">
                  <c:v>STAFFORD NORTH PCN</c:v>
                </c:pt>
                <c:pt idx="18">
                  <c:v>SHELTON &amp; HANLEY PCN</c:v>
                </c:pt>
                <c:pt idx="19">
                  <c:v>LEEK &amp; BIDDULPH PCN</c:v>
                </c:pt>
                <c:pt idx="20">
                  <c:v>NEWCASTLE CENTRAL PCN</c:v>
                </c:pt>
                <c:pt idx="21">
                  <c:v>STAFFORD CENTRAL PCN</c:v>
                </c:pt>
                <c:pt idx="22">
                  <c:v>SOUTH STOKE CENTRAL PCN</c:v>
                </c:pt>
                <c:pt idx="23">
                  <c:v>SEISDON PCN</c:v>
                </c:pt>
                <c:pt idx="24">
                  <c:v>SOUTH STOKE WEST PCN</c:v>
                </c:pt>
                <c:pt idx="25">
                  <c:v>NEWCASTLE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6"/>
                <c:pt idx="0">
                  <c:v>STONE &amp; ECCLESHALL PCN</c:v>
                </c:pt>
                <c:pt idx="1">
                  <c:v>HANLEY, BUCKNALL &amp; BENTILEE PCN</c:v>
                </c:pt>
                <c:pt idx="2">
                  <c:v>HIPC (HOLISTIC PATIENT CENTRED CARE) PCN</c:v>
                </c:pt>
                <c:pt idx="3">
                  <c:v>MEIR PCN</c:v>
                </c:pt>
                <c:pt idx="4">
                  <c:v>BURNTWOOD PCN</c:v>
                </c:pt>
                <c:pt idx="5">
                  <c:v>STAFFORD SOUTH PCN</c:v>
                </c:pt>
                <c:pt idx="6">
                  <c:v>EAST STAFFORDSHIRE PCN</c:v>
                </c:pt>
                <c:pt idx="7">
                  <c:v>ABOUT BETTER CARE (ABC) PCN</c:v>
                </c:pt>
                <c:pt idx="8">
                  <c:v>WHITFIELD PCN</c:v>
                </c:pt>
                <c:pt idx="9">
                  <c:v>LICHFIELD PCN</c:v>
                </c:pt>
                <c:pt idx="10">
                  <c:v>MERCIAN PCN</c:v>
                </c:pt>
                <c:pt idx="11">
                  <c:v>RUGELEY &amp; GREAT HAYWOOD PCN</c:v>
                </c:pt>
                <c:pt idx="12">
                  <c:v>CANNOCK VILLAGES PCN</c:v>
                </c:pt>
                <c:pt idx="13">
                  <c:v>ICS</c:v>
                </c:pt>
                <c:pt idx="14">
                  <c:v>MOORLANDS &amp; RURAL PCN</c:v>
                </c:pt>
                <c:pt idx="15">
                  <c:v>CANNOCK NORTH PCN</c:v>
                </c:pt>
                <c:pt idx="16">
                  <c:v>NEWCASTLE NORTH PCN</c:v>
                </c:pt>
                <c:pt idx="17">
                  <c:v>STAFFORD NORTH PCN</c:v>
                </c:pt>
                <c:pt idx="18">
                  <c:v>SHELTON &amp; HANLEY PCN</c:v>
                </c:pt>
                <c:pt idx="19">
                  <c:v>LEEK &amp; BIDDULPH PCN</c:v>
                </c:pt>
                <c:pt idx="20">
                  <c:v>NEWCASTLE CENTRAL PCN</c:v>
                </c:pt>
                <c:pt idx="21">
                  <c:v>STAFFORD CENTRAL PCN</c:v>
                </c:pt>
                <c:pt idx="22">
                  <c:v>SOUTH STOKE CENTRAL PCN</c:v>
                </c:pt>
                <c:pt idx="23">
                  <c:v>SEISDON PCN</c:v>
                </c:pt>
                <c:pt idx="24">
                  <c:v>SOUTH STOKE WEST PCN</c:v>
                </c:pt>
                <c:pt idx="25">
                  <c:v>NEWCASTLE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100352"/>
        <c:axId val="360988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STONE &amp; ECCLESHALL PCN</c:v>
                </c:pt>
                <c:pt idx="1">
                  <c:v>HANLEY, BUCKNALL &amp; BENTILEE PCN</c:v>
                </c:pt>
                <c:pt idx="2">
                  <c:v>HIPC (HOLISTIC PATIENT CENTRED CARE) PCN</c:v>
                </c:pt>
                <c:pt idx="3">
                  <c:v>MEIR PCN</c:v>
                </c:pt>
                <c:pt idx="4">
                  <c:v>BURNTWOOD PCN</c:v>
                </c:pt>
                <c:pt idx="5">
                  <c:v>STAFFORD SOUTH PCN</c:v>
                </c:pt>
                <c:pt idx="6">
                  <c:v>EAST STAFFORDSHIRE PCN</c:v>
                </c:pt>
                <c:pt idx="7">
                  <c:v>ABOUT BETTER CARE (ABC) PCN</c:v>
                </c:pt>
                <c:pt idx="8">
                  <c:v>WHITFIELD PCN</c:v>
                </c:pt>
                <c:pt idx="9">
                  <c:v>LICHFIELD PCN</c:v>
                </c:pt>
                <c:pt idx="10">
                  <c:v>MERCIAN PCN</c:v>
                </c:pt>
                <c:pt idx="11">
                  <c:v>RUGELEY &amp; GREAT HAYWOOD PCN</c:v>
                </c:pt>
                <c:pt idx="12">
                  <c:v>CANNOCK VILLAGES PCN</c:v>
                </c:pt>
                <c:pt idx="13">
                  <c:v>ICS</c:v>
                </c:pt>
                <c:pt idx="14">
                  <c:v>MOORLANDS &amp; RURAL PCN</c:v>
                </c:pt>
                <c:pt idx="15">
                  <c:v>CANNOCK NORTH PCN</c:v>
                </c:pt>
                <c:pt idx="16">
                  <c:v>NEWCASTLE NORTH PCN</c:v>
                </c:pt>
                <c:pt idx="17">
                  <c:v>STAFFORD NORTH PCN</c:v>
                </c:pt>
                <c:pt idx="18">
                  <c:v>SHELTON &amp; HANLEY PCN</c:v>
                </c:pt>
                <c:pt idx="19">
                  <c:v>LEEK &amp; BIDDULPH PCN</c:v>
                </c:pt>
                <c:pt idx="20">
                  <c:v>NEWCASTLE CENTRAL PCN</c:v>
                </c:pt>
                <c:pt idx="21">
                  <c:v>STAFFORD CENTRAL PCN</c:v>
                </c:pt>
                <c:pt idx="22">
                  <c:v>SOUTH STOKE CENTRAL PCN</c:v>
                </c:pt>
                <c:pt idx="23">
                  <c:v>SEISDON PCN</c:v>
                </c:pt>
                <c:pt idx="24">
                  <c:v>SOUTH STOKE WEST PCN</c:v>
                </c:pt>
                <c:pt idx="25">
                  <c:v>NEWCASTLE SOUTH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26"/>
                <c:pt idx="0">
                  <c:v>STONE &amp; ECCLESHALL PCN</c:v>
                </c:pt>
                <c:pt idx="1">
                  <c:v>HANLEY, BUCKNALL &amp; BENTILEE PCN</c:v>
                </c:pt>
                <c:pt idx="2">
                  <c:v>HIPC (HOLISTIC PATIENT CENTRED CARE) PCN</c:v>
                </c:pt>
                <c:pt idx="3">
                  <c:v>MEIR PCN</c:v>
                </c:pt>
                <c:pt idx="4">
                  <c:v>BURNTWOOD PCN</c:v>
                </c:pt>
                <c:pt idx="5">
                  <c:v>STAFFORD SOUTH PCN</c:v>
                </c:pt>
                <c:pt idx="6">
                  <c:v>EAST STAFFORDSHIRE PCN</c:v>
                </c:pt>
                <c:pt idx="7">
                  <c:v>ABOUT BETTER CARE (ABC) PCN</c:v>
                </c:pt>
                <c:pt idx="8">
                  <c:v>WHITFIELD PCN</c:v>
                </c:pt>
                <c:pt idx="9">
                  <c:v>LICHFIELD PCN</c:v>
                </c:pt>
                <c:pt idx="10">
                  <c:v>MERCIAN PCN</c:v>
                </c:pt>
                <c:pt idx="11">
                  <c:v>RUGELEY &amp; GREAT HAYWOOD PCN</c:v>
                </c:pt>
                <c:pt idx="12">
                  <c:v>CANNOCK VILLAGES PCN</c:v>
                </c:pt>
                <c:pt idx="13">
                  <c:v>ICS</c:v>
                </c:pt>
                <c:pt idx="14">
                  <c:v>MOORLANDS &amp; RURAL PCN</c:v>
                </c:pt>
                <c:pt idx="15">
                  <c:v>CANNOCK NORTH PCN</c:v>
                </c:pt>
                <c:pt idx="16">
                  <c:v>NEWCASTLE NORTH PCN</c:v>
                </c:pt>
                <c:pt idx="17">
                  <c:v>STAFFORD NORTH PCN</c:v>
                </c:pt>
                <c:pt idx="18">
                  <c:v>SHELTON &amp; HANLEY PCN</c:v>
                </c:pt>
                <c:pt idx="19">
                  <c:v>LEEK &amp; BIDDULPH PCN</c:v>
                </c:pt>
                <c:pt idx="20">
                  <c:v>NEWCASTLE CENTRAL PCN</c:v>
                </c:pt>
                <c:pt idx="21">
                  <c:v>STAFFORD CENTRAL PCN</c:v>
                </c:pt>
                <c:pt idx="22">
                  <c:v>SOUTH STOKE CENTRAL PCN</c:v>
                </c:pt>
                <c:pt idx="23">
                  <c:v>SEISDON PCN</c:v>
                </c:pt>
                <c:pt idx="24">
                  <c:v>SOUTH STOKE WEST PCN</c:v>
                </c:pt>
                <c:pt idx="25">
                  <c:v>NEWCASTLE SOUTH PCN</c:v>
                </c:pt>
              </c:strCache>
            </c:strRef>
          </c:cat>
          <c:val>
            <c:numRef>
              <c:f>Sheet1!$C$2:$C$45</c:f>
              <c:numCache>
                <c:formatCode>0%</c:formatCode>
                <c:ptCount val="44"/>
                <c:pt idx="0">
                  <c:v>0.75</c:v>
                </c:pt>
                <c:pt idx="1">
                  <c:v>0.76</c:v>
                </c:pt>
                <c:pt idx="2">
                  <c:v>0.76</c:v>
                </c:pt>
                <c:pt idx="3">
                  <c:v>0.78</c:v>
                </c:pt>
                <c:pt idx="4">
                  <c:v>0.78</c:v>
                </c:pt>
                <c:pt idx="5">
                  <c:v>0.78</c:v>
                </c:pt>
                <c:pt idx="6">
                  <c:v>0.79</c:v>
                </c:pt>
                <c:pt idx="7">
                  <c:v>0.79</c:v>
                </c:pt>
                <c:pt idx="8">
                  <c:v>0.8</c:v>
                </c:pt>
                <c:pt idx="9">
                  <c:v>0.8</c:v>
                </c:pt>
                <c:pt idx="10">
                  <c:v>0.8</c:v>
                </c:pt>
                <c:pt idx="11">
                  <c:v>0.81</c:v>
                </c:pt>
                <c:pt idx="12">
                  <c:v>0.81</c:v>
                </c:pt>
                <c:pt idx="13">
                  <c:v>-10</c:v>
                </c:pt>
                <c:pt idx="14">
                  <c:v>0.82</c:v>
                </c:pt>
                <c:pt idx="15">
                  <c:v>0.83</c:v>
                </c:pt>
                <c:pt idx="16">
                  <c:v>0.83</c:v>
                </c:pt>
                <c:pt idx="17">
                  <c:v>0.84</c:v>
                </c:pt>
                <c:pt idx="18">
                  <c:v>0.84</c:v>
                </c:pt>
                <c:pt idx="19">
                  <c:v>0.85</c:v>
                </c:pt>
                <c:pt idx="20">
                  <c:v>0.85</c:v>
                </c:pt>
                <c:pt idx="21">
                  <c:v>0.87</c:v>
                </c:pt>
                <c:pt idx="22">
                  <c:v>0.87</c:v>
                </c:pt>
                <c:pt idx="23">
                  <c:v>0.88</c:v>
                </c:pt>
                <c:pt idx="24">
                  <c:v>0.88</c:v>
                </c:pt>
                <c:pt idx="25">
                  <c:v>0.94</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0.82</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94720"/>
        <c:axId val="36097024"/>
      </c:lineChart>
      <c:catAx>
        <c:axId val="3609472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97024"/>
        <c:crosses val="autoZero"/>
        <c:auto val="1"/>
        <c:lblAlgn val="ctr"/>
        <c:lblOffset val="100"/>
        <c:noMultiLvlLbl val="0"/>
      </c:catAx>
      <c:valAx>
        <c:axId val="360970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94720"/>
        <c:crosses val="autoZero"/>
        <c:crossBetween val="between"/>
      </c:valAx>
      <c:valAx>
        <c:axId val="36098816"/>
        <c:scaling>
          <c:orientation val="minMax"/>
          <c:max val="1"/>
          <c:min val="0"/>
        </c:scaling>
        <c:delete val="0"/>
        <c:axPos val="r"/>
        <c:numFmt formatCode="0%" sourceLinked="1"/>
        <c:majorTickMark val="none"/>
        <c:minorTickMark val="none"/>
        <c:tickLblPos val="none"/>
        <c:spPr>
          <a:ln>
            <a:noFill/>
          </a:ln>
        </c:spPr>
        <c:crossAx val="36100352"/>
        <c:crosses val="max"/>
        <c:crossBetween val="between"/>
      </c:valAx>
      <c:catAx>
        <c:axId val="36100352"/>
        <c:scaling>
          <c:orientation val="minMax"/>
        </c:scaling>
        <c:delete val="1"/>
        <c:axPos val="b"/>
        <c:numFmt formatCode="General" sourceLinked="1"/>
        <c:majorTickMark val="out"/>
        <c:minorTickMark val="none"/>
        <c:tickLblPos val="nextTo"/>
        <c:crossAx val="360988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45</c:v>
                </c:pt>
                <c:pt idx="2">
                  <c:v>22</c:v>
                </c:pt>
                <c:pt idx="3">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38</c:v>
                </c:pt>
                <c:pt idx="1">
                  <c:v>36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81184"/>
        <c:axId val="81582720"/>
      </c:lineChart>
      <c:catAx>
        <c:axId val="815811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82720"/>
        <c:crosses val="autoZero"/>
        <c:auto val="1"/>
        <c:lblAlgn val="ctr"/>
        <c:lblOffset val="100"/>
        <c:noMultiLvlLbl val="0"/>
      </c:catAx>
      <c:valAx>
        <c:axId val="815827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811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STONE &amp; ECCLESHALL PCN</c:v>
                </c:pt>
                <c:pt idx="1">
                  <c:v>RUGELEY &amp; GREAT HAYWOOD PCN</c:v>
                </c:pt>
                <c:pt idx="2">
                  <c:v>LICHFIELD PCN</c:v>
                </c:pt>
                <c:pt idx="3">
                  <c:v>HIPC (HOLISTIC PATIENT CENTRED CARE) PCN</c:v>
                </c:pt>
                <c:pt idx="4">
                  <c:v>STAFFORD SOUTH PCN</c:v>
                </c:pt>
                <c:pt idx="5">
                  <c:v>HANLEY, BUCKNALL &amp; BENTILEE PCN</c:v>
                </c:pt>
                <c:pt idx="6">
                  <c:v>MEIR PCN</c:v>
                </c:pt>
                <c:pt idx="7">
                  <c:v>STAFFORD NORTH PCN</c:v>
                </c:pt>
                <c:pt idx="8">
                  <c:v>ABOUT BETTER CARE (ABC) PCN</c:v>
                </c:pt>
                <c:pt idx="9">
                  <c:v>NEWCASTLE NORTH PCN</c:v>
                </c:pt>
                <c:pt idx="10">
                  <c:v>WHITFIELD PCN</c:v>
                </c:pt>
                <c:pt idx="11">
                  <c:v>MERCIAN PCN</c:v>
                </c:pt>
                <c:pt idx="12">
                  <c:v>ICS</c:v>
                </c:pt>
                <c:pt idx="13">
                  <c:v>BURNTWOOD PCN</c:v>
                </c:pt>
                <c:pt idx="14">
                  <c:v>EAST STAFFORDSHIRE PCN</c:v>
                </c:pt>
                <c:pt idx="15">
                  <c:v>MOORLANDS &amp; RURAL PCN</c:v>
                </c:pt>
                <c:pt idx="16">
                  <c:v>LEEK &amp; BIDDULPH PCN</c:v>
                </c:pt>
                <c:pt idx="17">
                  <c:v>CANNOCK VILLAGES PCN</c:v>
                </c:pt>
                <c:pt idx="18">
                  <c:v>CANNOCK NORTH PCN</c:v>
                </c:pt>
                <c:pt idx="19">
                  <c:v>NEWCASTLE CENTRAL PCN</c:v>
                </c:pt>
                <c:pt idx="20">
                  <c:v>SOUTH STOKE CENTRAL PCN</c:v>
                </c:pt>
                <c:pt idx="21">
                  <c:v>SOUTH STOKE WEST PCN</c:v>
                </c:pt>
                <c:pt idx="22">
                  <c:v>STAFFORD CENTRAL PCN</c:v>
                </c:pt>
                <c:pt idx="23">
                  <c:v>SEISDON PCN</c:v>
                </c:pt>
                <c:pt idx="24">
                  <c:v>SHELTON &amp; HANLEY PCN</c:v>
                </c:pt>
                <c:pt idx="25">
                  <c:v>NEWCASTLE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6"/>
                <c:pt idx="0">
                  <c:v>STONE &amp; ECCLESHALL PCN</c:v>
                </c:pt>
                <c:pt idx="1">
                  <c:v>RUGELEY &amp; GREAT HAYWOOD PCN</c:v>
                </c:pt>
                <c:pt idx="2">
                  <c:v>LICHFIELD PCN</c:v>
                </c:pt>
                <c:pt idx="3">
                  <c:v>HIPC (HOLISTIC PATIENT CENTRED CARE) PCN</c:v>
                </c:pt>
                <c:pt idx="4">
                  <c:v>STAFFORD SOUTH PCN</c:v>
                </c:pt>
                <c:pt idx="5">
                  <c:v>HANLEY, BUCKNALL &amp; BENTILEE PCN</c:v>
                </c:pt>
                <c:pt idx="6">
                  <c:v>MEIR PCN</c:v>
                </c:pt>
                <c:pt idx="7">
                  <c:v>STAFFORD NORTH PCN</c:v>
                </c:pt>
                <c:pt idx="8">
                  <c:v>ABOUT BETTER CARE (ABC) PCN</c:v>
                </c:pt>
                <c:pt idx="9">
                  <c:v>NEWCASTLE NORTH PCN</c:v>
                </c:pt>
                <c:pt idx="10">
                  <c:v>WHITFIELD PCN</c:v>
                </c:pt>
                <c:pt idx="11">
                  <c:v>MERCIAN PCN</c:v>
                </c:pt>
                <c:pt idx="12">
                  <c:v>ICS</c:v>
                </c:pt>
                <c:pt idx="13">
                  <c:v>BURNTWOOD PCN</c:v>
                </c:pt>
                <c:pt idx="14">
                  <c:v>EAST STAFFORDSHIRE PCN</c:v>
                </c:pt>
                <c:pt idx="15">
                  <c:v>MOORLANDS &amp; RURAL PCN</c:v>
                </c:pt>
                <c:pt idx="16">
                  <c:v>LEEK &amp; BIDDULPH PCN</c:v>
                </c:pt>
                <c:pt idx="17">
                  <c:v>CANNOCK VILLAGES PCN</c:v>
                </c:pt>
                <c:pt idx="18">
                  <c:v>CANNOCK NORTH PCN</c:v>
                </c:pt>
                <c:pt idx="19">
                  <c:v>NEWCASTLE CENTRAL PCN</c:v>
                </c:pt>
                <c:pt idx="20">
                  <c:v>SOUTH STOKE CENTRAL PCN</c:v>
                </c:pt>
                <c:pt idx="21">
                  <c:v>SOUTH STOKE WEST PCN</c:v>
                </c:pt>
                <c:pt idx="22">
                  <c:v>STAFFORD CENTRAL PCN</c:v>
                </c:pt>
                <c:pt idx="23">
                  <c:v>SEISDON PCN</c:v>
                </c:pt>
                <c:pt idx="24">
                  <c:v>SHELTON &amp; HANLEY PCN</c:v>
                </c:pt>
                <c:pt idx="25">
                  <c:v>NEWCASTLE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STONE &amp; ECCLESHALL PCN</c:v>
                </c:pt>
                <c:pt idx="1">
                  <c:v>RUGELEY &amp; GREAT HAYWOOD PCN</c:v>
                </c:pt>
                <c:pt idx="2">
                  <c:v>LICHFIELD PCN</c:v>
                </c:pt>
                <c:pt idx="3">
                  <c:v>HIPC (HOLISTIC PATIENT CENTRED CARE) PCN</c:v>
                </c:pt>
                <c:pt idx="4">
                  <c:v>STAFFORD SOUTH PCN</c:v>
                </c:pt>
                <c:pt idx="5">
                  <c:v>HANLEY, BUCKNALL &amp; BENTILEE PCN</c:v>
                </c:pt>
                <c:pt idx="6">
                  <c:v>MEIR PCN</c:v>
                </c:pt>
                <c:pt idx="7">
                  <c:v>STAFFORD NORTH PCN</c:v>
                </c:pt>
                <c:pt idx="8">
                  <c:v>ABOUT BETTER CARE (ABC) PCN</c:v>
                </c:pt>
                <c:pt idx="9">
                  <c:v>NEWCASTLE NORTH PCN</c:v>
                </c:pt>
                <c:pt idx="10">
                  <c:v>WHITFIELD PCN</c:v>
                </c:pt>
                <c:pt idx="11">
                  <c:v>MERCIAN PCN</c:v>
                </c:pt>
                <c:pt idx="12">
                  <c:v>ICS</c:v>
                </c:pt>
                <c:pt idx="13">
                  <c:v>BURNTWOOD PCN</c:v>
                </c:pt>
                <c:pt idx="14">
                  <c:v>EAST STAFFORDSHIRE PCN</c:v>
                </c:pt>
                <c:pt idx="15">
                  <c:v>MOORLANDS &amp; RURAL PCN</c:v>
                </c:pt>
                <c:pt idx="16">
                  <c:v>LEEK &amp; BIDDULPH PCN</c:v>
                </c:pt>
                <c:pt idx="17">
                  <c:v>CANNOCK VILLAGES PCN</c:v>
                </c:pt>
                <c:pt idx="18">
                  <c:v>CANNOCK NORTH PCN</c:v>
                </c:pt>
                <c:pt idx="19">
                  <c:v>NEWCASTLE CENTRAL PCN</c:v>
                </c:pt>
                <c:pt idx="20">
                  <c:v>SOUTH STOKE CENTRAL PCN</c:v>
                </c:pt>
                <c:pt idx="21">
                  <c:v>SOUTH STOKE WEST PCN</c:v>
                </c:pt>
                <c:pt idx="22">
                  <c:v>STAFFORD CENTRAL PCN</c:v>
                </c:pt>
                <c:pt idx="23">
                  <c:v>SEISDON PCN</c:v>
                </c:pt>
                <c:pt idx="24">
                  <c:v>SHELTON &amp; HANLEY PCN</c:v>
                </c:pt>
                <c:pt idx="25">
                  <c:v>NEWCASTLE SOUTH PCN</c:v>
                </c:pt>
              </c:strCache>
            </c:strRef>
          </c:cat>
          <c:val>
            <c:numRef>
              <c:f>Sheet1!$F$2:$F$45</c:f>
              <c:numCache>
                <c:formatCode>General</c:formatCode>
                <c:ptCount val="44"/>
                <c:pt idx="0">
                  <c:v>0.32</c:v>
                </c:pt>
                <c:pt idx="1">
                  <c:v>0.48</c:v>
                </c:pt>
                <c:pt idx="2">
                  <c:v>0.52</c:v>
                </c:pt>
                <c:pt idx="3">
                  <c:v>0.53</c:v>
                </c:pt>
                <c:pt idx="4">
                  <c:v>0.53</c:v>
                </c:pt>
                <c:pt idx="5">
                  <c:v>0.54</c:v>
                </c:pt>
                <c:pt idx="6">
                  <c:v>0.54</c:v>
                </c:pt>
                <c:pt idx="7">
                  <c:v>0.55000000000000004</c:v>
                </c:pt>
                <c:pt idx="8">
                  <c:v>0.56999999999999995</c:v>
                </c:pt>
                <c:pt idx="9">
                  <c:v>0.59</c:v>
                </c:pt>
                <c:pt idx="10">
                  <c:v>0.61</c:v>
                </c:pt>
                <c:pt idx="11">
                  <c:v>0.63</c:v>
                </c:pt>
                <c:pt idx="12">
                  <c:v>0.64</c:v>
                </c:pt>
                <c:pt idx="13">
                  <c:v>0.65</c:v>
                </c:pt>
                <c:pt idx="14">
                  <c:v>0.65</c:v>
                </c:pt>
                <c:pt idx="15">
                  <c:v>0.65</c:v>
                </c:pt>
                <c:pt idx="16">
                  <c:v>0.67</c:v>
                </c:pt>
                <c:pt idx="17">
                  <c:v>0.67</c:v>
                </c:pt>
                <c:pt idx="18">
                  <c:v>0.73</c:v>
                </c:pt>
                <c:pt idx="19">
                  <c:v>0.73</c:v>
                </c:pt>
                <c:pt idx="20">
                  <c:v>0.74</c:v>
                </c:pt>
                <c:pt idx="21">
                  <c:v>0.76</c:v>
                </c:pt>
                <c:pt idx="22">
                  <c:v>0.77</c:v>
                </c:pt>
                <c:pt idx="23">
                  <c:v>0.77</c:v>
                </c:pt>
                <c:pt idx="24">
                  <c:v>0.79</c:v>
                </c:pt>
                <c:pt idx="25">
                  <c:v>0.85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6"/>
                <c:pt idx="0">
                  <c:v>STONE &amp; ECCLESHALL PCN</c:v>
                </c:pt>
                <c:pt idx="1">
                  <c:v>RUGELEY &amp; GREAT HAYWOOD PCN</c:v>
                </c:pt>
                <c:pt idx="2">
                  <c:v>LICHFIELD PCN</c:v>
                </c:pt>
                <c:pt idx="3">
                  <c:v>HIPC (HOLISTIC PATIENT CENTRED CARE) PCN</c:v>
                </c:pt>
                <c:pt idx="4">
                  <c:v>STAFFORD SOUTH PCN</c:v>
                </c:pt>
                <c:pt idx="5">
                  <c:v>HANLEY, BUCKNALL &amp; BENTILEE PCN</c:v>
                </c:pt>
                <c:pt idx="6">
                  <c:v>MEIR PCN</c:v>
                </c:pt>
                <c:pt idx="7">
                  <c:v>STAFFORD NORTH PCN</c:v>
                </c:pt>
                <c:pt idx="8">
                  <c:v>ABOUT BETTER CARE (ABC) PCN</c:v>
                </c:pt>
                <c:pt idx="9">
                  <c:v>NEWCASTLE NORTH PCN</c:v>
                </c:pt>
                <c:pt idx="10">
                  <c:v>WHITFIELD PCN</c:v>
                </c:pt>
                <c:pt idx="11">
                  <c:v>MERCIAN PCN</c:v>
                </c:pt>
                <c:pt idx="12">
                  <c:v>ICS</c:v>
                </c:pt>
                <c:pt idx="13">
                  <c:v>BURNTWOOD PCN</c:v>
                </c:pt>
                <c:pt idx="14">
                  <c:v>EAST STAFFORDSHIRE PCN</c:v>
                </c:pt>
                <c:pt idx="15">
                  <c:v>MOORLANDS &amp; RURAL PCN</c:v>
                </c:pt>
                <c:pt idx="16">
                  <c:v>LEEK &amp; BIDDULPH PCN</c:v>
                </c:pt>
                <c:pt idx="17">
                  <c:v>CANNOCK VILLAGES PCN</c:v>
                </c:pt>
                <c:pt idx="18">
                  <c:v>CANNOCK NORTH PCN</c:v>
                </c:pt>
                <c:pt idx="19">
                  <c:v>NEWCASTLE CENTRAL PCN</c:v>
                </c:pt>
                <c:pt idx="20">
                  <c:v>SOUTH STOKE CENTRAL PCN</c:v>
                </c:pt>
                <c:pt idx="21">
                  <c:v>SOUTH STOKE WEST PCN</c:v>
                </c:pt>
                <c:pt idx="22">
                  <c:v>STAFFORD CENTRAL PCN</c:v>
                </c:pt>
                <c:pt idx="23">
                  <c:v>SEISDON PCN</c:v>
                </c:pt>
                <c:pt idx="24">
                  <c:v>SHELTON &amp; HANLEY PCN</c:v>
                </c:pt>
                <c:pt idx="25">
                  <c:v>NEWCASTLE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6"/>
                <c:pt idx="0">
                  <c:v>STONE &amp; ECCLESHALL PCN</c:v>
                </c:pt>
                <c:pt idx="1">
                  <c:v>RUGELEY &amp; GREAT HAYWOOD PCN</c:v>
                </c:pt>
                <c:pt idx="2">
                  <c:v>LICHFIELD PCN</c:v>
                </c:pt>
                <c:pt idx="3">
                  <c:v>HIPC (HOLISTIC PATIENT CENTRED CARE) PCN</c:v>
                </c:pt>
                <c:pt idx="4">
                  <c:v>STAFFORD SOUTH PCN</c:v>
                </c:pt>
                <c:pt idx="5">
                  <c:v>HANLEY, BUCKNALL &amp; BENTILEE PCN</c:v>
                </c:pt>
                <c:pt idx="6">
                  <c:v>MEIR PCN</c:v>
                </c:pt>
                <c:pt idx="7">
                  <c:v>STAFFORD NORTH PCN</c:v>
                </c:pt>
                <c:pt idx="8">
                  <c:v>ABOUT BETTER CARE (ABC) PCN</c:v>
                </c:pt>
                <c:pt idx="9">
                  <c:v>NEWCASTLE NORTH PCN</c:v>
                </c:pt>
                <c:pt idx="10">
                  <c:v>WHITFIELD PCN</c:v>
                </c:pt>
                <c:pt idx="11">
                  <c:v>MERCIAN PCN</c:v>
                </c:pt>
                <c:pt idx="12">
                  <c:v>ICS</c:v>
                </c:pt>
                <c:pt idx="13">
                  <c:v>BURNTWOOD PCN</c:v>
                </c:pt>
                <c:pt idx="14">
                  <c:v>EAST STAFFORDSHIRE PCN</c:v>
                </c:pt>
                <c:pt idx="15">
                  <c:v>MOORLANDS &amp; RURAL PCN</c:v>
                </c:pt>
                <c:pt idx="16">
                  <c:v>LEEK &amp; BIDDULPH PCN</c:v>
                </c:pt>
                <c:pt idx="17">
                  <c:v>CANNOCK VILLAGES PCN</c:v>
                </c:pt>
                <c:pt idx="18">
                  <c:v>CANNOCK NORTH PCN</c:v>
                </c:pt>
                <c:pt idx="19">
                  <c:v>NEWCASTLE CENTRAL PCN</c:v>
                </c:pt>
                <c:pt idx="20">
                  <c:v>SOUTH STOKE CENTRAL PCN</c:v>
                </c:pt>
                <c:pt idx="21">
                  <c:v>SOUTH STOKE WEST PCN</c:v>
                </c:pt>
                <c:pt idx="22">
                  <c:v>STAFFORD CENTRAL PCN</c:v>
                </c:pt>
                <c:pt idx="23">
                  <c:v>SEISDON PCN</c:v>
                </c:pt>
                <c:pt idx="24">
                  <c:v>SHELTON &amp; HANLEY PCN</c:v>
                </c:pt>
                <c:pt idx="25">
                  <c:v>NEWCASTLE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12480"/>
        <c:axId val="818109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STONE &amp; ECCLESHALL PCN</c:v>
                </c:pt>
                <c:pt idx="1">
                  <c:v>RUGELEY &amp; GREAT HAYWOOD PCN</c:v>
                </c:pt>
                <c:pt idx="2">
                  <c:v>LICHFIELD PCN</c:v>
                </c:pt>
                <c:pt idx="3">
                  <c:v>HIPC (HOLISTIC PATIENT CENTRED CARE) PCN</c:v>
                </c:pt>
                <c:pt idx="4">
                  <c:v>STAFFORD SOUTH PCN</c:v>
                </c:pt>
                <c:pt idx="5">
                  <c:v>HANLEY, BUCKNALL &amp; BENTILEE PCN</c:v>
                </c:pt>
                <c:pt idx="6">
                  <c:v>MEIR PCN</c:v>
                </c:pt>
                <c:pt idx="7">
                  <c:v>STAFFORD NORTH PCN</c:v>
                </c:pt>
                <c:pt idx="8">
                  <c:v>ABOUT BETTER CARE (ABC) PCN</c:v>
                </c:pt>
                <c:pt idx="9">
                  <c:v>NEWCASTLE NORTH PCN</c:v>
                </c:pt>
                <c:pt idx="10">
                  <c:v>WHITFIELD PCN</c:v>
                </c:pt>
                <c:pt idx="11">
                  <c:v>MERCIAN PCN</c:v>
                </c:pt>
                <c:pt idx="12">
                  <c:v>ICS</c:v>
                </c:pt>
                <c:pt idx="13">
                  <c:v>BURNTWOOD PCN</c:v>
                </c:pt>
                <c:pt idx="14">
                  <c:v>EAST STAFFORDSHIRE PCN</c:v>
                </c:pt>
                <c:pt idx="15">
                  <c:v>MOORLANDS &amp; RURAL PCN</c:v>
                </c:pt>
                <c:pt idx="16">
                  <c:v>LEEK &amp; BIDDULPH PCN</c:v>
                </c:pt>
                <c:pt idx="17">
                  <c:v>CANNOCK VILLAGES PCN</c:v>
                </c:pt>
                <c:pt idx="18">
                  <c:v>CANNOCK NORTH PCN</c:v>
                </c:pt>
                <c:pt idx="19">
                  <c:v>NEWCASTLE CENTRAL PCN</c:v>
                </c:pt>
                <c:pt idx="20">
                  <c:v>SOUTH STOKE CENTRAL PCN</c:v>
                </c:pt>
                <c:pt idx="21">
                  <c:v>SOUTH STOKE WEST PCN</c:v>
                </c:pt>
                <c:pt idx="22">
                  <c:v>STAFFORD CENTRAL PCN</c:v>
                </c:pt>
                <c:pt idx="23">
                  <c:v>SEISDON PCN</c:v>
                </c:pt>
                <c:pt idx="24">
                  <c:v>SHELTON &amp; HANLEY PCN</c:v>
                </c:pt>
                <c:pt idx="25">
                  <c:v>NEWCASTLE SOUTH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26"/>
                <c:pt idx="0">
                  <c:v>STONE &amp; ECCLESHALL PCN</c:v>
                </c:pt>
                <c:pt idx="1">
                  <c:v>RUGELEY &amp; GREAT HAYWOOD PCN</c:v>
                </c:pt>
                <c:pt idx="2">
                  <c:v>LICHFIELD PCN</c:v>
                </c:pt>
                <c:pt idx="3">
                  <c:v>HIPC (HOLISTIC PATIENT CENTRED CARE) PCN</c:v>
                </c:pt>
                <c:pt idx="4">
                  <c:v>STAFFORD SOUTH PCN</c:v>
                </c:pt>
                <c:pt idx="5">
                  <c:v>HANLEY, BUCKNALL &amp; BENTILEE PCN</c:v>
                </c:pt>
                <c:pt idx="6">
                  <c:v>MEIR PCN</c:v>
                </c:pt>
                <c:pt idx="7">
                  <c:v>STAFFORD NORTH PCN</c:v>
                </c:pt>
                <c:pt idx="8">
                  <c:v>ABOUT BETTER CARE (ABC) PCN</c:v>
                </c:pt>
                <c:pt idx="9">
                  <c:v>NEWCASTLE NORTH PCN</c:v>
                </c:pt>
                <c:pt idx="10">
                  <c:v>WHITFIELD PCN</c:v>
                </c:pt>
                <c:pt idx="11">
                  <c:v>MERCIAN PCN</c:v>
                </c:pt>
                <c:pt idx="12">
                  <c:v>ICS</c:v>
                </c:pt>
                <c:pt idx="13">
                  <c:v>BURNTWOOD PCN</c:v>
                </c:pt>
                <c:pt idx="14">
                  <c:v>EAST STAFFORDSHIRE PCN</c:v>
                </c:pt>
                <c:pt idx="15">
                  <c:v>MOORLANDS &amp; RURAL PCN</c:v>
                </c:pt>
                <c:pt idx="16">
                  <c:v>LEEK &amp; BIDDULPH PCN</c:v>
                </c:pt>
                <c:pt idx="17">
                  <c:v>CANNOCK VILLAGES PCN</c:v>
                </c:pt>
                <c:pt idx="18">
                  <c:v>CANNOCK NORTH PCN</c:v>
                </c:pt>
                <c:pt idx="19">
                  <c:v>NEWCASTLE CENTRAL PCN</c:v>
                </c:pt>
                <c:pt idx="20">
                  <c:v>SOUTH STOKE CENTRAL PCN</c:v>
                </c:pt>
                <c:pt idx="21">
                  <c:v>SOUTH STOKE WEST PCN</c:v>
                </c:pt>
                <c:pt idx="22">
                  <c:v>STAFFORD CENTRAL PCN</c:v>
                </c:pt>
                <c:pt idx="23">
                  <c:v>SEISDON PCN</c:v>
                </c:pt>
                <c:pt idx="24">
                  <c:v>SHELTON &amp; HANLEY PCN</c:v>
                </c:pt>
                <c:pt idx="25">
                  <c:v>NEWCASTLE SOUTH PCN</c:v>
                </c:pt>
              </c:strCache>
            </c:strRef>
          </c:cat>
          <c:val>
            <c:numRef>
              <c:f>Sheet1!$C$2:$C$45</c:f>
              <c:numCache>
                <c:formatCode>0%</c:formatCode>
                <c:ptCount val="44"/>
                <c:pt idx="0">
                  <c:v>0.32</c:v>
                </c:pt>
                <c:pt idx="1">
                  <c:v>0.48</c:v>
                </c:pt>
                <c:pt idx="2">
                  <c:v>0.52</c:v>
                </c:pt>
                <c:pt idx="3">
                  <c:v>0.53</c:v>
                </c:pt>
                <c:pt idx="4">
                  <c:v>0.53</c:v>
                </c:pt>
                <c:pt idx="5">
                  <c:v>0.54</c:v>
                </c:pt>
                <c:pt idx="6">
                  <c:v>0.54</c:v>
                </c:pt>
                <c:pt idx="7">
                  <c:v>0.55000000000000004</c:v>
                </c:pt>
                <c:pt idx="8">
                  <c:v>0.56999999999999995</c:v>
                </c:pt>
                <c:pt idx="9">
                  <c:v>0.59</c:v>
                </c:pt>
                <c:pt idx="10">
                  <c:v>0.61</c:v>
                </c:pt>
                <c:pt idx="11">
                  <c:v>0.63</c:v>
                </c:pt>
                <c:pt idx="12">
                  <c:v>-10</c:v>
                </c:pt>
                <c:pt idx="13">
                  <c:v>0.65</c:v>
                </c:pt>
                <c:pt idx="14">
                  <c:v>0.65</c:v>
                </c:pt>
                <c:pt idx="15">
                  <c:v>0.65</c:v>
                </c:pt>
                <c:pt idx="16">
                  <c:v>0.67</c:v>
                </c:pt>
                <c:pt idx="17">
                  <c:v>0.67</c:v>
                </c:pt>
                <c:pt idx="18">
                  <c:v>0.73</c:v>
                </c:pt>
                <c:pt idx="19">
                  <c:v>0.73</c:v>
                </c:pt>
                <c:pt idx="20">
                  <c:v>0.74</c:v>
                </c:pt>
                <c:pt idx="21">
                  <c:v>0.76</c:v>
                </c:pt>
                <c:pt idx="22">
                  <c:v>0.77</c:v>
                </c:pt>
                <c:pt idx="23">
                  <c:v>0.77</c:v>
                </c:pt>
                <c:pt idx="24">
                  <c:v>0.79</c:v>
                </c:pt>
                <c:pt idx="25">
                  <c:v>0.85</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0.64</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06848"/>
        <c:axId val="81809408"/>
      </c:lineChart>
      <c:catAx>
        <c:axId val="818068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09408"/>
        <c:crosses val="autoZero"/>
        <c:auto val="1"/>
        <c:lblAlgn val="ctr"/>
        <c:lblOffset val="100"/>
        <c:noMultiLvlLbl val="0"/>
      </c:catAx>
      <c:valAx>
        <c:axId val="818094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06848"/>
        <c:crosses val="autoZero"/>
        <c:crossBetween val="between"/>
      </c:valAx>
      <c:valAx>
        <c:axId val="81810944"/>
        <c:scaling>
          <c:orientation val="minMax"/>
          <c:max val="1"/>
          <c:min val="0"/>
        </c:scaling>
        <c:delete val="0"/>
        <c:axPos val="r"/>
        <c:numFmt formatCode="0%" sourceLinked="1"/>
        <c:majorTickMark val="none"/>
        <c:minorTickMark val="none"/>
        <c:tickLblPos val="none"/>
        <c:spPr>
          <a:ln>
            <a:noFill/>
          </a:ln>
        </c:spPr>
        <c:crossAx val="81812480"/>
        <c:crosses val="max"/>
        <c:crossBetween val="between"/>
      </c:valAx>
      <c:catAx>
        <c:axId val="81812480"/>
        <c:scaling>
          <c:orientation val="minMax"/>
        </c:scaling>
        <c:delete val="1"/>
        <c:axPos val="b"/>
        <c:numFmt formatCode="General" sourceLinked="1"/>
        <c:majorTickMark val="out"/>
        <c:minorTickMark val="none"/>
        <c:tickLblPos val="nextTo"/>
        <c:crossAx val="818109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44</c:v>
                </c:pt>
                <c:pt idx="1">
                  <c:v>44</c:v>
                </c:pt>
                <c:pt idx="2">
                  <c:v>8</c:v>
                </c:pt>
                <c:pt idx="3">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88</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12</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7803776"/>
        <c:axId val="87805312"/>
      </c:lineChart>
      <c:catAx>
        <c:axId val="87803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7805312"/>
        <c:crosses val="autoZero"/>
        <c:auto val="1"/>
        <c:lblAlgn val="ctr"/>
        <c:lblOffset val="100"/>
        <c:noMultiLvlLbl val="0"/>
      </c:catAx>
      <c:valAx>
        <c:axId val="878053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7803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HIPC (HOLISTIC PATIENT CENTRED CARE) PCN</c:v>
                </c:pt>
                <c:pt idx="1">
                  <c:v>RUGELEY &amp; GREAT HAYWOOD PCN</c:v>
                </c:pt>
                <c:pt idx="2">
                  <c:v>EAST STAFFORDSHIRE PCN</c:v>
                </c:pt>
                <c:pt idx="3">
                  <c:v>STONE &amp; ECCLESHALL PCN</c:v>
                </c:pt>
                <c:pt idx="4">
                  <c:v>CANNOCK NORTH PCN</c:v>
                </c:pt>
                <c:pt idx="5">
                  <c:v>MEIR PCN</c:v>
                </c:pt>
                <c:pt idx="6">
                  <c:v>ABOUT BETTER CARE (ABC) PCN</c:v>
                </c:pt>
                <c:pt idx="7">
                  <c:v>WHITFIELD PCN</c:v>
                </c:pt>
                <c:pt idx="8">
                  <c:v>BURNTWOOD PCN</c:v>
                </c:pt>
                <c:pt idx="9">
                  <c:v>LICHFIELD PCN</c:v>
                </c:pt>
                <c:pt idx="10">
                  <c:v>MERCIAN PCN</c:v>
                </c:pt>
                <c:pt idx="11">
                  <c:v>STAFFORD SOUTH PCN</c:v>
                </c:pt>
                <c:pt idx="12">
                  <c:v>ICS</c:v>
                </c:pt>
                <c:pt idx="13">
                  <c:v>NEWCASTLE NORTH PCN</c:v>
                </c:pt>
                <c:pt idx="14">
                  <c:v>HANLEY, BUCKNALL &amp; BENTILEE PCN</c:v>
                </c:pt>
                <c:pt idx="15">
                  <c:v>NEWCASTLE CENTRAL PCN</c:v>
                </c:pt>
                <c:pt idx="16">
                  <c:v>SOUTH STOKE CENTRAL PCN</c:v>
                </c:pt>
                <c:pt idx="17">
                  <c:v>SHELTON &amp; HANLEY PCN</c:v>
                </c:pt>
                <c:pt idx="18">
                  <c:v>CANNOCK VILLAGES PCN</c:v>
                </c:pt>
                <c:pt idx="19">
                  <c:v>MOORLANDS &amp; RURAL PCN</c:v>
                </c:pt>
                <c:pt idx="20">
                  <c:v>STAFFORD CENTRAL PCN</c:v>
                </c:pt>
                <c:pt idx="21">
                  <c:v>SEISDON PCN</c:v>
                </c:pt>
                <c:pt idx="22">
                  <c:v>STAFFORD NORTH PCN</c:v>
                </c:pt>
                <c:pt idx="23">
                  <c:v>LEEK &amp; BIDDULPH PCN</c:v>
                </c:pt>
                <c:pt idx="24">
                  <c:v>SOUTH STOKE WEST PCN</c:v>
                </c:pt>
                <c:pt idx="25">
                  <c:v>NEWCASTLE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6"/>
                <c:pt idx="0">
                  <c:v>HIPC (HOLISTIC PATIENT CENTRED CARE) PCN</c:v>
                </c:pt>
                <c:pt idx="1">
                  <c:v>RUGELEY &amp; GREAT HAYWOOD PCN</c:v>
                </c:pt>
                <c:pt idx="2">
                  <c:v>EAST STAFFORDSHIRE PCN</c:v>
                </c:pt>
                <c:pt idx="3">
                  <c:v>STONE &amp; ECCLESHALL PCN</c:v>
                </c:pt>
                <c:pt idx="4">
                  <c:v>CANNOCK NORTH PCN</c:v>
                </c:pt>
                <c:pt idx="5">
                  <c:v>MEIR PCN</c:v>
                </c:pt>
                <c:pt idx="6">
                  <c:v>ABOUT BETTER CARE (ABC) PCN</c:v>
                </c:pt>
                <c:pt idx="7">
                  <c:v>WHITFIELD PCN</c:v>
                </c:pt>
                <c:pt idx="8">
                  <c:v>BURNTWOOD PCN</c:v>
                </c:pt>
                <c:pt idx="9">
                  <c:v>LICHFIELD PCN</c:v>
                </c:pt>
                <c:pt idx="10">
                  <c:v>MERCIAN PCN</c:v>
                </c:pt>
                <c:pt idx="11">
                  <c:v>STAFFORD SOUTH PCN</c:v>
                </c:pt>
                <c:pt idx="12">
                  <c:v>ICS</c:v>
                </c:pt>
                <c:pt idx="13">
                  <c:v>NEWCASTLE NORTH PCN</c:v>
                </c:pt>
                <c:pt idx="14">
                  <c:v>HANLEY, BUCKNALL &amp; BENTILEE PCN</c:v>
                </c:pt>
                <c:pt idx="15">
                  <c:v>NEWCASTLE CENTRAL PCN</c:v>
                </c:pt>
                <c:pt idx="16">
                  <c:v>SOUTH STOKE CENTRAL PCN</c:v>
                </c:pt>
                <c:pt idx="17">
                  <c:v>SHELTON &amp; HANLEY PCN</c:v>
                </c:pt>
                <c:pt idx="18">
                  <c:v>CANNOCK VILLAGES PCN</c:v>
                </c:pt>
                <c:pt idx="19">
                  <c:v>MOORLANDS &amp; RURAL PCN</c:v>
                </c:pt>
                <c:pt idx="20">
                  <c:v>STAFFORD CENTRAL PCN</c:v>
                </c:pt>
                <c:pt idx="21">
                  <c:v>SEISDON PCN</c:v>
                </c:pt>
                <c:pt idx="22">
                  <c:v>STAFFORD NORTH PCN</c:v>
                </c:pt>
                <c:pt idx="23">
                  <c:v>LEEK &amp; BIDDULPH PCN</c:v>
                </c:pt>
                <c:pt idx="24">
                  <c:v>SOUTH STOKE WEST PCN</c:v>
                </c:pt>
                <c:pt idx="25">
                  <c:v>NEWCASTLE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HIPC (HOLISTIC PATIENT CENTRED CARE) PCN</c:v>
                </c:pt>
                <c:pt idx="1">
                  <c:v>RUGELEY &amp; GREAT HAYWOOD PCN</c:v>
                </c:pt>
                <c:pt idx="2">
                  <c:v>EAST STAFFORDSHIRE PCN</c:v>
                </c:pt>
                <c:pt idx="3">
                  <c:v>STONE &amp; ECCLESHALL PCN</c:v>
                </c:pt>
                <c:pt idx="4">
                  <c:v>CANNOCK NORTH PCN</c:v>
                </c:pt>
                <c:pt idx="5">
                  <c:v>MEIR PCN</c:v>
                </c:pt>
                <c:pt idx="6">
                  <c:v>ABOUT BETTER CARE (ABC) PCN</c:v>
                </c:pt>
                <c:pt idx="7">
                  <c:v>WHITFIELD PCN</c:v>
                </c:pt>
                <c:pt idx="8">
                  <c:v>BURNTWOOD PCN</c:v>
                </c:pt>
                <c:pt idx="9">
                  <c:v>LICHFIELD PCN</c:v>
                </c:pt>
                <c:pt idx="10">
                  <c:v>MERCIAN PCN</c:v>
                </c:pt>
                <c:pt idx="11">
                  <c:v>STAFFORD SOUTH PCN</c:v>
                </c:pt>
                <c:pt idx="12">
                  <c:v>ICS</c:v>
                </c:pt>
                <c:pt idx="13">
                  <c:v>NEWCASTLE NORTH PCN</c:v>
                </c:pt>
                <c:pt idx="14">
                  <c:v>HANLEY, BUCKNALL &amp; BENTILEE PCN</c:v>
                </c:pt>
                <c:pt idx="15">
                  <c:v>NEWCASTLE CENTRAL PCN</c:v>
                </c:pt>
                <c:pt idx="16">
                  <c:v>SOUTH STOKE CENTRAL PCN</c:v>
                </c:pt>
                <c:pt idx="17">
                  <c:v>SHELTON &amp; HANLEY PCN</c:v>
                </c:pt>
                <c:pt idx="18">
                  <c:v>CANNOCK VILLAGES PCN</c:v>
                </c:pt>
                <c:pt idx="19">
                  <c:v>MOORLANDS &amp; RURAL PCN</c:v>
                </c:pt>
                <c:pt idx="20">
                  <c:v>STAFFORD CENTRAL PCN</c:v>
                </c:pt>
                <c:pt idx="21">
                  <c:v>SEISDON PCN</c:v>
                </c:pt>
                <c:pt idx="22">
                  <c:v>STAFFORD NORTH PCN</c:v>
                </c:pt>
                <c:pt idx="23">
                  <c:v>LEEK &amp; BIDDULPH PCN</c:v>
                </c:pt>
                <c:pt idx="24">
                  <c:v>SOUTH STOKE WEST PCN</c:v>
                </c:pt>
                <c:pt idx="25">
                  <c:v>NEWCASTLE SOUTH PCN</c:v>
                </c:pt>
              </c:strCache>
            </c:strRef>
          </c:cat>
          <c:val>
            <c:numRef>
              <c:f>Sheet1!$F$2:$F$45</c:f>
              <c:numCache>
                <c:formatCode>General</c:formatCode>
                <c:ptCount val="44"/>
                <c:pt idx="0">
                  <c:v>0.84</c:v>
                </c:pt>
                <c:pt idx="1">
                  <c:v>0.84</c:v>
                </c:pt>
                <c:pt idx="2">
                  <c:v>0.85</c:v>
                </c:pt>
                <c:pt idx="3">
                  <c:v>0.86</c:v>
                </c:pt>
                <c:pt idx="4">
                  <c:v>0.86</c:v>
                </c:pt>
                <c:pt idx="5">
                  <c:v>0.86</c:v>
                </c:pt>
                <c:pt idx="6">
                  <c:v>0.86</c:v>
                </c:pt>
                <c:pt idx="7">
                  <c:v>0.87</c:v>
                </c:pt>
                <c:pt idx="8">
                  <c:v>0.87</c:v>
                </c:pt>
                <c:pt idx="9">
                  <c:v>0.87</c:v>
                </c:pt>
                <c:pt idx="10">
                  <c:v>0.87</c:v>
                </c:pt>
                <c:pt idx="11">
                  <c:v>0.87</c:v>
                </c:pt>
                <c:pt idx="12">
                  <c:v>0.88</c:v>
                </c:pt>
                <c:pt idx="13">
                  <c:v>0.89</c:v>
                </c:pt>
                <c:pt idx="14">
                  <c:v>0.9</c:v>
                </c:pt>
                <c:pt idx="15">
                  <c:v>0.9</c:v>
                </c:pt>
                <c:pt idx="16">
                  <c:v>0.9</c:v>
                </c:pt>
                <c:pt idx="17">
                  <c:v>0.9</c:v>
                </c:pt>
                <c:pt idx="18">
                  <c:v>0.9</c:v>
                </c:pt>
                <c:pt idx="19">
                  <c:v>0.9</c:v>
                </c:pt>
                <c:pt idx="20">
                  <c:v>0.91</c:v>
                </c:pt>
                <c:pt idx="21">
                  <c:v>0.91</c:v>
                </c:pt>
                <c:pt idx="22">
                  <c:v>0.92</c:v>
                </c:pt>
                <c:pt idx="23">
                  <c:v>0.93</c:v>
                </c:pt>
                <c:pt idx="24">
                  <c:v>0.93</c:v>
                </c:pt>
                <c:pt idx="25">
                  <c:v>0.96</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6"/>
                <c:pt idx="0">
                  <c:v>HIPC (HOLISTIC PATIENT CENTRED CARE) PCN</c:v>
                </c:pt>
                <c:pt idx="1">
                  <c:v>RUGELEY &amp; GREAT HAYWOOD PCN</c:v>
                </c:pt>
                <c:pt idx="2">
                  <c:v>EAST STAFFORDSHIRE PCN</c:v>
                </c:pt>
                <c:pt idx="3">
                  <c:v>STONE &amp; ECCLESHALL PCN</c:v>
                </c:pt>
                <c:pt idx="4">
                  <c:v>CANNOCK NORTH PCN</c:v>
                </c:pt>
                <c:pt idx="5">
                  <c:v>MEIR PCN</c:v>
                </c:pt>
                <c:pt idx="6">
                  <c:v>ABOUT BETTER CARE (ABC) PCN</c:v>
                </c:pt>
                <c:pt idx="7">
                  <c:v>WHITFIELD PCN</c:v>
                </c:pt>
                <c:pt idx="8">
                  <c:v>BURNTWOOD PCN</c:v>
                </c:pt>
                <c:pt idx="9">
                  <c:v>LICHFIELD PCN</c:v>
                </c:pt>
                <c:pt idx="10">
                  <c:v>MERCIAN PCN</c:v>
                </c:pt>
                <c:pt idx="11">
                  <c:v>STAFFORD SOUTH PCN</c:v>
                </c:pt>
                <c:pt idx="12">
                  <c:v>ICS</c:v>
                </c:pt>
                <c:pt idx="13">
                  <c:v>NEWCASTLE NORTH PCN</c:v>
                </c:pt>
                <c:pt idx="14">
                  <c:v>HANLEY, BUCKNALL &amp; BENTILEE PCN</c:v>
                </c:pt>
                <c:pt idx="15">
                  <c:v>NEWCASTLE CENTRAL PCN</c:v>
                </c:pt>
                <c:pt idx="16">
                  <c:v>SOUTH STOKE CENTRAL PCN</c:v>
                </c:pt>
                <c:pt idx="17">
                  <c:v>SHELTON &amp; HANLEY PCN</c:v>
                </c:pt>
                <c:pt idx="18">
                  <c:v>CANNOCK VILLAGES PCN</c:v>
                </c:pt>
                <c:pt idx="19">
                  <c:v>MOORLANDS &amp; RURAL PCN</c:v>
                </c:pt>
                <c:pt idx="20">
                  <c:v>STAFFORD CENTRAL PCN</c:v>
                </c:pt>
                <c:pt idx="21">
                  <c:v>SEISDON PCN</c:v>
                </c:pt>
                <c:pt idx="22">
                  <c:v>STAFFORD NORTH PCN</c:v>
                </c:pt>
                <c:pt idx="23">
                  <c:v>LEEK &amp; BIDDULPH PCN</c:v>
                </c:pt>
                <c:pt idx="24">
                  <c:v>SOUTH STOKE WEST PCN</c:v>
                </c:pt>
                <c:pt idx="25">
                  <c:v>NEWCASTLE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6"/>
                <c:pt idx="0">
                  <c:v>HIPC (HOLISTIC PATIENT CENTRED CARE) PCN</c:v>
                </c:pt>
                <c:pt idx="1">
                  <c:v>RUGELEY &amp; GREAT HAYWOOD PCN</c:v>
                </c:pt>
                <c:pt idx="2">
                  <c:v>EAST STAFFORDSHIRE PCN</c:v>
                </c:pt>
                <c:pt idx="3">
                  <c:v>STONE &amp; ECCLESHALL PCN</c:v>
                </c:pt>
                <c:pt idx="4">
                  <c:v>CANNOCK NORTH PCN</c:v>
                </c:pt>
                <c:pt idx="5">
                  <c:v>MEIR PCN</c:v>
                </c:pt>
                <c:pt idx="6">
                  <c:v>ABOUT BETTER CARE (ABC) PCN</c:v>
                </c:pt>
                <c:pt idx="7">
                  <c:v>WHITFIELD PCN</c:v>
                </c:pt>
                <c:pt idx="8">
                  <c:v>BURNTWOOD PCN</c:v>
                </c:pt>
                <c:pt idx="9">
                  <c:v>LICHFIELD PCN</c:v>
                </c:pt>
                <c:pt idx="10">
                  <c:v>MERCIAN PCN</c:v>
                </c:pt>
                <c:pt idx="11">
                  <c:v>STAFFORD SOUTH PCN</c:v>
                </c:pt>
                <c:pt idx="12">
                  <c:v>ICS</c:v>
                </c:pt>
                <c:pt idx="13">
                  <c:v>NEWCASTLE NORTH PCN</c:v>
                </c:pt>
                <c:pt idx="14">
                  <c:v>HANLEY, BUCKNALL &amp; BENTILEE PCN</c:v>
                </c:pt>
                <c:pt idx="15">
                  <c:v>NEWCASTLE CENTRAL PCN</c:v>
                </c:pt>
                <c:pt idx="16">
                  <c:v>SOUTH STOKE CENTRAL PCN</c:v>
                </c:pt>
                <c:pt idx="17">
                  <c:v>SHELTON &amp; HANLEY PCN</c:v>
                </c:pt>
                <c:pt idx="18">
                  <c:v>CANNOCK VILLAGES PCN</c:v>
                </c:pt>
                <c:pt idx="19">
                  <c:v>MOORLANDS &amp; RURAL PCN</c:v>
                </c:pt>
                <c:pt idx="20">
                  <c:v>STAFFORD CENTRAL PCN</c:v>
                </c:pt>
                <c:pt idx="21">
                  <c:v>SEISDON PCN</c:v>
                </c:pt>
                <c:pt idx="22">
                  <c:v>STAFFORD NORTH PCN</c:v>
                </c:pt>
                <c:pt idx="23">
                  <c:v>LEEK &amp; BIDDULPH PCN</c:v>
                </c:pt>
                <c:pt idx="24">
                  <c:v>SOUTH STOKE WEST PCN</c:v>
                </c:pt>
                <c:pt idx="25">
                  <c:v>NEWCASTLE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95968"/>
        <c:axId val="897944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HIPC (HOLISTIC PATIENT CENTRED CARE) PCN</c:v>
                </c:pt>
                <c:pt idx="1">
                  <c:v>RUGELEY &amp; GREAT HAYWOOD PCN</c:v>
                </c:pt>
                <c:pt idx="2">
                  <c:v>EAST STAFFORDSHIRE PCN</c:v>
                </c:pt>
                <c:pt idx="3">
                  <c:v>STONE &amp; ECCLESHALL PCN</c:v>
                </c:pt>
                <c:pt idx="4">
                  <c:v>CANNOCK NORTH PCN</c:v>
                </c:pt>
                <c:pt idx="5">
                  <c:v>MEIR PCN</c:v>
                </c:pt>
                <c:pt idx="6">
                  <c:v>ABOUT BETTER CARE (ABC) PCN</c:v>
                </c:pt>
                <c:pt idx="7">
                  <c:v>WHITFIELD PCN</c:v>
                </c:pt>
                <c:pt idx="8">
                  <c:v>BURNTWOOD PCN</c:v>
                </c:pt>
                <c:pt idx="9">
                  <c:v>LICHFIELD PCN</c:v>
                </c:pt>
                <c:pt idx="10">
                  <c:v>MERCIAN PCN</c:v>
                </c:pt>
                <c:pt idx="11">
                  <c:v>STAFFORD SOUTH PCN</c:v>
                </c:pt>
                <c:pt idx="12">
                  <c:v>ICS</c:v>
                </c:pt>
                <c:pt idx="13">
                  <c:v>NEWCASTLE NORTH PCN</c:v>
                </c:pt>
                <c:pt idx="14">
                  <c:v>HANLEY, BUCKNALL &amp; BENTILEE PCN</c:v>
                </c:pt>
                <c:pt idx="15">
                  <c:v>NEWCASTLE CENTRAL PCN</c:v>
                </c:pt>
                <c:pt idx="16">
                  <c:v>SOUTH STOKE CENTRAL PCN</c:v>
                </c:pt>
                <c:pt idx="17">
                  <c:v>SHELTON &amp; HANLEY PCN</c:v>
                </c:pt>
                <c:pt idx="18">
                  <c:v>CANNOCK VILLAGES PCN</c:v>
                </c:pt>
                <c:pt idx="19">
                  <c:v>MOORLANDS &amp; RURAL PCN</c:v>
                </c:pt>
                <c:pt idx="20">
                  <c:v>STAFFORD CENTRAL PCN</c:v>
                </c:pt>
                <c:pt idx="21">
                  <c:v>SEISDON PCN</c:v>
                </c:pt>
                <c:pt idx="22">
                  <c:v>STAFFORD NORTH PCN</c:v>
                </c:pt>
                <c:pt idx="23">
                  <c:v>LEEK &amp; BIDDULPH PCN</c:v>
                </c:pt>
                <c:pt idx="24">
                  <c:v>SOUTH STOKE WEST PCN</c:v>
                </c:pt>
                <c:pt idx="25">
                  <c:v>NEWCASTLE SOUTH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26"/>
                <c:pt idx="0">
                  <c:v>HIPC (HOLISTIC PATIENT CENTRED CARE) PCN</c:v>
                </c:pt>
                <c:pt idx="1">
                  <c:v>RUGELEY &amp; GREAT HAYWOOD PCN</c:v>
                </c:pt>
                <c:pt idx="2">
                  <c:v>EAST STAFFORDSHIRE PCN</c:v>
                </c:pt>
                <c:pt idx="3">
                  <c:v>STONE &amp; ECCLESHALL PCN</c:v>
                </c:pt>
                <c:pt idx="4">
                  <c:v>CANNOCK NORTH PCN</c:v>
                </c:pt>
                <c:pt idx="5">
                  <c:v>MEIR PCN</c:v>
                </c:pt>
                <c:pt idx="6">
                  <c:v>ABOUT BETTER CARE (ABC) PCN</c:v>
                </c:pt>
                <c:pt idx="7">
                  <c:v>WHITFIELD PCN</c:v>
                </c:pt>
                <c:pt idx="8">
                  <c:v>BURNTWOOD PCN</c:v>
                </c:pt>
                <c:pt idx="9">
                  <c:v>LICHFIELD PCN</c:v>
                </c:pt>
                <c:pt idx="10">
                  <c:v>MERCIAN PCN</c:v>
                </c:pt>
                <c:pt idx="11">
                  <c:v>STAFFORD SOUTH PCN</c:v>
                </c:pt>
                <c:pt idx="12">
                  <c:v>ICS</c:v>
                </c:pt>
                <c:pt idx="13">
                  <c:v>NEWCASTLE NORTH PCN</c:v>
                </c:pt>
                <c:pt idx="14">
                  <c:v>HANLEY, BUCKNALL &amp; BENTILEE PCN</c:v>
                </c:pt>
                <c:pt idx="15">
                  <c:v>NEWCASTLE CENTRAL PCN</c:v>
                </c:pt>
                <c:pt idx="16">
                  <c:v>SOUTH STOKE CENTRAL PCN</c:v>
                </c:pt>
                <c:pt idx="17">
                  <c:v>SHELTON &amp; HANLEY PCN</c:v>
                </c:pt>
                <c:pt idx="18">
                  <c:v>CANNOCK VILLAGES PCN</c:v>
                </c:pt>
                <c:pt idx="19">
                  <c:v>MOORLANDS &amp; RURAL PCN</c:v>
                </c:pt>
                <c:pt idx="20">
                  <c:v>STAFFORD CENTRAL PCN</c:v>
                </c:pt>
                <c:pt idx="21">
                  <c:v>SEISDON PCN</c:v>
                </c:pt>
                <c:pt idx="22">
                  <c:v>STAFFORD NORTH PCN</c:v>
                </c:pt>
                <c:pt idx="23">
                  <c:v>LEEK &amp; BIDDULPH PCN</c:v>
                </c:pt>
                <c:pt idx="24">
                  <c:v>SOUTH STOKE WEST PCN</c:v>
                </c:pt>
                <c:pt idx="25">
                  <c:v>NEWCASTLE SOUTH PCN</c:v>
                </c:pt>
              </c:strCache>
            </c:strRef>
          </c:cat>
          <c:val>
            <c:numRef>
              <c:f>Sheet1!$C$2:$C$45</c:f>
              <c:numCache>
                <c:formatCode>0%</c:formatCode>
                <c:ptCount val="44"/>
                <c:pt idx="0">
                  <c:v>0.84</c:v>
                </c:pt>
                <c:pt idx="1">
                  <c:v>0.84</c:v>
                </c:pt>
                <c:pt idx="2">
                  <c:v>0.85</c:v>
                </c:pt>
                <c:pt idx="3">
                  <c:v>0.86</c:v>
                </c:pt>
                <c:pt idx="4">
                  <c:v>0.86</c:v>
                </c:pt>
                <c:pt idx="5">
                  <c:v>0.86</c:v>
                </c:pt>
                <c:pt idx="6">
                  <c:v>0.86</c:v>
                </c:pt>
                <c:pt idx="7">
                  <c:v>0.87</c:v>
                </c:pt>
                <c:pt idx="8">
                  <c:v>0.87</c:v>
                </c:pt>
                <c:pt idx="9">
                  <c:v>0.87</c:v>
                </c:pt>
                <c:pt idx="10">
                  <c:v>0.87</c:v>
                </c:pt>
                <c:pt idx="11">
                  <c:v>0.87</c:v>
                </c:pt>
                <c:pt idx="12">
                  <c:v>-10</c:v>
                </c:pt>
                <c:pt idx="13">
                  <c:v>0.89</c:v>
                </c:pt>
                <c:pt idx="14">
                  <c:v>0.9</c:v>
                </c:pt>
                <c:pt idx="15">
                  <c:v>0.9</c:v>
                </c:pt>
                <c:pt idx="16">
                  <c:v>0.9</c:v>
                </c:pt>
                <c:pt idx="17">
                  <c:v>0.9</c:v>
                </c:pt>
                <c:pt idx="18">
                  <c:v>0.9</c:v>
                </c:pt>
                <c:pt idx="19">
                  <c:v>0.9</c:v>
                </c:pt>
                <c:pt idx="20">
                  <c:v>0.91</c:v>
                </c:pt>
                <c:pt idx="21">
                  <c:v>0.91</c:v>
                </c:pt>
                <c:pt idx="22">
                  <c:v>0.92</c:v>
                </c:pt>
                <c:pt idx="23">
                  <c:v>0.93</c:v>
                </c:pt>
                <c:pt idx="24">
                  <c:v>0.93</c:v>
                </c:pt>
                <c:pt idx="25">
                  <c:v>0.96</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0.88</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82144"/>
        <c:axId val="89792896"/>
      </c:lineChart>
      <c:catAx>
        <c:axId val="897821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92896"/>
        <c:crosses val="autoZero"/>
        <c:auto val="1"/>
        <c:lblAlgn val="ctr"/>
        <c:lblOffset val="100"/>
        <c:noMultiLvlLbl val="0"/>
      </c:catAx>
      <c:valAx>
        <c:axId val="897928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82144"/>
        <c:crosses val="autoZero"/>
        <c:crossBetween val="between"/>
      </c:valAx>
      <c:valAx>
        <c:axId val="89794432"/>
        <c:scaling>
          <c:orientation val="minMax"/>
          <c:max val="1"/>
          <c:min val="0"/>
        </c:scaling>
        <c:delete val="0"/>
        <c:axPos val="r"/>
        <c:numFmt formatCode="0%" sourceLinked="1"/>
        <c:majorTickMark val="none"/>
        <c:minorTickMark val="none"/>
        <c:tickLblPos val="none"/>
        <c:spPr>
          <a:ln>
            <a:noFill/>
          </a:ln>
        </c:spPr>
        <c:crossAx val="89795968"/>
        <c:crosses val="max"/>
        <c:crossBetween val="between"/>
      </c:valAx>
      <c:catAx>
        <c:axId val="89795968"/>
        <c:scaling>
          <c:orientation val="minMax"/>
        </c:scaling>
        <c:delete val="1"/>
        <c:axPos val="b"/>
        <c:numFmt formatCode="General" sourceLinked="1"/>
        <c:majorTickMark val="out"/>
        <c:minorTickMark val="none"/>
        <c:tickLblPos val="nextTo"/>
        <c:crossAx val="897944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12</c:v>
                </c:pt>
                <c:pt idx="1">
                  <c:v>19</c:v>
                </c:pt>
                <c:pt idx="2">
                  <c:v>5</c:v>
                </c:pt>
                <c:pt idx="3">
                  <c:v>13</c:v>
                </c:pt>
                <c:pt idx="4">
                  <c:v>67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256768"/>
        <c:axId val="98258304"/>
      </c:barChart>
      <c:catAx>
        <c:axId val="9825676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258304"/>
        <c:crosses val="autoZero"/>
        <c:auto val="1"/>
        <c:lblAlgn val="ctr"/>
        <c:lblOffset val="100"/>
        <c:noMultiLvlLbl val="0"/>
      </c:catAx>
      <c:valAx>
        <c:axId val="98258304"/>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25676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25</c:v>
                </c:pt>
                <c:pt idx="1">
                  <c:v>25</c:v>
                </c:pt>
                <c:pt idx="2">
                  <c:v>9</c:v>
                </c:pt>
                <c:pt idx="3">
                  <c:v>27</c:v>
                </c:pt>
                <c:pt idx="4">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10</c:v>
                </c:pt>
                <c:pt idx="2">
                  <c:v>2</c:v>
                </c:pt>
                <c:pt idx="3">
                  <c:v>9</c:v>
                </c:pt>
                <c:pt idx="4">
                  <c:v>56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302976"/>
        <c:axId val="98374400"/>
      </c:stockChart>
      <c:catAx>
        <c:axId val="98302976"/>
        <c:scaling>
          <c:orientation val="minMax"/>
        </c:scaling>
        <c:delete val="1"/>
        <c:axPos val="b"/>
        <c:numFmt formatCode="m/d/yyyy" sourceLinked="1"/>
        <c:majorTickMark val="out"/>
        <c:minorTickMark val="none"/>
        <c:tickLblPos val="nextTo"/>
        <c:crossAx val="98374400"/>
        <c:crosses val="autoZero"/>
        <c:auto val="1"/>
        <c:lblAlgn val="ctr"/>
        <c:lblOffset val="100"/>
        <c:noMultiLvlLbl val="0"/>
      </c:catAx>
      <c:valAx>
        <c:axId val="98374400"/>
        <c:scaling>
          <c:orientation val="minMax"/>
          <c:max val="100"/>
          <c:min val="0"/>
        </c:scaling>
        <c:delete val="1"/>
        <c:axPos val="l"/>
        <c:numFmt formatCode="m/d/yyyy" sourceLinked="1"/>
        <c:majorTickMark val="out"/>
        <c:minorTickMark val="none"/>
        <c:tickLblPos val="nextTo"/>
        <c:crossAx val="983029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24</c:v>
                </c:pt>
                <c:pt idx="1">
                  <c:v>50</c:v>
                </c:pt>
                <c:pt idx="2">
                  <c:v>17</c:v>
                </c:pt>
                <c:pt idx="3">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666752"/>
        <c:axId val="100668544"/>
      </c:lineChart>
      <c:catAx>
        <c:axId val="1006667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668544"/>
        <c:crosses val="autoZero"/>
        <c:auto val="1"/>
        <c:lblAlgn val="ctr"/>
        <c:lblOffset val="100"/>
        <c:noMultiLvlLbl val="0"/>
      </c:catAx>
      <c:valAx>
        <c:axId val="1006685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6667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MEIR PCN</c:v>
                </c:pt>
                <c:pt idx="1">
                  <c:v>HIPC (HOLISTIC PATIENT CENTRED CARE) PCN</c:v>
                </c:pt>
                <c:pt idx="2">
                  <c:v>BURNTWOOD PCN</c:v>
                </c:pt>
                <c:pt idx="3">
                  <c:v>LICHFIELD PCN</c:v>
                </c:pt>
                <c:pt idx="4">
                  <c:v>SHELTON &amp; HANLEY PCN</c:v>
                </c:pt>
                <c:pt idx="5">
                  <c:v>RUGELEY &amp; GREAT HAYWOOD PCN</c:v>
                </c:pt>
                <c:pt idx="6">
                  <c:v>STONE &amp; ECCLESHALL PCN</c:v>
                </c:pt>
                <c:pt idx="7">
                  <c:v>HANLEY, BUCKNALL &amp; BENTILEE PCN</c:v>
                </c:pt>
                <c:pt idx="8">
                  <c:v>MERCIAN PCN</c:v>
                </c:pt>
                <c:pt idx="9">
                  <c:v>WHITFIELD PCN</c:v>
                </c:pt>
                <c:pt idx="10">
                  <c:v>EAST STAFFORDSHIRE PCN</c:v>
                </c:pt>
                <c:pt idx="11">
                  <c:v>ABOUT BETTER CARE (ABC) PCN</c:v>
                </c:pt>
                <c:pt idx="12">
                  <c:v>ICS</c:v>
                </c:pt>
                <c:pt idx="13">
                  <c:v>NEWCASTLE CENTRAL PCN</c:v>
                </c:pt>
                <c:pt idx="14">
                  <c:v>STAFFORD NORTH PCN</c:v>
                </c:pt>
                <c:pt idx="15">
                  <c:v>CANNOCK NORTH PCN</c:v>
                </c:pt>
                <c:pt idx="16">
                  <c:v>LEEK &amp; BIDDULPH PCN</c:v>
                </c:pt>
                <c:pt idx="17">
                  <c:v>SEISDON PCN</c:v>
                </c:pt>
                <c:pt idx="18">
                  <c:v>SOUTH STOKE WEST PCN</c:v>
                </c:pt>
                <c:pt idx="19">
                  <c:v>MOORLANDS &amp; RURAL PCN</c:v>
                </c:pt>
                <c:pt idx="20">
                  <c:v>STAFFORD CENTRAL PCN</c:v>
                </c:pt>
                <c:pt idx="21">
                  <c:v>CANNOCK VILLAGES PCN</c:v>
                </c:pt>
                <c:pt idx="22">
                  <c:v>NEWCASTLE SOUTH PCN</c:v>
                </c:pt>
                <c:pt idx="23">
                  <c:v>STAFFORD SOUTH PCN</c:v>
                </c:pt>
                <c:pt idx="24">
                  <c:v>SOUTH STOKE CENTRAL PCN</c:v>
                </c:pt>
                <c:pt idx="25">
                  <c:v>NEWCASTLE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MEIR PCN</c:v>
                </c:pt>
                <c:pt idx="1">
                  <c:v>HIPC (HOLISTIC PATIENT CENTRED CARE) PCN</c:v>
                </c:pt>
                <c:pt idx="2">
                  <c:v>BURNTWOOD PCN</c:v>
                </c:pt>
                <c:pt idx="3">
                  <c:v>LICHFIELD PCN</c:v>
                </c:pt>
                <c:pt idx="4">
                  <c:v>SHELTON &amp; HANLEY PCN</c:v>
                </c:pt>
                <c:pt idx="5">
                  <c:v>RUGELEY &amp; GREAT HAYWOOD PCN</c:v>
                </c:pt>
                <c:pt idx="6">
                  <c:v>STONE &amp; ECCLESHALL PCN</c:v>
                </c:pt>
                <c:pt idx="7">
                  <c:v>HANLEY, BUCKNALL &amp; BENTILEE PCN</c:v>
                </c:pt>
                <c:pt idx="8">
                  <c:v>MERCIAN PCN</c:v>
                </c:pt>
                <c:pt idx="9">
                  <c:v>WHITFIELD PCN</c:v>
                </c:pt>
                <c:pt idx="10">
                  <c:v>EAST STAFFORDSHIRE PCN</c:v>
                </c:pt>
                <c:pt idx="11">
                  <c:v>ABOUT BETTER CARE (ABC) PCN</c:v>
                </c:pt>
                <c:pt idx="12">
                  <c:v>ICS</c:v>
                </c:pt>
                <c:pt idx="13">
                  <c:v>NEWCASTLE CENTRAL PCN</c:v>
                </c:pt>
                <c:pt idx="14">
                  <c:v>STAFFORD NORTH PCN</c:v>
                </c:pt>
                <c:pt idx="15">
                  <c:v>CANNOCK NORTH PCN</c:v>
                </c:pt>
                <c:pt idx="16">
                  <c:v>LEEK &amp; BIDDULPH PCN</c:v>
                </c:pt>
                <c:pt idx="17">
                  <c:v>SEISDON PCN</c:v>
                </c:pt>
                <c:pt idx="18">
                  <c:v>SOUTH STOKE WEST PCN</c:v>
                </c:pt>
                <c:pt idx="19">
                  <c:v>MOORLANDS &amp; RURAL PCN</c:v>
                </c:pt>
                <c:pt idx="20">
                  <c:v>STAFFORD CENTRAL PCN</c:v>
                </c:pt>
                <c:pt idx="21">
                  <c:v>CANNOCK VILLAGES PCN</c:v>
                </c:pt>
                <c:pt idx="22">
                  <c:v>NEWCASTLE SOUTH PCN</c:v>
                </c:pt>
                <c:pt idx="23">
                  <c:v>STAFFORD SOUTH PCN</c:v>
                </c:pt>
                <c:pt idx="24">
                  <c:v>SOUTH STOKE CENTRAL PCN</c:v>
                </c:pt>
                <c:pt idx="25">
                  <c:v>NEWCASTLE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MEIR PCN</c:v>
                </c:pt>
                <c:pt idx="1">
                  <c:v>HIPC (HOLISTIC PATIENT CENTRED CARE) PCN</c:v>
                </c:pt>
                <c:pt idx="2">
                  <c:v>BURNTWOOD PCN</c:v>
                </c:pt>
                <c:pt idx="3">
                  <c:v>LICHFIELD PCN</c:v>
                </c:pt>
                <c:pt idx="4">
                  <c:v>SHELTON &amp; HANLEY PCN</c:v>
                </c:pt>
                <c:pt idx="5">
                  <c:v>RUGELEY &amp; GREAT HAYWOOD PCN</c:v>
                </c:pt>
                <c:pt idx="6">
                  <c:v>STONE &amp; ECCLESHALL PCN</c:v>
                </c:pt>
                <c:pt idx="7">
                  <c:v>HANLEY, BUCKNALL &amp; BENTILEE PCN</c:v>
                </c:pt>
                <c:pt idx="8">
                  <c:v>MERCIAN PCN</c:v>
                </c:pt>
                <c:pt idx="9">
                  <c:v>WHITFIELD PCN</c:v>
                </c:pt>
                <c:pt idx="10">
                  <c:v>EAST STAFFORDSHIRE PCN</c:v>
                </c:pt>
                <c:pt idx="11">
                  <c:v>ABOUT BETTER CARE (ABC) PCN</c:v>
                </c:pt>
                <c:pt idx="12">
                  <c:v>ICS</c:v>
                </c:pt>
                <c:pt idx="13">
                  <c:v>NEWCASTLE CENTRAL PCN</c:v>
                </c:pt>
                <c:pt idx="14">
                  <c:v>STAFFORD NORTH PCN</c:v>
                </c:pt>
                <c:pt idx="15">
                  <c:v>CANNOCK NORTH PCN</c:v>
                </c:pt>
                <c:pt idx="16">
                  <c:v>LEEK &amp; BIDDULPH PCN</c:v>
                </c:pt>
                <c:pt idx="17">
                  <c:v>SEISDON PCN</c:v>
                </c:pt>
                <c:pt idx="18">
                  <c:v>SOUTH STOKE WEST PCN</c:v>
                </c:pt>
                <c:pt idx="19">
                  <c:v>MOORLANDS &amp; RURAL PCN</c:v>
                </c:pt>
                <c:pt idx="20">
                  <c:v>STAFFORD CENTRAL PCN</c:v>
                </c:pt>
                <c:pt idx="21">
                  <c:v>CANNOCK VILLAGES PCN</c:v>
                </c:pt>
                <c:pt idx="22">
                  <c:v>NEWCASTLE SOUTH PCN</c:v>
                </c:pt>
                <c:pt idx="23">
                  <c:v>STAFFORD SOUTH PCN</c:v>
                </c:pt>
                <c:pt idx="24">
                  <c:v>SOUTH STOKE CENTRAL PCN</c:v>
                </c:pt>
                <c:pt idx="25">
                  <c:v>NEWCASTLE NORTH PCN</c:v>
                </c:pt>
              </c:strCache>
            </c:strRef>
          </c:cat>
          <c:val>
            <c:numRef>
              <c:f>Sheet1!$F$2:$F$45</c:f>
              <c:numCache>
                <c:formatCode>General</c:formatCode>
                <c:ptCount val="44"/>
                <c:pt idx="0">
                  <c:v>0.62</c:v>
                </c:pt>
                <c:pt idx="1">
                  <c:v>0.66</c:v>
                </c:pt>
                <c:pt idx="2">
                  <c:v>0.66</c:v>
                </c:pt>
                <c:pt idx="3">
                  <c:v>0.67</c:v>
                </c:pt>
                <c:pt idx="4">
                  <c:v>0.69</c:v>
                </c:pt>
                <c:pt idx="5">
                  <c:v>0.7</c:v>
                </c:pt>
                <c:pt idx="6">
                  <c:v>0.71</c:v>
                </c:pt>
                <c:pt idx="7">
                  <c:v>0.71</c:v>
                </c:pt>
                <c:pt idx="8">
                  <c:v>0.73</c:v>
                </c:pt>
                <c:pt idx="9">
                  <c:v>0.74</c:v>
                </c:pt>
                <c:pt idx="10">
                  <c:v>0.74</c:v>
                </c:pt>
                <c:pt idx="11">
                  <c:v>0.74</c:v>
                </c:pt>
                <c:pt idx="12">
                  <c:v>0.75</c:v>
                </c:pt>
                <c:pt idx="13">
                  <c:v>0.75</c:v>
                </c:pt>
                <c:pt idx="14">
                  <c:v>0.75</c:v>
                </c:pt>
                <c:pt idx="15">
                  <c:v>0.77</c:v>
                </c:pt>
                <c:pt idx="16">
                  <c:v>0.78</c:v>
                </c:pt>
                <c:pt idx="17">
                  <c:v>0.78</c:v>
                </c:pt>
                <c:pt idx="18">
                  <c:v>0.78</c:v>
                </c:pt>
                <c:pt idx="19">
                  <c:v>0.79</c:v>
                </c:pt>
                <c:pt idx="20">
                  <c:v>0.8</c:v>
                </c:pt>
                <c:pt idx="21">
                  <c:v>0.8</c:v>
                </c:pt>
                <c:pt idx="22">
                  <c:v>0.82</c:v>
                </c:pt>
                <c:pt idx="23">
                  <c:v>0.82</c:v>
                </c:pt>
                <c:pt idx="24">
                  <c:v>0.82</c:v>
                </c:pt>
                <c:pt idx="25">
                  <c:v>0.83</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MEIR PCN</c:v>
                </c:pt>
                <c:pt idx="1">
                  <c:v>HIPC (HOLISTIC PATIENT CENTRED CARE) PCN</c:v>
                </c:pt>
                <c:pt idx="2">
                  <c:v>BURNTWOOD PCN</c:v>
                </c:pt>
                <c:pt idx="3">
                  <c:v>LICHFIELD PCN</c:v>
                </c:pt>
                <c:pt idx="4">
                  <c:v>SHELTON &amp; HANLEY PCN</c:v>
                </c:pt>
                <c:pt idx="5">
                  <c:v>RUGELEY &amp; GREAT HAYWOOD PCN</c:v>
                </c:pt>
                <c:pt idx="6">
                  <c:v>STONE &amp; ECCLESHALL PCN</c:v>
                </c:pt>
                <c:pt idx="7">
                  <c:v>HANLEY, BUCKNALL &amp; BENTILEE PCN</c:v>
                </c:pt>
                <c:pt idx="8">
                  <c:v>MERCIAN PCN</c:v>
                </c:pt>
                <c:pt idx="9">
                  <c:v>WHITFIELD PCN</c:v>
                </c:pt>
                <c:pt idx="10">
                  <c:v>EAST STAFFORDSHIRE PCN</c:v>
                </c:pt>
                <c:pt idx="11">
                  <c:v>ABOUT BETTER CARE (ABC) PCN</c:v>
                </c:pt>
                <c:pt idx="12">
                  <c:v>ICS</c:v>
                </c:pt>
                <c:pt idx="13">
                  <c:v>NEWCASTLE CENTRAL PCN</c:v>
                </c:pt>
                <c:pt idx="14">
                  <c:v>STAFFORD NORTH PCN</c:v>
                </c:pt>
                <c:pt idx="15">
                  <c:v>CANNOCK NORTH PCN</c:v>
                </c:pt>
                <c:pt idx="16">
                  <c:v>LEEK &amp; BIDDULPH PCN</c:v>
                </c:pt>
                <c:pt idx="17">
                  <c:v>SEISDON PCN</c:v>
                </c:pt>
                <c:pt idx="18">
                  <c:v>SOUTH STOKE WEST PCN</c:v>
                </c:pt>
                <c:pt idx="19">
                  <c:v>MOORLANDS &amp; RURAL PCN</c:v>
                </c:pt>
                <c:pt idx="20">
                  <c:v>STAFFORD CENTRAL PCN</c:v>
                </c:pt>
                <c:pt idx="21">
                  <c:v>CANNOCK VILLAGES PCN</c:v>
                </c:pt>
                <c:pt idx="22">
                  <c:v>NEWCASTLE SOUTH PCN</c:v>
                </c:pt>
                <c:pt idx="23">
                  <c:v>STAFFORD SOUTH PCN</c:v>
                </c:pt>
                <c:pt idx="24">
                  <c:v>SOUTH STOKE CENTRAL PCN</c:v>
                </c:pt>
                <c:pt idx="25">
                  <c:v>NEWCASTLE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MEIR PCN</c:v>
                </c:pt>
                <c:pt idx="1">
                  <c:v>HIPC (HOLISTIC PATIENT CENTRED CARE) PCN</c:v>
                </c:pt>
                <c:pt idx="2">
                  <c:v>BURNTWOOD PCN</c:v>
                </c:pt>
                <c:pt idx="3">
                  <c:v>LICHFIELD PCN</c:v>
                </c:pt>
                <c:pt idx="4">
                  <c:v>SHELTON &amp; HANLEY PCN</c:v>
                </c:pt>
                <c:pt idx="5">
                  <c:v>RUGELEY &amp; GREAT HAYWOOD PCN</c:v>
                </c:pt>
                <c:pt idx="6">
                  <c:v>STONE &amp; ECCLESHALL PCN</c:v>
                </c:pt>
                <c:pt idx="7">
                  <c:v>HANLEY, BUCKNALL &amp; BENTILEE PCN</c:v>
                </c:pt>
                <c:pt idx="8">
                  <c:v>MERCIAN PCN</c:v>
                </c:pt>
                <c:pt idx="9">
                  <c:v>WHITFIELD PCN</c:v>
                </c:pt>
                <c:pt idx="10">
                  <c:v>EAST STAFFORDSHIRE PCN</c:v>
                </c:pt>
                <c:pt idx="11">
                  <c:v>ABOUT BETTER CARE (ABC) PCN</c:v>
                </c:pt>
                <c:pt idx="12">
                  <c:v>ICS</c:v>
                </c:pt>
                <c:pt idx="13">
                  <c:v>NEWCASTLE CENTRAL PCN</c:v>
                </c:pt>
                <c:pt idx="14">
                  <c:v>STAFFORD NORTH PCN</c:v>
                </c:pt>
                <c:pt idx="15">
                  <c:v>CANNOCK NORTH PCN</c:v>
                </c:pt>
                <c:pt idx="16">
                  <c:v>LEEK &amp; BIDDULPH PCN</c:v>
                </c:pt>
                <c:pt idx="17">
                  <c:v>SEISDON PCN</c:v>
                </c:pt>
                <c:pt idx="18">
                  <c:v>SOUTH STOKE WEST PCN</c:v>
                </c:pt>
                <c:pt idx="19">
                  <c:v>MOORLANDS &amp; RURAL PCN</c:v>
                </c:pt>
                <c:pt idx="20">
                  <c:v>STAFFORD CENTRAL PCN</c:v>
                </c:pt>
                <c:pt idx="21">
                  <c:v>CANNOCK VILLAGES PCN</c:v>
                </c:pt>
                <c:pt idx="22">
                  <c:v>NEWCASTLE SOUTH PCN</c:v>
                </c:pt>
                <c:pt idx="23">
                  <c:v>STAFFORD SOUTH PCN</c:v>
                </c:pt>
                <c:pt idx="24">
                  <c:v>SOUTH STOKE CENTRAL PCN</c:v>
                </c:pt>
                <c:pt idx="25">
                  <c:v>NEWCASTLE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890880"/>
        <c:axId val="1008893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MEIR PCN</c:v>
                </c:pt>
                <c:pt idx="1">
                  <c:v>HIPC (HOLISTIC PATIENT CENTRED CARE) PCN</c:v>
                </c:pt>
                <c:pt idx="2">
                  <c:v>BURNTWOOD PCN</c:v>
                </c:pt>
                <c:pt idx="3">
                  <c:v>LICHFIELD PCN</c:v>
                </c:pt>
                <c:pt idx="4">
                  <c:v>SHELTON &amp; HANLEY PCN</c:v>
                </c:pt>
                <c:pt idx="5">
                  <c:v>RUGELEY &amp; GREAT HAYWOOD PCN</c:v>
                </c:pt>
                <c:pt idx="6">
                  <c:v>STONE &amp; ECCLESHALL PCN</c:v>
                </c:pt>
                <c:pt idx="7">
                  <c:v>HANLEY, BUCKNALL &amp; BENTILEE PCN</c:v>
                </c:pt>
                <c:pt idx="8">
                  <c:v>MERCIAN PCN</c:v>
                </c:pt>
                <c:pt idx="9">
                  <c:v>WHITFIELD PCN</c:v>
                </c:pt>
                <c:pt idx="10">
                  <c:v>EAST STAFFORDSHIRE PCN</c:v>
                </c:pt>
                <c:pt idx="11">
                  <c:v>ABOUT BETTER CARE (ABC) PCN</c:v>
                </c:pt>
                <c:pt idx="12">
                  <c:v>ICS</c:v>
                </c:pt>
                <c:pt idx="13">
                  <c:v>NEWCASTLE CENTRAL PCN</c:v>
                </c:pt>
                <c:pt idx="14">
                  <c:v>STAFFORD NORTH PCN</c:v>
                </c:pt>
                <c:pt idx="15">
                  <c:v>CANNOCK NORTH PCN</c:v>
                </c:pt>
                <c:pt idx="16">
                  <c:v>LEEK &amp; BIDDULPH PCN</c:v>
                </c:pt>
                <c:pt idx="17">
                  <c:v>SEISDON PCN</c:v>
                </c:pt>
                <c:pt idx="18">
                  <c:v>SOUTH STOKE WEST PCN</c:v>
                </c:pt>
                <c:pt idx="19">
                  <c:v>MOORLANDS &amp; RURAL PCN</c:v>
                </c:pt>
                <c:pt idx="20">
                  <c:v>STAFFORD CENTRAL PCN</c:v>
                </c:pt>
                <c:pt idx="21">
                  <c:v>CANNOCK VILLAGES PCN</c:v>
                </c:pt>
                <c:pt idx="22">
                  <c:v>NEWCASTLE SOUTH PCN</c:v>
                </c:pt>
                <c:pt idx="23">
                  <c:v>STAFFORD SOUTH PCN</c:v>
                </c:pt>
                <c:pt idx="24">
                  <c:v>SOUTH STOKE CENTRAL PCN</c:v>
                </c:pt>
                <c:pt idx="25">
                  <c:v>NEWCASTLE NORTH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6"/>
                <c:pt idx="0">
                  <c:v>MEIR PCN</c:v>
                </c:pt>
                <c:pt idx="1">
                  <c:v>HIPC (HOLISTIC PATIENT CENTRED CARE) PCN</c:v>
                </c:pt>
                <c:pt idx="2">
                  <c:v>BURNTWOOD PCN</c:v>
                </c:pt>
                <c:pt idx="3">
                  <c:v>LICHFIELD PCN</c:v>
                </c:pt>
                <c:pt idx="4">
                  <c:v>SHELTON &amp; HANLEY PCN</c:v>
                </c:pt>
                <c:pt idx="5">
                  <c:v>RUGELEY &amp; GREAT HAYWOOD PCN</c:v>
                </c:pt>
                <c:pt idx="6">
                  <c:v>STONE &amp; ECCLESHALL PCN</c:v>
                </c:pt>
                <c:pt idx="7">
                  <c:v>HANLEY, BUCKNALL &amp; BENTILEE PCN</c:v>
                </c:pt>
                <c:pt idx="8">
                  <c:v>MERCIAN PCN</c:v>
                </c:pt>
                <c:pt idx="9">
                  <c:v>WHITFIELD PCN</c:v>
                </c:pt>
                <c:pt idx="10">
                  <c:v>EAST STAFFORDSHIRE PCN</c:v>
                </c:pt>
                <c:pt idx="11">
                  <c:v>ABOUT BETTER CARE (ABC) PCN</c:v>
                </c:pt>
                <c:pt idx="12">
                  <c:v>ICS</c:v>
                </c:pt>
                <c:pt idx="13">
                  <c:v>NEWCASTLE CENTRAL PCN</c:v>
                </c:pt>
                <c:pt idx="14">
                  <c:v>STAFFORD NORTH PCN</c:v>
                </c:pt>
                <c:pt idx="15">
                  <c:v>CANNOCK NORTH PCN</c:v>
                </c:pt>
                <c:pt idx="16">
                  <c:v>LEEK &amp; BIDDULPH PCN</c:v>
                </c:pt>
                <c:pt idx="17">
                  <c:v>SEISDON PCN</c:v>
                </c:pt>
                <c:pt idx="18">
                  <c:v>SOUTH STOKE WEST PCN</c:v>
                </c:pt>
                <c:pt idx="19">
                  <c:v>MOORLANDS &amp; RURAL PCN</c:v>
                </c:pt>
                <c:pt idx="20">
                  <c:v>STAFFORD CENTRAL PCN</c:v>
                </c:pt>
                <c:pt idx="21">
                  <c:v>CANNOCK VILLAGES PCN</c:v>
                </c:pt>
                <c:pt idx="22">
                  <c:v>NEWCASTLE SOUTH PCN</c:v>
                </c:pt>
                <c:pt idx="23">
                  <c:v>STAFFORD SOUTH PCN</c:v>
                </c:pt>
                <c:pt idx="24">
                  <c:v>SOUTH STOKE CENTRAL PCN</c:v>
                </c:pt>
                <c:pt idx="25">
                  <c:v>NEWCASTLE NORTH PCN</c:v>
                </c:pt>
              </c:strCache>
            </c:strRef>
          </c:cat>
          <c:val>
            <c:numRef>
              <c:f>Sheet1!$C$2:$C$45</c:f>
              <c:numCache>
                <c:formatCode>0%</c:formatCode>
                <c:ptCount val="44"/>
                <c:pt idx="0">
                  <c:v>0.62</c:v>
                </c:pt>
                <c:pt idx="1">
                  <c:v>0.66</c:v>
                </c:pt>
                <c:pt idx="2">
                  <c:v>0.66</c:v>
                </c:pt>
                <c:pt idx="3">
                  <c:v>0.67</c:v>
                </c:pt>
                <c:pt idx="4">
                  <c:v>0.69</c:v>
                </c:pt>
                <c:pt idx="5">
                  <c:v>0.7</c:v>
                </c:pt>
                <c:pt idx="6">
                  <c:v>0.71</c:v>
                </c:pt>
                <c:pt idx="7">
                  <c:v>0.71</c:v>
                </c:pt>
                <c:pt idx="8">
                  <c:v>0.73</c:v>
                </c:pt>
                <c:pt idx="9">
                  <c:v>0.74</c:v>
                </c:pt>
                <c:pt idx="10">
                  <c:v>0.74</c:v>
                </c:pt>
                <c:pt idx="11">
                  <c:v>0.74</c:v>
                </c:pt>
                <c:pt idx="12">
                  <c:v>-10</c:v>
                </c:pt>
                <c:pt idx="13">
                  <c:v>0.75</c:v>
                </c:pt>
                <c:pt idx="14">
                  <c:v>0.75</c:v>
                </c:pt>
                <c:pt idx="15">
                  <c:v>0.77</c:v>
                </c:pt>
                <c:pt idx="16">
                  <c:v>0.78</c:v>
                </c:pt>
                <c:pt idx="17">
                  <c:v>0.78</c:v>
                </c:pt>
                <c:pt idx="18">
                  <c:v>0.78</c:v>
                </c:pt>
                <c:pt idx="19">
                  <c:v>0.79</c:v>
                </c:pt>
                <c:pt idx="20">
                  <c:v>0.8</c:v>
                </c:pt>
                <c:pt idx="21">
                  <c:v>0.8</c:v>
                </c:pt>
                <c:pt idx="22">
                  <c:v>0.82</c:v>
                </c:pt>
                <c:pt idx="23">
                  <c:v>0.82</c:v>
                </c:pt>
                <c:pt idx="24">
                  <c:v>0.82</c:v>
                </c:pt>
                <c:pt idx="25">
                  <c:v>0.83</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0.75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885248"/>
        <c:axId val="100887552"/>
      </c:lineChart>
      <c:catAx>
        <c:axId val="10088524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887552"/>
        <c:crosses val="autoZero"/>
        <c:auto val="1"/>
        <c:lblAlgn val="ctr"/>
        <c:lblOffset val="100"/>
        <c:noMultiLvlLbl val="0"/>
      </c:catAx>
      <c:valAx>
        <c:axId val="1008875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885248"/>
        <c:crosses val="autoZero"/>
        <c:crossBetween val="between"/>
      </c:valAx>
      <c:valAx>
        <c:axId val="100889344"/>
        <c:scaling>
          <c:orientation val="minMax"/>
          <c:max val="1"/>
          <c:min val="0"/>
        </c:scaling>
        <c:delete val="0"/>
        <c:axPos val="r"/>
        <c:numFmt formatCode="0%" sourceLinked="1"/>
        <c:majorTickMark val="none"/>
        <c:minorTickMark val="none"/>
        <c:tickLblPos val="none"/>
        <c:spPr>
          <a:ln>
            <a:noFill/>
          </a:ln>
        </c:spPr>
        <c:crossAx val="100890880"/>
        <c:crosses val="max"/>
        <c:crossBetween val="between"/>
      </c:valAx>
      <c:catAx>
        <c:axId val="100890880"/>
        <c:scaling>
          <c:orientation val="minMax"/>
        </c:scaling>
        <c:delete val="1"/>
        <c:axPos val="b"/>
        <c:numFmt formatCode="General" sourceLinked="1"/>
        <c:majorTickMark val="out"/>
        <c:minorTickMark val="none"/>
        <c:tickLblPos val="nextTo"/>
        <c:crossAx val="1008893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36</c:v>
                </c:pt>
                <c:pt idx="2">
                  <c:v>7</c:v>
                </c:pt>
                <c:pt idx="3">
                  <c:v>25</c:v>
                </c:pt>
                <c:pt idx="4">
                  <c:v>33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03799424"/>
        <c:axId val="103797888"/>
      </c:barChart>
      <c:valAx>
        <c:axId val="103797888"/>
        <c:scaling>
          <c:orientation val="minMax"/>
        </c:scaling>
        <c:delete val="1"/>
        <c:axPos val="t"/>
        <c:numFmt formatCode="General" sourceLinked="1"/>
        <c:majorTickMark val="out"/>
        <c:minorTickMark val="none"/>
        <c:tickLblPos val="nextTo"/>
        <c:crossAx val="103799424"/>
        <c:crosses val="autoZero"/>
        <c:crossBetween val="between"/>
      </c:valAx>
      <c:catAx>
        <c:axId val="10379942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03797888"/>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STONE &amp; ECCLESHALL PCN</c:v>
                </c:pt>
                <c:pt idx="1">
                  <c:v>STAFFORD SOUTH PCN</c:v>
                </c:pt>
                <c:pt idx="2">
                  <c:v>HIPC (HOLISTIC PATIENT CENTRED CARE) PCN</c:v>
                </c:pt>
                <c:pt idx="3">
                  <c:v>BURNTWOOD PCN</c:v>
                </c:pt>
                <c:pt idx="4">
                  <c:v>MERCIAN PCN</c:v>
                </c:pt>
                <c:pt idx="5">
                  <c:v>CANNOCK NORTH PCN</c:v>
                </c:pt>
                <c:pt idx="6">
                  <c:v>RUGELEY &amp; GREAT HAYWOOD PCN</c:v>
                </c:pt>
                <c:pt idx="7">
                  <c:v>MEIR PCN</c:v>
                </c:pt>
                <c:pt idx="8">
                  <c:v>EAST STAFFORDSHIRE PCN</c:v>
                </c:pt>
                <c:pt idx="9">
                  <c:v>LICHFIELD PCN</c:v>
                </c:pt>
                <c:pt idx="10">
                  <c:v>ABOUT BETTER CARE (ABC) PCN</c:v>
                </c:pt>
                <c:pt idx="11">
                  <c:v>HANLEY, BUCKNALL &amp; BENTILEE PCN</c:v>
                </c:pt>
                <c:pt idx="12">
                  <c:v>WHITFIELD PCN</c:v>
                </c:pt>
                <c:pt idx="13">
                  <c:v>ICS</c:v>
                </c:pt>
                <c:pt idx="14">
                  <c:v>NEWCASTLE CENTRAL PCN</c:v>
                </c:pt>
                <c:pt idx="15">
                  <c:v>SEISDON PCN</c:v>
                </c:pt>
                <c:pt idx="16">
                  <c:v>CANNOCK VILLAGES PCN</c:v>
                </c:pt>
                <c:pt idx="17">
                  <c:v>NEWCASTLE NORTH PCN</c:v>
                </c:pt>
                <c:pt idx="18">
                  <c:v>MOORLANDS &amp; RURAL PCN</c:v>
                </c:pt>
                <c:pt idx="19">
                  <c:v>STAFFORD NORTH PCN</c:v>
                </c:pt>
                <c:pt idx="20">
                  <c:v>SOUTH STOKE CENTRAL PCN</c:v>
                </c:pt>
                <c:pt idx="21">
                  <c:v>STAFFORD CENTRAL PCN</c:v>
                </c:pt>
                <c:pt idx="22">
                  <c:v>LEEK &amp; BIDDULPH PCN</c:v>
                </c:pt>
                <c:pt idx="23">
                  <c:v>NEWCASTLE SOUTH PCN</c:v>
                </c:pt>
                <c:pt idx="24">
                  <c:v>SOUTH STOKE WEST PCN</c:v>
                </c:pt>
                <c:pt idx="25">
                  <c:v>SHELTON &amp; HANLEY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STONE &amp; ECCLESHALL PCN</c:v>
                </c:pt>
                <c:pt idx="1">
                  <c:v>STAFFORD SOUTH PCN</c:v>
                </c:pt>
                <c:pt idx="2">
                  <c:v>HIPC (HOLISTIC PATIENT CENTRED CARE) PCN</c:v>
                </c:pt>
                <c:pt idx="3">
                  <c:v>BURNTWOOD PCN</c:v>
                </c:pt>
                <c:pt idx="4">
                  <c:v>MERCIAN PCN</c:v>
                </c:pt>
                <c:pt idx="5">
                  <c:v>CANNOCK NORTH PCN</c:v>
                </c:pt>
                <c:pt idx="6">
                  <c:v>RUGELEY &amp; GREAT HAYWOOD PCN</c:v>
                </c:pt>
                <c:pt idx="7">
                  <c:v>MEIR PCN</c:v>
                </c:pt>
                <c:pt idx="8">
                  <c:v>EAST STAFFORDSHIRE PCN</c:v>
                </c:pt>
                <c:pt idx="9">
                  <c:v>LICHFIELD PCN</c:v>
                </c:pt>
                <c:pt idx="10">
                  <c:v>ABOUT BETTER CARE (ABC) PCN</c:v>
                </c:pt>
                <c:pt idx="11">
                  <c:v>HANLEY, BUCKNALL &amp; BENTILEE PCN</c:v>
                </c:pt>
                <c:pt idx="12">
                  <c:v>WHITFIELD PCN</c:v>
                </c:pt>
                <c:pt idx="13">
                  <c:v>ICS</c:v>
                </c:pt>
                <c:pt idx="14">
                  <c:v>NEWCASTLE CENTRAL PCN</c:v>
                </c:pt>
                <c:pt idx="15">
                  <c:v>SEISDON PCN</c:v>
                </c:pt>
                <c:pt idx="16">
                  <c:v>CANNOCK VILLAGES PCN</c:v>
                </c:pt>
                <c:pt idx="17">
                  <c:v>NEWCASTLE NORTH PCN</c:v>
                </c:pt>
                <c:pt idx="18">
                  <c:v>MOORLANDS &amp; RURAL PCN</c:v>
                </c:pt>
                <c:pt idx="19">
                  <c:v>STAFFORD NORTH PCN</c:v>
                </c:pt>
                <c:pt idx="20">
                  <c:v>SOUTH STOKE CENTRAL PCN</c:v>
                </c:pt>
                <c:pt idx="21">
                  <c:v>STAFFORD CENTRAL PCN</c:v>
                </c:pt>
                <c:pt idx="22">
                  <c:v>LEEK &amp; BIDDULPH PCN</c:v>
                </c:pt>
                <c:pt idx="23">
                  <c:v>NEWCASTLE SOUTH PCN</c:v>
                </c:pt>
                <c:pt idx="24">
                  <c:v>SOUTH STOKE WEST PCN</c:v>
                </c:pt>
                <c:pt idx="25">
                  <c:v>SHELTON &amp; HANLEY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STONE &amp; ECCLESHALL PCN</c:v>
                </c:pt>
                <c:pt idx="1">
                  <c:v>STAFFORD SOUTH PCN</c:v>
                </c:pt>
                <c:pt idx="2">
                  <c:v>HIPC (HOLISTIC PATIENT CENTRED CARE) PCN</c:v>
                </c:pt>
                <c:pt idx="3">
                  <c:v>BURNTWOOD PCN</c:v>
                </c:pt>
                <c:pt idx="4">
                  <c:v>MERCIAN PCN</c:v>
                </c:pt>
                <c:pt idx="5">
                  <c:v>CANNOCK NORTH PCN</c:v>
                </c:pt>
                <c:pt idx="6">
                  <c:v>RUGELEY &amp; GREAT HAYWOOD PCN</c:v>
                </c:pt>
                <c:pt idx="7">
                  <c:v>MEIR PCN</c:v>
                </c:pt>
                <c:pt idx="8">
                  <c:v>EAST STAFFORDSHIRE PCN</c:v>
                </c:pt>
                <c:pt idx="9">
                  <c:v>LICHFIELD PCN</c:v>
                </c:pt>
                <c:pt idx="10">
                  <c:v>ABOUT BETTER CARE (ABC) PCN</c:v>
                </c:pt>
                <c:pt idx="11">
                  <c:v>HANLEY, BUCKNALL &amp; BENTILEE PCN</c:v>
                </c:pt>
                <c:pt idx="12">
                  <c:v>WHITFIELD PCN</c:v>
                </c:pt>
                <c:pt idx="13">
                  <c:v>ICS</c:v>
                </c:pt>
                <c:pt idx="14">
                  <c:v>NEWCASTLE CENTRAL PCN</c:v>
                </c:pt>
                <c:pt idx="15">
                  <c:v>SEISDON PCN</c:v>
                </c:pt>
                <c:pt idx="16">
                  <c:v>CANNOCK VILLAGES PCN</c:v>
                </c:pt>
                <c:pt idx="17">
                  <c:v>NEWCASTLE NORTH PCN</c:v>
                </c:pt>
                <c:pt idx="18">
                  <c:v>MOORLANDS &amp; RURAL PCN</c:v>
                </c:pt>
                <c:pt idx="19">
                  <c:v>STAFFORD NORTH PCN</c:v>
                </c:pt>
                <c:pt idx="20">
                  <c:v>SOUTH STOKE CENTRAL PCN</c:v>
                </c:pt>
                <c:pt idx="21">
                  <c:v>STAFFORD CENTRAL PCN</c:v>
                </c:pt>
                <c:pt idx="22">
                  <c:v>LEEK &amp; BIDDULPH PCN</c:v>
                </c:pt>
                <c:pt idx="23">
                  <c:v>NEWCASTLE SOUTH PCN</c:v>
                </c:pt>
                <c:pt idx="24">
                  <c:v>SOUTH STOKE WEST PCN</c:v>
                </c:pt>
                <c:pt idx="25">
                  <c:v>SHELTON &amp; HANLEY PCN</c:v>
                </c:pt>
              </c:strCache>
            </c:strRef>
          </c:cat>
          <c:val>
            <c:numRef>
              <c:f>Sheet1!$F$2:$F$45</c:f>
              <c:numCache>
                <c:formatCode>General</c:formatCode>
                <c:ptCount val="44"/>
                <c:pt idx="0">
                  <c:v>0.52</c:v>
                </c:pt>
                <c:pt idx="1">
                  <c:v>0.56000000000000005</c:v>
                </c:pt>
                <c:pt idx="2">
                  <c:v>0.62</c:v>
                </c:pt>
                <c:pt idx="3">
                  <c:v>0.62</c:v>
                </c:pt>
                <c:pt idx="4">
                  <c:v>0.62</c:v>
                </c:pt>
                <c:pt idx="5">
                  <c:v>0.65</c:v>
                </c:pt>
                <c:pt idx="6">
                  <c:v>0.65</c:v>
                </c:pt>
                <c:pt idx="7">
                  <c:v>0.65</c:v>
                </c:pt>
                <c:pt idx="8">
                  <c:v>0.65</c:v>
                </c:pt>
                <c:pt idx="9">
                  <c:v>0.65</c:v>
                </c:pt>
                <c:pt idx="10">
                  <c:v>0.65</c:v>
                </c:pt>
                <c:pt idx="11">
                  <c:v>0.66</c:v>
                </c:pt>
                <c:pt idx="12">
                  <c:v>0.66</c:v>
                </c:pt>
                <c:pt idx="13">
                  <c:v>0.67</c:v>
                </c:pt>
                <c:pt idx="14">
                  <c:v>0.67</c:v>
                </c:pt>
                <c:pt idx="15">
                  <c:v>0.68</c:v>
                </c:pt>
                <c:pt idx="16">
                  <c:v>0.68</c:v>
                </c:pt>
                <c:pt idx="17">
                  <c:v>0.69</c:v>
                </c:pt>
                <c:pt idx="18">
                  <c:v>0.69</c:v>
                </c:pt>
                <c:pt idx="19">
                  <c:v>0.7</c:v>
                </c:pt>
                <c:pt idx="20">
                  <c:v>0.71</c:v>
                </c:pt>
                <c:pt idx="21">
                  <c:v>0.72</c:v>
                </c:pt>
                <c:pt idx="22">
                  <c:v>0.74</c:v>
                </c:pt>
                <c:pt idx="23">
                  <c:v>0.75</c:v>
                </c:pt>
                <c:pt idx="24">
                  <c:v>0.75</c:v>
                </c:pt>
                <c:pt idx="25">
                  <c:v>0.75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STONE &amp; ECCLESHALL PCN</c:v>
                </c:pt>
                <c:pt idx="1">
                  <c:v>STAFFORD SOUTH PCN</c:v>
                </c:pt>
                <c:pt idx="2">
                  <c:v>HIPC (HOLISTIC PATIENT CENTRED CARE) PCN</c:v>
                </c:pt>
                <c:pt idx="3">
                  <c:v>BURNTWOOD PCN</c:v>
                </c:pt>
                <c:pt idx="4">
                  <c:v>MERCIAN PCN</c:v>
                </c:pt>
                <c:pt idx="5">
                  <c:v>CANNOCK NORTH PCN</c:v>
                </c:pt>
                <c:pt idx="6">
                  <c:v>RUGELEY &amp; GREAT HAYWOOD PCN</c:v>
                </c:pt>
                <c:pt idx="7">
                  <c:v>MEIR PCN</c:v>
                </c:pt>
                <c:pt idx="8">
                  <c:v>EAST STAFFORDSHIRE PCN</c:v>
                </c:pt>
                <c:pt idx="9">
                  <c:v>LICHFIELD PCN</c:v>
                </c:pt>
                <c:pt idx="10">
                  <c:v>ABOUT BETTER CARE (ABC) PCN</c:v>
                </c:pt>
                <c:pt idx="11">
                  <c:v>HANLEY, BUCKNALL &amp; BENTILEE PCN</c:v>
                </c:pt>
                <c:pt idx="12">
                  <c:v>WHITFIELD PCN</c:v>
                </c:pt>
                <c:pt idx="13">
                  <c:v>ICS</c:v>
                </c:pt>
                <c:pt idx="14">
                  <c:v>NEWCASTLE CENTRAL PCN</c:v>
                </c:pt>
                <c:pt idx="15">
                  <c:v>SEISDON PCN</c:v>
                </c:pt>
                <c:pt idx="16">
                  <c:v>CANNOCK VILLAGES PCN</c:v>
                </c:pt>
                <c:pt idx="17">
                  <c:v>NEWCASTLE NORTH PCN</c:v>
                </c:pt>
                <c:pt idx="18">
                  <c:v>MOORLANDS &amp; RURAL PCN</c:v>
                </c:pt>
                <c:pt idx="19">
                  <c:v>STAFFORD NORTH PCN</c:v>
                </c:pt>
                <c:pt idx="20">
                  <c:v>SOUTH STOKE CENTRAL PCN</c:v>
                </c:pt>
                <c:pt idx="21">
                  <c:v>STAFFORD CENTRAL PCN</c:v>
                </c:pt>
                <c:pt idx="22">
                  <c:v>LEEK &amp; BIDDULPH PCN</c:v>
                </c:pt>
                <c:pt idx="23">
                  <c:v>NEWCASTLE SOUTH PCN</c:v>
                </c:pt>
                <c:pt idx="24">
                  <c:v>SOUTH STOKE WEST PCN</c:v>
                </c:pt>
                <c:pt idx="25">
                  <c:v>SHELTON &amp; HANLEY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STONE &amp; ECCLESHALL PCN</c:v>
                </c:pt>
                <c:pt idx="1">
                  <c:v>STAFFORD SOUTH PCN</c:v>
                </c:pt>
                <c:pt idx="2">
                  <c:v>HIPC (HOLISTIC PATIENT CENTRED CARE) PCN</c:v>
                </c:pt>
                <c:pt idx="3">
                  <c:v>BURNTWOOD PCN</c:v>
                </c:pt>
                <c:pt idx="4">
                  <c:v>MERCIAN PCN</c:v>
                </c:pt>
                <c:pt idx="5">
                  <c:v>CANNOCK NORTH PCN</c:v>
                </c:pt>
                <c:pt idx="6">
                  <c:v>RUGELEY &amp; GREAT HAYWOOD PCN</c:v>
                </c:pt>
                <c:pt idx="7">
                  <c:v>MEIR PCN</c:v>
                </c:pt>
                <c:pt idx="8">
                  <c:v>EAST STAFFORDSHIRE PCN</c:v>
                </c:pt>
                <c:pt idx="9">
                  <c:v>LICHFIELD PCN</c:v>
                </c:pt>
                <c:pt idx="10">
                  <c:v>ABOUT BETTER CARE (ABC) PCN</c:v>
                </c:pt>
                <c:pt idx="11">
                  <c:v>HANLEY, BUCKNALL &amp; BENTILEE PCN</c:v>
                </c:pt>
                <c:pt idx="12">
                  <c:v>WHITFIELD PCN</c:v>
                </c:pt>
                <c:pt idx="13">
                  <c:v>ICS</c:v>
                </c:pt>
                <c:pt idx="14">
                  <c:v>NEWCASTLE CENTRAL PCN</c:v>
                </c:pt>
                <c:pt idx="15">
                  <c:v>SEISDON PCN</c:v>
                </c:pt>
                <c:pt idx="16">
                  <c:v>CANNOCK VILLAGES PCN</c:v>
                </c:pt>
                <c:pt idx="17">
                  <c:v>NEWCASTLE NORTH PCN</c:v>
                </c:pt>
                <c:pt idx="18">
                  <c:v>MOORLANDS &amp; RURAL PCN</c:v>
                </c:pt>
                <c:pt idx="19">
                  <c:v>STAFFORD NORTH PCN</c:v>
                </c:pt>
                <c:pt idx="20">
                  <c:v>SOUTH STOKE CENTRAL PCN</c:v>
                </c:pt>
                <c:pt idx="21">
                  <c:v>STAFFORD CENTRAL PCN</c:v>
                </c:pt>
                <c:pt idx="22">
                  <c:v>LEEK &amp; BIDDULPH PCN</c:v>
                </c:pt>
                <c:pt idx="23">
                  <c:v>NEWCASTLE SOUTH PCN</c:v>
                </c:pt>
                <c:pt idx="24">
                  <c:v>SOUTH STOKE WEST PCN</c:v>
                </c:pt>
                <c:pt idx="25">
                  <c:v>SHELTON &amp; HANLEY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825088"/>
        <c:axId val="1168235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STONE &amp; ECCLESHALL PCN</c:v>
                </c:pt>
                <c:pt idx="1">
                  <c:v>STAFFORD SOUTH PCN</c:v>
                </c:pt>
                <c:pt idx="2">
                  <c:v>HIPC (HOLISTIC PATIENT CENTRED CARE) PCN</c:v>
                </c:pt>
                <c:pt idx="3">
                  <c:v>BURNTWOOD PCN</c:v>
                </c:pt>
                <c:pt idx="4">
                  <c:v>MERCIAN PCN</c:v>
                </c:pt>
                <c:pt idx="5">
                  <c:v>CANNOCK NORTH PCN</c:v>
                </c:pt>
                <c:pt idx="6">
                  <c:v>RUGELEY &amp; GREAT HAYWOOD PCN</c:v>
                </c:pt>
                <c:pt idx="7">
                  <c:v>MEIR PCN</c:v>
                </c:pt>
                <c:pt idx="8">
                  <c:v>EAST STAFFORDSHIRE PCN</c:v>
                </c:pt>
                <c:pt idx="9">
                  <c:v>LICHFIELD PCN</c:v>
                </c:pt>
                <c:pt idx="10">
                  <c:v>ABOUT BETTER CARE (ABC) PCN</c:v>
                </c:pt>
                <c:pt idx="11">
                  <c:v>HANLEY, BUCKNALL &amp; BENTILEE PCN</c:v>
                </c:pt>
                <c:pt idx="12">
                  <c:v>WHITFIELD PCN</c:v>
                </c:pt>
                <c:pt idx="13">
                  <c:v>ICS</c:v>
                </c:pt>
                <c:pt idx="14">
                  <c:v>NEWCASTLE CENTRAL PCN</c:v>
                </c:pt>
                <c:pt idx="15">
                  <c:v>SEISDON PCN</c:v>
                </c:pt>
                <c:pt idx="16">
                  <c:v>CANNOCK VILLAGES PCN</c:v>
                </c:pt>
                <c:pt idx="17">
                  <c:v>NEWCASTLE NORTH PCN</c:v>
                </c:pt>
                <c:pt idx="18">
                  <c:v>MOORLANDS &amp; RURAL PCN</c:v>
                </c:pt>
                <c:pt idx="19">
                  <c:v>STAFFORD NORTH PCN</c:v>
                </c:pt>
                <c:pt idx="20">
                  <c:v>SOUTH STOKE CENTRAL PCN</c:v>
                </c:pt>
                <c:pt idx="21">
                  <c:v>STAFFORD CENTRAL PCN</c:v>
                </c:pt>
                <c:pt idx="22">
                  <c:v>LEEK &amp; BIDDULPH PCN</c:v>
                </c:pt>
                <c:pt idx="23">
                  <c:v>NEWCASTLE SOUTH PCN</c:v>
                </c:pt>
                <c:pt idx="24">
                  <c:v>SOUTH STOKE WEST PCN</c:v>
                </c:pt>
                <c:pt idx="25">
                  <c:v>SHELTON &amp; HANLEY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6"/>
                <c:pt idx="0">
                  <c:v>STONE &amp; ECCLESHALL PCN</c:v>
                </c:pt>
                <c:pt idx="1">
                  <c:v>STAFFORD SOUTH PCN</c:v>
                </c:pt>
                <c:pt idx="2">
                  <c:v>HIPC (HOLISTIC PATIENT CENTRED CARE) PCN</c:v>
                </c:pt>
                <c:pt idx="3">
                  <c:v>BURNTWOOD PCN</c:v>
                </c:pt>
                <c:pt idx="4">
                  <c:v>MERCIAN PCN</c:v>
                </c:pt>
                <c:pt idx="5">
                  <c:v>CANNOCK NORTH PCN</c:v>
                </c:pt>
                <c:pt idx="6">
                  <c:v>RUGELEY &amp; GREAT HAYWOOD PCN</c:v>
                </c:pt>
                <c:pt idx="7">
                  <c:v>MEIR PCN</c:v>
                </c:pt>
                <c:pt idx="8">
                  <c:v>EAST STAFFORDSHIRE PCN</c:v>
                </c:pt>
                <c:pt idx="9">
                  <c:v>LICHFIELD PCN</c:v>
                </c:pt>
                <c:pt idx="10">
                  <c:v>ABOUT BETTER CARE (ABC) PCN</c:v>
                </c:pt>
                <c:pt idx="11">
                  <c:v>HANLEY, BUCKNALL &amp; BENTILEE PCN</c:v>
                </c:pt>
                <c:pt idx="12">
                  <c:v>WHITFIELD PCN</c:v>
                </c:pt>
                <c:pt idx="13">
                  <c:v>ICS</c:v>
                </c:pt>
                <c:pt idx="14">
                  <c:v>NEWCASTLE CENTRAL PCN</c:v>
                </c:pt>
                <c:pt idx="15">
                  <c:v>SEISDON PCN</c:v>
                </c:pt>
                <c:pt idx="16">
                  <c:v>CANNOCK VILLAGES PCN</c:v>
                </c:pt>
                <c:pt idx="17">
                  <c:v>NEWCASTLE NORTH PCN</c:v>
                </c:pt>
                <c:pt idx="18">
                  <c:v>MOORLANDS &amp; RURAL PCN</c:v>
                </c:pt>
                <c:pt idx="19">
                  <c:v>STAFFORD NORTH PCN</c:v>
                </c:pt>
                <c:pt idx="20">
                  <c:v>SOUTH STOKE CENTRAL PCN</c:v>
                </c:pt>
                <c:pt idx="21">
                  <c:v>STAFFORD CENTRAL PCN</c:v>
                </c:pt>
                <c:pt idx="22">
                  <c:v>LEEK &amp; BIDDULPH PCN</c:v>
                </c:pt>
                <c:pt idx="23">
                  <c:v>NEWCASTLE SOUTH PCN</c:v>
                </c:pt>
                <c:pt idx="24">
                  <c:v>SOUTH STOKE WEST PCN</c:v>
                </c:pt>
                <c:pt idx="25">
                  <c:v>SHELTON &amp; HANLEY PCN</c:v>
                </c:pt>
              </c:strCache>
            </c:strRef>
          </c:cat>
          <c:val>
            <c:numRef>
              <c:f>Sheet1!$C$2:$C$45</c:f>
              <c:numCache>
                <c:formatCode>0%</c:formatCode>
                <c:ptCount val="44"/>
                <c:pt idx="0">
                  <c:v>0.52</c:v>
                </c:pt>
                <c:pt idx="1">
                  <c:v>0.56000000000000005</c:v>
                </c:pt>
                <c:pt idx="2">
                  <c:v>0.62</c:v>
                </c:pt>
                <c:pt idx="3">
                  <c:v>0.62</c:v>
                </c:pt>
                <c:pt idx="4">
                  <c:v>0.62</c:v>
                </c:pt>
                <c:pt idx="5">
                  <c:v>0.65</c:v>
                </c:pt>
                <c:pt idx="6">
                  <c:v>0.65</c:v>
                </c:pt>
                <c:pt idx="7">
                  <c:v>0.65</c:v>
                </c:pt>
                <c:pt idx="8">
                  <c:v>0.65</c:v>
                </c:pt>
                <c:pt idx="9">
                  <c:v>0.65</c:v>
                </c:pt>
                <c:pt idx="10">
                  <c:v>0.65</c:v>
                </c:pt>
                <c:pt idx="11">
                  <c:v>0.66</c:v>
                </c:pt>
                <c:pt idx="12">
                  <c:v>0.66</c:v>
                </c:pt>
                <c:pt idx="13">
                  <c:v>-10</c:v>
                </c:pt>
                <c:pt idx="14">
                  <c:v>0.67</c:v>
                </c:pt>
                <c:pt idx="15">
                  <c:v>0.68</c:v>
                </c:pt>
                <c:pt idx="16">
                  <c:v>0.68</c:v>
                </c:pt>
                <c:pt idx="17">
                  <c:v>0.69</c:v>
                </c:pt>
                <c:pt idx="18">
                  <c:v>0.69</c:v>
                </c:pt>
                <c:pt idx="19">
                  <c:v>0.7</c:v>
                </c:pt>
                <c:pt idx="20">
                  <c:v>0.71</c:v>
                </c:pt>
                <c:pt idx="21">
                  <c:v>0.72</c:v>
                </c:pt>
                <c:pt idx="22">
                  <c:v>0.74</c:v>
                </c:pt>
                <c:pt idx="23">
                  <c:v>0.75</c:v>
                </c:pt>
                <c:pt idx="24">
                  <c:v>0.75</c:v>
                </c:pt>
                <c:pt idx="25">
                  <c:v>0.75</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0.67</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815360"/>
        <c:axId val="116822016"/>
      </c:lineChart>
      <c:catAx>
        <c:axId val="11681536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822016"/>
        <c:crosses val="autoZero"/>
        <c:auto val="1"/>
        <c:lblAlgn val="ctr"/>
        <c:lblOffset val="100"/>
        <c:noMultiLvlLbl val="0"/>
      </c:catAx>
      <c:valAx>
        <c:axId val="1168220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815360"/>
        <c:crosses val="autoZero"/>
        <c:crossBetween val="between"/>
      </c:valAx>
      <c:valAx>
        <c:axId val="116823552"/>
        <c:scaling>
          <c:orientation val="minMax"/>
          <c:max val="1"/>
          <c:min val="0"/>
        </c:scaling>
        <c:delete val="0"/>
        <c:axPos val="r"/>
        <c:numFmt formatCode="0%" sourceLinked="1"/>
        <c:majorTickMark val="none"/>
        <c:minorTickMark val="none"/>
        <c:tickLblPos val="none"/>
        <c:spPr>
          <a:ln>
            <a:noFill/>
          </a:ln>
        </c:spPr>
        <c:crossAx val="116825088"/>
        <c:crosses val="max"/>
        <c:crossBetween val="between"/>
      </c:valAx>
      <c:catAx>
        <c:axId val="116825088"/>
        <c:scaling>
          <c:orientation val="minMax"/>
        </c:scaling>
        <c:delete val="1"/>
        <c:axPos val="b"/>
        <c:numFmt formatCode="General" sourceLinked="1"/>
        <c:majorTickMark val="out"/>
        <c:minorTickMark val="none"/>
        <c:tickLblPos val="nextTo"/>
        <c:crossAx val="1168235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81</c:v>
                </c:pt>
                <c:pt idx="1">
                  <c:v>16</c:v>
                </c:pt>
                <c:pt idx="2">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STONE &amp; ECCLESHALL PCN</c:v>
                </c:pt>
                <c:pt idx="1">
                  <c:v>LICHFIELD PCN</c:v>
                </c:pt>
                <c:pt idx="2">
                  <c:v>STAFFORD SOUTH PCN</c:v>
                </c:pt>
                <c:pt idx="3">
                  <c:v>HIPC (HOLISTIC PATIENT CENTRED CARE) PCN</c:v>
                </c:pt>
                <c:pt idx="4">
                  <c:v>MEIR PCN</c:v>
                </c:pt>
                <c:pt idx="5">
                  <c:v>MERCIAN PCN</c:v>
                </c:pt>
                <c:pt idx="6">
                  <c:v>CANNOCK NORTH PCN</c:v>
                </c:pt>
                <c:pt idx="7">
                  <c:v>BURNTWOOD PCN</c:v>
                </c:pt>
                <c:pt idx="8">
                  <c:v>ABOUT BETTER CARE (ABC) PCN</c:v>
                </c:pt>
                <c:pt idx="9">
                  <c:v>HANLEY, BUCKNALL &amp; BENTILEE PCN</c:v>
                </c:pt>
                <c:pt idx="10">
                  <c:v>ICS</c:v>
                </c:pt>
                <c:pt idx="11">
                  <c:v>RUGELEY &amp; GREAT HAYWOOD PCN</c:v>
                </c:pt>
                <c:pt idx="12">
                  <c:v>WHITFIELD PCN</c:v>
                </c:pt>
                <c:pt idx="13">
                  <c:v>STAFFORD NORTH PCN</c:v>
                </c:pt>
                <c:pt idx="14">
                  <c:v>CANNOCK VILLAGES PCN</c:v>
                </c:pt>
                <c:pt idx="15">
                  <c:v>STAFFORD CENTRAL PCN</c:v>
                </c:pt>
                <c:pt idx="16">
                  <c:v>EAST STAFFORDSHIRE PCN</c:v>
                </c:pt>
                <c:pt idx="17">
                  <c:v>NEWCASTLE NORTH PCN</c:v>
                </c:pt>
                <c:pt idx="18">
                  <c:v>SOUTH STOKE CENTRAL PCN</c:v>
                </c:pt>
                <c:pt idx="19">
                  <c:v>NEWCASTLE CENTRAL PCN</c:v>
                </c:pt>
                <c:pt idx="20">
                  <c:v>LEEK &amp; BIDDULPH PCN</c:v>
                </c:pt>
                <c:pt idx="21">
                  <c:v>SHELTON &amp; HANLEY PCN</c:v>
                </c:pt>
                <c:pt idx="22">
                  <c:v>MOORLANDS &amp; RURAL PCN</c:v>
                </c:pt>
                <c:pt idx="23">
                  <c:v>SEISDON PCN</c:v>
                </c:pt>
                <c:pt idx="24">
                  <c:v>SOUTH STOKE WEST PCN</c:v>
                </c:pt>
                <c:pt idx="25">
                  <c:v>NEWCASTLE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STONE &amp; ECCLESHALL PCN</c:v>
                </c:pt>
                <c:pt idx="1">
                  <c:v>LICHFIELD PCN</c:v>
                </c:pt>
                <c:pt idx="2">
                  <c:v>STAFFORD SOUTH PCN</c:v>
                </c:pt>
                <c:pt idx="3">
                  <c:v>HIPC (HOLISTIC PATIENT CENTRED CARE) PCN</c:v>
                </c:pt>
                <c:pt idx="4">
                  <c:v>MEIR PCN</c:v>
                </c:pt>
                <c:pt idx="5">
                  <c:v>MERCIAN PCN</c:v>
                </c:pt>
                <c:pt idx="6">
                  <c:v>CANNOCK NORTH PCN</c:v>
                </c:pt>
                <c:pt idx="7">
                  <c:v>BURNTWOOD PCN</c:v>
                </c:pt>
                <c:pt idx="8">
                  <c:v>ABOUT BETTER CARE (ABC) PCN</c:v>
                </c:pt>
                <c:pt idx="9">
                  <c:v>HANLEY, BUCKNALL &amp; BENTILEE PCN</c:v>
                </c:pt>
                <c:pt idx="10">
                  <c:v>ICS</c:v>
                </c:pt>
                <c:pt idx="11">
                  <c:v>RUGELEY &amp; GREAT HAYWOOD PCN</c:v>
                </c:pt>
                <c:pt idx="12">
                  <c:v>WHITFIELD PCN</c:v>
                </c:pt>
                <c:pt idx="13">
                  <c:v>STAFFORD NORTH PCN</c:v>
                </c:pt>
                <c:pt idx="14">
                  <c:v>CANNOCK VILLAGES PCN</c:v>
                </c:pt>
                <c:pt idx="15">
                  <c:v>STAFFORD CENTRAL PCN</c:v>
                </c:pt>
                <c:pt idx="16">
                  <c:v>EAST STAFFORDSHIRE PCN</c:v>
                </c:pt>
                <c:pt idx="17">
                  <c:v>NEWCASTLE NORTH PCN</c:v>
                </c:pt>
                <c:pt idx="18">
                  <c:v>SOUTH STOKE CENTRAL PCN</c:v>
                </c:pt>
                <c:pt idx="19">
                  <c:v>NEWCASTLE CENTRAL PCN</c:v>
                </c:pt>
                <c:pt idx="20">
                  <c:v>LEEK &amp; BIDDULPH PCN</c:v>
                </c:pt>
                <c:pt idx="21">
                  <c:v>SHELTON &amp; HANLEY PCN</c:v>
                </c:pt>
                <c:pt idx="22">
                  <c:v>MOORLANDS &amp; RURAL PCN</c:v>
                </c:pt>
                <c:pt idx="23">
                  <c:v>SEISDON PCN</c:v>
                </c:pt>
                <c:pt idx="24">
                  <c:v>SOUTH STOKE WEST PCN</c:v>
                </c:pt>
                <c:pt idx="25">
                  <c:v>NEWCASTLE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STONE &amp; ECCLESHALL PCN</c:v>
                </c:pt>
                <c:pt idx="1">
                  <c:v>LICHFIELD PCN</c:v>
                </c:pt>
                <c:pt idx="2">
                  <c:v>STAFFORD SOUTH PCN</c:v>
                </c:pt>
                <c:pt idx="3">
                  <c:v>HIPC (HOLISTIC PATIENT CENTRED CARE) PCN</c:v>
                </c:pt>
                <c:pt idx="4">
                  <c:v>MEIR PCN</c:v>
                </c:pt>
                <c:pt idx="5">
                  <c:v>MERCIAN PCN</c:v>
                </c:pt>
                <c:pt idx="6">
                  <c:v>CANNOCK NORTH PCN</c:v>
                </c:pt>
                <c:pt idx="7">
                  <c:v>BURNTWOOD PCN</c:v>
                </c:pt>
                <c:pt idx="8">
                  <c:v>ABOUT BETTER CARE (ABC) PCN</c:v>
                </c:pt>
                <c:pt idx="9">
                  <c:v>HANLEY, BUCKNALL &amp; BENTILEE PCN</c:v>
                </c:pt>
                <c:pt idx="10">
                  <c:v>ICS</c:v>
                </c:pt>
                <c:pt idx="11">
                  <c:v>RUGELEY &amp; GREAT HAYWOOD PCN</c:v>
                </c:pt>
                <c:pt idx="12">
                  <c:v>WHITFIELD PCN</c:v>
                </c:pt>
                <c:pt idx="13">
                  <c:v>STAFFORD NORTH PCN</c:v>
                </c:pt>
                <c:pt idx="14">
                  <c:v>CANNOCK VILLAGES PCN</c:v>
                </c:pt>
                <c:pt idx="15">
                  <c:v>STAFFORD CENTRAL PCN</c:v>
                </c:pt>
                <c:pt idx="16">
                  <c:v>EAST STAFFORDSHIRE PCN</c:v>
                </c:pt>
                <c:pt idx="17">
                  <c:v>NEWCASTLE NORTH PCN</c:v>
                </c:pt>
                <c:pt idx="18">
                  <c:v>SOUTH STOKE CENTRAL PCN</c:v>
                </c:pt>
                <c:pt idx="19">
                  <c:v>NEWCASTLE CENTRAL PCN</c:v>
                </c:pt>
                <c:pt idx="20">
                  <c:v>LEEK &amp; BIDDULPH PCN</c:v>
                </c:pt>
                <c:pt idx="21">
                  <c:v>SHELTON &amp; HANLEY PCN</c:v>
                </c:pt>
                <c:pt idx="22">
                  <c:v>MOORLANDS &amp; RURAL PCN</c:v>
                </c:pt>
                <c:pt idx="23">
                  <c:v>SEISDON PCN</c:v>
                </c:pt>
                <c:pt idx="24">
                  <c:v>SOUTH STOKE WEST PCN</c:v>
                </c:pt>
                <c:pt idx="25">
                  <c:v>NEWCASTLE SOUTH PCN</c:v>
                </c:pt>
              </c:strCache>
            </c:strRef>
          </c:cat>
          <c:val>
            <c:numRef>
              <c:f>Sheet1!$F$2:$F$45</c:f>
              <c:numCache>
                <c:formatCode>General</c:formatCode>
                <c:ptCount val="44"/>
                <c:pt idx="0">
                  <c:v>0.75</c:v>
                </c:pt>
                <c:pt idx="1">
                  <c:v>0.75</c:v>
                </c:pt>
                <c:pt idx="2">
                  <c:v>0.76</c:v>
                </c:pt>
                <c:pt idx="3">
                  <c:v>0.77</c:v>
                </c:pt>
                <c:pt idx="4">
                  <c:v>0.77</c:v>
                </c:pt>
                <c:pt idx="5">
                  <c:v>0.78</c:v>
                </c:pt>
                <c:pt idx="6">
                  <c:v>0.79</c:v>
                </c:pt>
                <c:pt idx="7">
                  <c:v>0.79</c:v>
                </c:pt>
                <c:pt idx="8">
                  <c:v>0.79</c:v>
                </c:pt>
                <c:pt idx="9">
                  <c:v>0.8</c:v>
                </c:pt>
                <c:pt idx="10">
                  <c:v>0.81</c:v>
                </c:pt>
                <c:pt idx="11">
                  <c:v>0.81</c:v>
                </c:pt>
                <c:pt idx="12">
                  <c:v>0.81</c:v>
                </c:pt>
                <c:pt idx="13">
                  <c:v>0.81</c:v>
                </c:pt>
                <c:pt idx="14">
                  <c:v>0.81</c:v>
                </c:pt>
                <c:pt idx="15">
                  <c:v>0.82</c:v>
                </c:pt>
                <c:pt idx="16">
                  <c:v>0.82</c:v>
                </c:pt>
                <c:pt idx="17">
                  <c:v>0.82</c:v>
                </c:pt>
                <c:pt idx="18">
                  <c:v>0.82</c:v>
                </c:pt>
                <c:pt idx="19">
                  <c:v>0.84</c:v>
                </c:pt>
                <c:pt idx="20">
                  <c:v>0.85</c:v>
                </c:pt>
                <c:pt idx="21">
                  <c:v>0.85</c:v>
                </c:pt>
                <c:pt idx="22">
                  <c:v>0.85</c:v>
                </c:pt>
                <c:pt idx="23">
                  <c:v>0.86</c:v>
                </c:pt>
                <c:pt idx="24">
                  <c:v>0.88</c:v>
                </c:pt>
                <c:pt idx="25">
                  <c:v>0.9</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STONE &amp; ECCLESHALL PCN</c:v>
                </c:pt>
                <c:pt idx="1">
                  <c:v>LICHFIELD PCN</c:v>
                </c:pt>
                <c:pt idx="2">
                  <c:v>STAFFORD SOUTH PCN</c:v>
                </c:pt>
                <c:pt idx="3">
                  <c:v>HIPC (HOLISTIC PATIENT CENTRED CARE) PCN</c:v>
                </c:pt>
                <c:pt idx="4">
                  <c:v>MEIR PCN</c:v>
                </c:pt>
                <c:pt idx="5">
                  <c:v>MERCIAN PCN</c:v>
                </c:pt>
                <c:pt idx="6">
                  <c:v>CANNOCK NORTH PCN</c:v>
                </c:pt>
                <c:pt idx="7">
                  <c:v>BURNTWOOD PCN</c:v>
                </c:pt>
                <c:pt idx="8">
                  <c:v>ABOUT BETTER CARE (ABC) PCN</c:v>
                </c:pt>
                <c:pt idx="9">
                  <c:v>HANLEY, BUCKNALL &amp; BENTILEE PCN</c:v>
                </c:pt>
                <c:pt idx="10">
                  <c:v>ICS</c:v>
                </c:pt>
                <c:pt idx="11">
                  <c:v>RUGELEY &amp; GREAT HAYWOOD PCN</c:v>
                </c:pt>
                <c:pt idx="12">
                  <c:v>WHITFIELD PCN</c:v>
                </c:pt>
                <c:pt idx="13">
                  <c:v>STAFFORD NORTH PCN</c:v>
                </c:pt>
                <c:pt idx="14">
                  <c:v>CANNOCK VILLAGES PCN</c:v>
                </c:pt>
                <c:pt idx="15">
                  <c:v>STAFFORD CENTRAL PCN</c:v>
                </c:pt>
                <c:pt idx="16">
                  <c:v>EAST STAFFORDSHIRE PCN</c:v>
                </c:pt>
                <c:pt idx="17">
                  <c:v>NEWCASTLE NORTH PCN</c:v>
                </c:pt>
                <c:pt idx="18">
                  <c:v>SOUTH STOKE CENTRAL PCN</c:v>
                </c:pt>
                <c:pt idx="19">
                  <c:v>NEWCASTLE CENTRAL PCN</c:v>
                </c:pt>
                <c:pt idx="20">
                  <c:v>LEEK &amp; BIDDULPH PCN</c:v>
                </c:pt>
                <c:pt idx="21">
                  <c:v>SHELTON &amp; HANLEY PCN</c:v>
                </c:pt>
                <c:pt idx="22">
                  <c:v>MOORLANDS &amp; RURAL PCN</c:v>
                </c:pt>
                <c:pt idx="23">
                  <c:v>SEISDON PCN</c:v>
                </c:pt>
                <c:pt idx="24">
                  <c:v>SOUTH STOKE WEST PCN</c:v>
                </c:pt>
                <c:pt idx="25">
                  <c:v>NEWCASTLE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STONE &amp; ECCLESHALL PCN</c:v>
                </c:pt>
                <c:pt idx="1">
                  <c:v>LICHFIELD PCN</c:v>
                </c:pt>
                <c:pt idx="2">
                  <c:v>STAFFORD SOUTH PCN</c:v>
                </c:pt>
                <c:pt idx="3">
                  <c:v>HIPC (HOLISTIC PATIENT CENTRED CARE) PCN</c:v>
                </c:pt>
                <c:pt idx="4">
                  <c:v>MEIR PCN</c:v>
                </c:pt>
                <c:pt idx="5">
                  <c:v>MERCIAN PCN</c:v>
                </c:pt>
                <c:pt idx="6">
                  <c:v>CANNOCK NORTH PCN</c:v>
                </c:pt>
                <c:pt idx="7">
                  <c:v>BURNTWOOD PCN</c:v>
                </c:pt>
                <c:pt idx="8">
                  <c:v>ABOUT BETTER CARE (ABC) PCN</c:v>
                </c:pt>
                <c:pt idx="9">
                  <c:v>HANLEY, BUCKNALL &amp; BENTILEE PCN</c:v>
                </c:pt>
                <c:pt idx="10">
                  <c:v>ICS</c:v>
                </c:pt>
                <c:pt idx="11">
                  <c:v>RUGELEY &amp; GREAT HAYWOOD PCN</c:v>
                </c:pt>
                <c:pt idx="12">
                  <c:v>WHITFIELD PCN</c:v>
                </c:pt>
                <c:pt idx="13">
                  <c:v>STAFFORD NORTH PCN</c:v>
                </c:pt>
                <c:pt idx="14">
                  <c:v>CANNOCK VILLAGES PCN</c:v>
                </c:pt>
                <c:pt idx="15">
                  <c:v>STAFFORD CENTRAL PCN</c:v>
                </c:pt>
                <c:pt idx="16">
                  <c:v>EAST STAFFORDSHIRE PCN</c:v>
                </c:pt>
                <c:pt idx="17">
                  <c:v>NEWCASTLE NORTH PCN</c:v>
                </c:pt>
                <c:pt idx="18">
                  <c:v>SOUTH STOKE CENTRAL PCN</c:v>
                </c:pt>
                <c:pt idx="19">
                  <c:v>NEWCASTLE CENTRAL PCN</c:v>
                </c:pt>
                <c:pt idx="20">
                  <c:v>LEEK &amp; BIDDULPH PCN</c:v>
                </c:pt>
                <c:pt idx="21">
                  <c:v>SHELTON &amp; HANLEY PCN</c:v>
                </c:pt>
                <c:pt idx="22">
                  <c:v>MOORLANDS &amp; RURAL PCN</c:v>
                </c:pt>
                <c:pt idx="23">
                  <c:v>SEISDON PCN</c:v>
                </c:pt>
                <c:pt idx="24">
                  <c:v>SOUTH STOKE WEST PCN</c:v>
                </c:pt>
                <c:pt idx="25">
                  <c:v>NEWCASTLE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402496"/>
        <c:axId val="1213925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STONE &amp; ECCLESHALL PCN</c:v>
                </c:pt>
                <c:pt idx="1">
                  <c:v>LICHFIELD PCN</c:v>
                </c:pt>
                <c:pt idx="2">
                  <c:v>STAFFORD SOUTH PCN</c:v>
                </c:pt>
                <c:pt idx="3">
                  <c:v>HIPC (HOLISTIC PATIENT CENTRED CARE) PCN</c:v>
                </c:pt>
                <c:pt idx="4">
                  <c:v>MEIR PCN</c:v>
                </c:pt>
                <c:pt idx="5">
                  <c:v>MERCIAN PCN</c:v>
                </c:pt>
                <c:pt idx="6">
                  <c:v>CANNOCK NORTH PCN</c:v>
                </c:pt>
                <c:pt idx="7">
                  <c:v>BURNTWOOD PCN</c:v>
                </c:pt>
                <c:pt idx="8">
                  <c:v>ABOUT BETTER CARE (ABC) PCN</c:v>
                </c:pt>
                <c:pt idx="9">
                  <c:v>HANLEY, BUCKNALL &amp; BENTILEE PCN</c:v>
                </c:pt>
                <c:pt idx="10">
                  <c:v>ICS</c:v>
                </c:pt>
                <c:pt idx="11">
                  <c:v>RUGELEY &amp; GREAT HAYWOOD PCN</c:v>
                </c:pt>
                <c:pt idx="12">
                  <c:v>WHITFIELD PCN</c:v>
                </c:pt>
                <c:pt idx="13">
                  <c:v>STAFFORD NORTH PCN</c:v>
                </c:pt>
                <c:pt idx="14">
                  <c:v>CANNOCK VILLAGES PCN</c:v>
                </c:pt>
                <c:pt idx="15">
                  <c:v>STAFFORD CENTRAL PCN</c:v>
                </c:pt>
                <c:pt idx="16">
                  <c:v>EAST STAFFORDSHIRE PCN</c:v>
                </c:pt>
                <c:pt idx="17">
                  <c:v>NEWCASTLE NORTH PCN</c:v>
                </c:pt>
                <c:pt idx="18">
                  <c:v>SOUTH STOKE CENTRAL PCN</c:v>
                </c:pt>
                <c:pt idx="19">
                  <c:v>NEWCASTLE CENTRAL PCN</c:v>
                </c:pt>
                <c:pt idx="20">
                  <c:v>LEEK &amp; BIDDULPH PCN</c:v>
                </c:pt>
                <c:pt idx="21">
                  <c:v>SHELTON &amp; HANLEY PCN</c:v>
                </c:pt>
                <c:pt idx="22">
                  <c:v>MOORLANDS &amp; RURAL PCN</c:v>
                </c:pt>
                <c:pt idx="23">
                  <c:v>SEISDON PCN</c:v>
                </c:pt>
                <c:pt idx="24">
                  <c:v>SOUTH STOKE WEST PCN</c:v>
                </c:pt>
                <c:pt idx="25">
                  <c:v>NEWCASTLE SOUTH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6"/>
                <c:pt idx="0">
                  <c:v>STONE &amp; ECCLESHALL PCN</c:v>
                </c:pt>
                <c:pt idx="1">
                  <c:v>LICHFIELD PCN</c:v>
                </c:pt>
                <c:pt idx="2">
                  <c:v>STAFFORD SOUTH PCN</c:v>
                </c:pt>
                <c:pt idx="3">
                  <c:v>HIPC (HOLISTIC PATIENT CENTRED CARE) PCN</c:v>
                </c:pt>
                <c:pt idx="4">
                  <c:v>MEIR PCN</c:v>
                </c:pt>
                <c:pt idx="5">
                  <c:v>MERCIAN PCN</c:v>
                </c:pt>
                <c:pt idx="6">
                  <c:v>CANNOCK NORTH PCN</c:v>
                </c:pt>
                <c:pt idx="7">
                  <c:v>BURNTWOOD PCN</c:v>
                </c:pt>
                <c:pt idx="8">
                  <c:v>ABOUT BETTER CARE (ABC) PCN</c:v>
                </c:pt>
                <c:pt idx="9">
                  <c:v>HANLEY, BUCKNALL &amp; BENTILEE PCN</c:v>
                </c:pt>
                <c:pt idx="10">
                  <c:v>ICS</c:v>
                </c:pt>
                <c:pt idx="11">
                  <c:v>RUGELEY &amp; GREAT HAYWOOD PCN</c:v>
                </c:pt>
                <c:pt idx="12">
                  <c:v>WHITFIELD PCN</c:v>
                </c:pt>
                <c:pt idx="13">
                  <c:v>STAFFORD NORTH PCN</c:v>
                </c:pt>
                <c:pt idx="14">
                  <c:v>CANNOCK VILLAGES PCN</c:v>
                </c:pt>
                <c:pt idx="15">
                  <c:v>STAFFORD CENTRAL PCN</c:v>
                </c:pt>
                <c:pt idx="16">
                  <c:v>EAST STAFFORDSHIRE PCN</c:v>
                </c:pt>
                <c:pt idx="17">
                  <c:v>NEWCASTLE NORTH PCN</c:v>
                </c:pt>
                <c:pt idx="18">
                  <c:v>SOUTH STOKE CENTRAL PCN</c:v>
                </c:pt>
                <c:pt idx="19">
                  <c:v>NEWCASTLE CENTRAL PCN</c:v>
                </c:pt>
                <c:pt idx="20">
                  <c:v>LEEK &amp; BIDDULPH PCN</c:v>
                </c:pt>
                <c:pt idx="21">
                  <c:v>SHELTON &amp; HANLEY PCN</c:v>
                </c:pt>
                <c:pt idx="22">
                  <c:v>MOORLANDS &amp; RURAL PCN</c:v>
                </c:pt>
                <c:pt idx="23">
                  <c:v>SEISDON PCN</c:v>
                </c:pt>
                <c:pt idx="24">
                  <c:v>SOUTH STOKE WEST PCN</c:v>
                </c:pt>
                <c:pt idx="25">
                  <c:v>NEWCASTLE SOUTH PCN</c:v>
                </c:pt>
              </c:strCache>
            </c:strRef>
          </c:cat>
          <c:val>
            <c:numRef>
              <c:f>Sheet1!$C$2:$C$45</c:f>
              <c:numCache>
                <c:formatCode>0%</c:formatCode>
                <c:ptCount val="44"/>
                <c:pt idx="0">
                  <c:v>0.75</c:v>
                </c:pt>
                <c:pt idx="1">
                  <c:v>0.75</c:v>
                </c:pt>
                <c:pt idx="2">
                  <c:v>0.76</c:v>
                </c:pt>
                <c:pt idx="3">
                  <c:v>0.77</c:v>
                </c:pt>
                <c:pt idx="4">
                  <c:v>0.77</c:v>
                </c:pt>
                <c:pt idx="5">
                  <c:v>0.78</c:v>
                </c:pt>
                <c:pt idx="6">
                  <c:v>0.79</c:v>
                </c:pt>
                <c:pt idx="7">
                  <c:v>0.79</c:v>
                </c:pt>
                <c:pt idx="8">
                  <c:v>0.79</c:v>
                </c:pt>
                <c:pt idx="9">
                  <c:v>0.8</c:v>
                </c:pt>
                <c:pt idx="10">
                  <c:v>-10</c:v>
                </c:pt>
                <c:pt idx="11">
                  <c:v>0.81</c:v>
                </c:pt>
                <c:pt idx="12">
                  <c:v>0.81</c:v>
                </c:pt>
                <c:pt idx="13">
                  <c:v>0.81</c:v>
                </c:pt>
                <c:pt idx="14">
                  <c:v>0.81</c:v>
                </c:pt>
                <c:pt idx="15">
                  <c:v>0.82</c:v>
                </c:pt>
                <c:pt idx="16">
                  <c:v>0.82</c:v>
                </c:pt>
                <c:pt idx="17">
                  <c:v>0.82</c:v>
                </c:pt>
                <c:pt idx="18">
                  <c:v>0.82</c:v>
                </c:pt>
                <c:pt idx="19">
                  <c:v>0.84</c:v>
                </c:pt>
                <c:pt idx="20">
                  <c:v>0.85</c:v>
                </c:pt>
                <c:pt idx="21">
                  <c:v>0.85</c:v>
                </c:pt>
                <c:pt idx="22">
                  <c:v>0.85</c:v>
                </c:pt>
                <c:pt idx="23">
                  <c:v>0.86</c:v>
                </c:pt>
                <c:pt idx="24">
                  <c:v>0.88</c:v>
                </c:pt>
                <c:pt idx="25">
                  <c:v>0.9</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0.81</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84320"/>
        <c:axId val="121390976"/>
      </c:lineChart>
      <c:catAx>
        <c:axId val="12138432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90976"/>
        <c:crosses val="autoZero"/>
        <c:auto val="1"/>
        <c:lblAlgn val="ctr"/>
        <c:lblOffset val="100"/>
        <c:noMultiLvlLbl val="0"/>
      </c:catAx>
      <c:valAx>
        <c:axId val="1213909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84320"/>
        <c:crosses val="autoZero"/>
        <c:crossBetween val="between"/>
      </c:valAx>
      <c:valAx>
        <c:axId val="121392512"/>
        <c:scaling>
          <c:orientation val="minMax"/>
          <c:max val="1"/>
          <c:min val="0"/>
        </c:scaling>
        <c:delete val="0"/>
        <c:axPos val="r"/>
        <c:numFmt formatCode="0%" sourceLinked="1"/>
        <c:majorTickMark val="none"/>
        <c:minorTickMark val="none"/>
        <c:tickLblPos val="none"/>
        <c:spPr>
          <a:ln>
            <a:noFill/>
          </a:ln>
        </c:spPr>
        <c:crossAx val="121402496"/>
        <c:crosses val="max"/>
        <c:crossBetween val="between"/>
      </c:valAx>
      <c:catAx>
        <c:axId val="121402496"/>
        <c:scaling>
          <c:orientation val="minMax"/>
        </c:scaling>
        <c:delete val="1"/>
        <c:axPos val="b"/>
        <c:numFmt formatCode="General" sourceLinked="1"/>
        <c:majorTickMark val="out"/>
        <c:minorTickMark val="none"/>
        <c:tickLblPos val="nextTo"/>
        <c:crossAx val="1213925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7</c:v>
                </c:pt>
                <c:pt idx="1">
                  <c:v>10</c:v>
                </c:pt>
                <c:pt idx="2">
                  <c:v>2</c:v>
                </c:pt>
                <c:pt idx="3">
                  <c:v>3</c:v>
                </c:pt>
                <c:pt idx="4">
                  <c:v>8</c:v>
                </c:pt>
                <c:pt idx="5">
                  <c:v>13</c:v>
                </c:pt>
                <c:pt idx="6">
                  <c:v>5</c:v>
                </c:pt>
                <c:pt idx="7">
                  <c:v>2</c:v>
                </c:pt>
                <c:pt idx="8">
                  <c:v>16</c:v>
                </c:pt>
                <c:pt idx="9">
                  <c:v>8</c:v>
                </c:pt>
                <c:pt idx="10">
                  <c:v>15</c:v>
                </c:pt>
                <c:pt idx="11">
                  <c:v>32</c:v>
                </c:pt>
                <c:pt idx="12">
                  <c:v>11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52576"/>
        <c:axId val="121774848"/>
      </c:barChart>
      <c:catAx>
        <c:axId val="12175257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74848"/>
        <c:crosses val="autoZero"/>
        <c:auto val="1"/>
        <c:lblAlgn val="ctr"/>
        <c:lblOffset val="100"/>
        <c:noMultiLvlLbl val="0"/>
      </c:catAx>
      <c:valAx>
        <c:axId val="121774848"/>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5257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37</c:v>
                </c:pt>
                <c:pt idx="2">
                  <c:v>16</c:v>
                </c:pt>
                <c:pt idx="3">
                  <c:v>9</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396480"/>
        <c:axId val="125398016"/>
      </c:lineChart>
      <c:catAx>
        <c:axId val="1253964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398016"/>
        <c:crosses val="autoZero"/>
        <c:auto val="1"/>
        <c:lblAlgn val="ctr"/>
        <c:lblOffset val="100"/>
        <c:noMultiLvlLbl val="0"/>
      </c:catAx>
      <c:valAx>
        <c:axId val="1253980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3964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STONE &amp; ECCLESHALL PCN</c:v>
                </c:pt>
                <c:pt idx="1">
                  <c:v>HIPC (HOLISTIC PATIENT CENTRED CARE) PCN</c:v>
                </c:pt>
                <c:pt idx="2">
                  <c:v>LICHFIELD PCN</c:v>
                </c:pt>
                <c:pt idx="3">
                  <c:v>RUGELEY &amp; GREAT HAYWOOD PCN</c:v>
                </c:pt>
                <c:pt idx="4">
                  <c:v>MEIR PCN</c:v>
                </c:pt>
                <c:pt idx="5">
                  <c:v>HANLEY, BUCKNALL &amp; BENTILEE PCN</c:v>
                </c:pt>
                <c:pt idx="6">
                  <c:v>ABOUT BETTER CARE (ABC) PCN</c:v>
                </c:pt>
                <c:pt idx="7">
                  <c:v>BURNTWOOD PCN</c:v>
                </c:pt>
                <c:pt idx="8">
                  <c:v>EAST STAFFORDSHIRE PCN</c:v>
                </c:pt>
                <c:pt idx="9">
                  <c:v>MERCIAN PCN</c:v>
                </c:pt>
                <c:pt idx="10">
                  <c:v>STAFFORD NORTH PCN</c:v>
                </c:pt>
                <c:pt idx="11">
                  <c:v>STAFFORD SOUTH PCN</c:v>
                </c:pt>
                <c:pt idx="12">
                  <c:v>ICS</c:v>
                </c:pt>
                <c:pt idx="13">
                  <c:v>NEWCASTLE CENTRAL PCN</c:v>
                </c:pt>
                <c:pt idx="14">
                  <c:v>CANNOCK VILLAGES PCN</c:v>
                </c:pt>
                <c:pt idx="15">
                  <c:v>MOORLANDS &amp; RURAL PCN</c:v>
                </c:pt>
                <c:pt idx="16">
                  <c:v>CANNOCK NORTH PCN</c:v>
                </c:pt>
                <c:pt idx="17">
                  <c:v>WHITFIELD PCN</c:v>
                </c:pt>
                <c:pt idx="18">
                  <c:v>NEWCASTLE NORTH PCN</c:v>
                </c:pt>
                <c:pt idx="19">
                  <c:v>STAFFORD CENTRAL PCN</c:v>
                </c:pt>
                <c:pt idx="20">
                  <c:v>LEEK &amp; BIDDULPH PCN</c:v>
                </c:pt>
                <c:pt idx="21">
                  <c:v>SOUTH STOKE CENTRAL PCN</c:v>
                </c:pt>
                <c:pt idx="22">
                  <c:v>SEISDON PCN</c:v>
                </c:pt>
                <c:pt idx="23">
                  <c:v>SOUTH STOKE WEST PCN</c:v>
                </c:pt>
                <c:pt idx="24">
                  <c:v>SHELTON &amp; HANLEY PCN</c:v>
                </c:pt>
                <c:pt idx="25">
                  <c:v>NEWCASTLE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6"/>
                <c:pt idx="0">
                  <c:v>STONE &amp; ECCLESHALL PCN</c:v>
                </c:pt>
                <c:pt idx="1">
                  <c:v>HIPC (HOLISTIC PATIENT CENTRED CARE) PCN</c:v>
                </c:pt>
                <c:pt idx="2">
                  <c:v>LICHFIELD PCN</c:v>
                </c:pt>
                <c:pt idx="3">
                  <c:v>RUGELEY &amp; GREAT HAYWOOD PCN</c:v>
                </c:pt>
                <c:pt idx="4">
                  <c:v>MEIR PCN</c:v>
                </c:pt>
                <c:pt idx="5">
                  <c:v>HANLEY, BUCKNALL &amp; BENTILEE PCN</c:v>
                </c:pt>
                <c:pt idx="6">
                  <c:v>ABOUT BETTER CARE (ABC) PCN</c:v>
                </c:pt>
                <c:pt idx="7">
                  <c:v>BURNTWOOD PCN</c:v>
                </c:pt>
                <c:pt idx="8">
                  <c:v>EAST STAFFORDSHIRE PCN</c:v>
                </c:pt>
                <c:pt idx="9">
                  <c:v>MERCIAN PCN</c:v>
                </c:pt>
                <c:pt idx="10">
                  <c:v>STAFFORD NORTH PCN</c:v>
                </c:pt>
                <c:pt idx="11">
                  <c:v>STAFFORD SOUTH PCN</c:v>
                </c:pt>
                <c:pt idx="12">
                  <c:v>ICS</c:v>
                </c:pt>
                <c:pt idx="13">
                  <c:v>NEWCASTLE CENTRAL PCN</c:v>
                </c:pt>
                <c:pt idx="14">
                  <c:v>CANNOCK VILLAGES PCN</c:v>
                </c:pt>
                <c:pt idx="15">
                  <c:v>MOORLANDS &amp; RURAL PCN</c:v>
                </c:pt>
                <c:pt idx="16">
                  <c:v>CANNOCK NORTH PCN</c:v>
                </c:pt>
                <c:pt idx="17">
                  <c:v>WHITFIELD PCN</c:v>
                </c:pt>
                <c:pt idx="18">
                  <c:v>NEWCASTLE NORTH PCN</c:v>
                </c:pt>
                <c:pt idx="19">
                  <c:v>STAFFORD CENTRAL PCN</c:v>
                </c:pt>
                <c:pt idx="20">
                  <c:v>LEEK &amp; BIDDULPH PCN</c:v>
                </c:pt>
                <c:pt idx="21">
                  <c:v>SOUTH STOKE CENTRAL PCN</c:v>
                </c:pt>
                <c:pt idx="22">
                  <c:v>SEISDON PCN</c:v>
                </c:pt>
                <c:pt idx="23">
                  <c:v>SOUTH STOKE WEST PCN</c:v>
                </c:pt>
                <c:pt idx="24">
                  <c:v>SHELTON &amp; HANLEY PCN</c:v>
                </c:pt>
                <c:pt idx="25">
                  <c:v>NEWCASTLE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STONE &amp; ECCLESHALL PCN</c:v>
                </c:pt>
                <c:pt idx="1">
                  <c:v>HIPC (HOLISTIC PATIENT CENTRED CARE) PCN</c:v>
                </c:pt>
                <c:pt idx="2">
                  <c:v>LICHFIELD PCN</c:v>
                </c:pt>
                <c:pt idx="3">
                  <c:v>RUGELEY &amp; GREAT HAYWOOD PCN</c:v>
                </c:pt>
                <c:pt idx="4">
                  <c:v>MEIR PCN</c:v>
                </c:pt>
                <c:pt idx="5">
                  <c:v>HANLEY, BUCKNALL &amp; BENTILEE PCN</c:v>
                </c:pt>
                <c:pt idx="6">
                  <c:v>ABOUT BETTER CARE (ABC) PCN</c:v>
                </c:pt>
                <c:pt idx="7">
                  <c:v>BURNTWOOD PCN</c:v>
                </c:pt>
                <c:pt idx="8">
                  <c:v>EAST STAFFORDSHIRE PCN</c:v>
                </c:pt>
                <c:pt idx="9">
                  <c:v>MERCIAN PCN</c:v>
                </c:pt>
                <c:pt idx="10">
                  <c:v>STAFFORD NORTH PCN</c:v>
                </c:pt>
                <c:pt idx="11">
                  <c:v>STAFFORD SOUTH PCN</c:v>
                </c:pt>
                <c:pt idx="12">
                  <c:v>ICS</c:v>
                </c:pt>
                <c:pt idx="13">
                  <c:v>NEWCASTLE CENTRAL PCN</c:v>
                </c:pt>
                <c:pt idx="14">
                  <c:v>CANNOCK VILLAGES PCN</c:v>
                </c:pt>
                <c:pt idx="15">
                  <c:v>MOORLANDS &amp; RURAL PCN</c:v>
                </c:pt>
                <c:pt idx="16">
                  <c:v>CANNOCK NORTH PCN</c:v>
                </c:pt>
                <c:pt idx="17">
                  <c:v>WHITFIELD PCN</c:v>
                </c:pt>
                <c:pt idx="18">
                  <c:v>NEWCASTLE NORTH PCN</c:v>
                </c:pt>
                <c:pt idx="19">
                  <c:v>STAFFORD CENTRAL PCN</c:v>
                </c:pt>
                <c:pt idx="20">
                  <c:v>LEEK &amp; BIDDULPH PCN</c:v>
                </c:pt>
                <c:pt idx="21">
                  <c:v>SOUTH STOKE CENTRAL PCN</c:v>
                </c:pt>
                <c:pt idx="22">
                  <c:v>SEISDON PCN</c:v>
                </c:pt>
                <c:pt idx="23">
                  <c:v>SOUTH STOKE WEST PCN</c:v>
                </c:pt>
                <c:pt idx="24">
                  <c:v>SHELTON &amp; HANLEY PCN</c:v>
                </c:pt>
                <c:pt idx="25">
                  <c:v>NEWCASTLE SOUTH PCN</c:v>
                </c:pt>
              </c:strCache>
            </c:strRef>
          </c:cat>
          <c:val>
            <c:numRef>
              <c:f>Sheet1!$F$2:$F$45</c:f>
              <c:numCache>
                <c:formatCode>General</c:formatCode>
                <c:ptCount val="44"/>
                <c:pt idx="0">
                  <c:v>0.57999999999999996</c:v>
                </c:pt>
                <c:pt idx="1">
                  <c:v>0.6</c:v>
                </c:pt>
                <c:pt idx="2">
                  <c:v>0.6</c:v>
                </c:pt>
                <c:pt idx="3">
                  <c:v>0.61</c:v>
                </c:pt>
                <c:pt idx="4">
                  <c:v>0.64</c:v>
                </c:pt>
                <c:pt idx="5">
                  <c:v>0.65</c:v>
                </c:pt>
                <c:pt idx="6">
                  <c:v>0.65</c:v>
                </c:pt>
                <c:pt idx="7">
                  <c:v>0.66</c:v>
                </c:pt>
                <c:pt idx="8">
                  <c:v>0.66</c:v>
                </c:pt>
                <c:pt idx="9">
                  <c:v>0.66</c:v>
                </c:pt>
                <c:pt idx="10">
                  <c:v>0.66</c:v>
                </c:pt>
                <c:pt idx="11">
                  <c:v>0.67</c:v>
                </c:pt>
                <c:pt idx="12">
                  <c:v>0.69</c:v>
                </c:pt>
                <c:pt idx="13">
                  <c:v>0.69</c:v>
                </c:pt>
                <c:pt idx="14">
                  <c:v>0.69</c:v>
                </c:pt>
                <c:pt idx="15">
                  <c:v>0.69</c:v>
                </c:pt>
                <c:pt idx="16">
                  <c:v>0.7</c:v>
                </c:pt>
                <c:pt idx="17">
                  <c:v>0.7</c:v>
                </c:pt>
                <c:pt idx="18">
                  <c:v>0.7</c:v>
                </c:pt>
                <c:pt idx="19">
                  <c:v>0.72</c:v>
                </c:pt>
                <c:pt idx="20">
                  <c:v>0.75</c:v>
                </c:pt>
                <c:pt idx="21">
                  <c:v>0.76</c:v>
                </c:pt>
                <c:pt idx="22">
                  <c:v>0.78</c:v>
                </c:pt>
                <c:pt idx="23">
                  <c:v>0.78</c:v>
                </c:pt>
                <c:pt idx="24">
                  <c:v>0.8</c:v>
                </c:pt>
                <c:pt idx="25">
                  <c:v>0.86</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6"/>
                <c:pt idx="0">
                  <c:v>STONE &amp; ECCLESHALL PCN</c:v>
                </c:pt>
                <c:pt idx="1">
                  <c:v>HIPC (HOLISTIC PATIENT CENTRED CARE) PCN</c:v>
                </c:pt>
                <c:pt idx="2">
                  <c:v>LICHFIELD PCN</c:v>
                </c:pt>
                <c:pt idx="3">
                  <c:v>RUGELEY &amp; GREAT HAYWOOD PCN</c:v>
                </c:pt>
                <c:pt idx="4">
                  <c:v>MEIR PCN</c:v>
                </c:pt>
                <c:pt idx="5">
                  <c:v>HANLEY, BUCKNALL &amp; BENTILEE PCN</c:v>
                </c:pt>
                <c:pt idx="6">
                  <c:v>ABOUT BETTER CARE (ABC) PCN</c:v>
                </c:pt>
                <c:pt idx="7">
                  <c:v>BURNTWOOD PCN</c:v>
                </c:pt>
                <c:pt idx="8">
                  <c:v>EAST STAFFORDSHIRE PCN</c:v>
                </c:pt>
                <c:pt idx="9">
                  <c:v>MERCIAN PCN</c:v>
                </c:pt>
                <c:pt idx="10">
                  <c:v>STAFFORD NORTH PCN</c:v>
                </c:pt>
                <c:pt idx="11">
                  <c:v>STAFFORD SOUTH PCN</c:v>
                </c:pt>
                <c:pt idx="12">
                  <c:v>ICS</c:v>
                </c:pt>
                <c:pt idx="13">
                  <c:v>NEWCASTLE CENTRAL PCN</c:v>
                </c:pt>
                <c:pt idx="14">
                  <c:v>CANNOCK VILLAGES PCN</c:v>
                </c:pt>
                <c:pt idx="15">
                  <c:v>MOORLANDS &amp; RURAL PCN</c:v>
                </c:pt>
                <c:pt idx="16">
                  <c:v>CANNOCK NORTH PCN</c:v>
                </c:pt>
                <c:pt idx="17">
                  <c:v>WHITFIELD PCN</c:v>
                </c:pt>
                <c:pt idx="18">
                  <c:v>NEWCASTLE NORTH PCN</c:v>
                </c:pt>
                <c:pt idx="19">
                  <c:v>STAFFORD CENTRAL PCN</c:v>
                </c:pt>
                <c:pt idx="20">
                  <c:v>LEEK &amp; BIDDULPH PCN</c:v>
                </c:pt>
                <c:pt idx="21">
                  <c:v>SOUTH STOKE CENTRAL PCN</c:v>
                </c:pt>
                <c:pt idx="22">
                  <c:v>SEISDON PCN</c:v>
                </c:pt>
                <c:pt idx="23">
                  <c:v>SOUTH STOKE WEST PCN</c:v>
                </c:pt>
                <c:pt idx="24">
                  <c:v>SHELTON &amp; HANLEY PCN</c:v>
                </c:pt>
                <c:pt idx="25">
                  <c:v>NEWCASTLE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6"/>
                <c:pt idx="0">
                  <c:v>STONE &amp; ECCLESHALL PCN</c:v>
                </c:pt>
                <c:pt idx="1">
                  <c:v>HIPC (HOLISTIC PATIENT CENTRED CARE) PCN</c:v>
                </c:pt>
                <c:pt idx="2">
                  <c:v>LICHFIELD PCN</c:v>
                </c:pt>
                <c:pt idx="3">
                  <c:v>RUGELEY &amp; GREAT HAYWOOD PCN</c:v>
                </c:pt>
                <c:pt idx="4">
                  <c:v>MEIR PCN</c:v>
                </c:pt>
                <c:pt idx="5">
                  <c:v>HANLEY, BUCKNALL &amp; BENTILEE PCN</c:v>
                </c:pt>
                <c:pt idx="6">
                  <c:v>ABOUT BETTER CARE (ABC) PCN</c:v>
                </c:pt>
                <c:pt idx="7">
                  <c:v>BURNTWOOD PCN</c:v>
                </c:pt>
                <c:pt idx="8">
                  <c:v>EAST STAFFORDSHIRE PCN</c:v>
                </c:pt>
                <c:pt idx="9">
                  <c:v>MERCIAN PCN</c:v>
                </c:pt>
                <c:pt idx="10">
                  <c:v>STAFFORD NORTH PCN</c:v>
                </c:pt>
                <c:pt idx="11">
                  <c:v>STAFFORD SOUTH PCN</c:v>
                </c:pt>
                <c:pt idx="12">
                  <c:v>ICS</c:v>
                </c:pt>
                <c:pt idx="13">
                  <c:v>NEWCASTLE CENTRAL PCN</c:v>
                </c:pt>
                <c:pt idx="14">
                  <c:v>CANNOCK VILLAGES PCN</c:v>
                </c:pt>
                <c:pt idx="15">
                  <c:v>MOORLANDS &amp; RURAL PCN</c:v>
                </c:pt>
                <c:pt idx="16">
                  <c:v>CANNOCK NORTH PCN</c:v>
                </c:pt>
                <c:pt idx="17">
                  <c:v>WHITFIELD PCN</c:v>
                </c:pt>
                <c:pt idx="18">
                  <c:v>NEWCASTLE NORTH PCN</c:v>
                </c:pt>
                <c:pt idx="19">
                  <c:v>STAFFORD CENTRAL PCN</c:v>
                </c:pt>
                <c:pt idx="20">
                  <c:v>LEEK &amp; BIDDULPH PCN</c:v>
                </c:pt>
                <c:pt idx="21">
                  <c:v>SOUTH STOKE CENTRAL PCN</c:v>
                </c:pt>
                <c:pt idx="22">
                  <c:v>SEISDON PCN</c:v>
                </c:pt>
                <c:pt idx="23">
                  <c:v>SOUTH STOKE WEST PCN</c:v>
                </c:pt>
                <c:pt idx="24">
                  <c:v>SHELTON &amp; HANLEY PCN</c:v>
                </c:pt>
                <c:pt idx="25">
                  <c:v>NEWCASTLE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03840"/>
        <c:axId val="125597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STONE &amp; ECCLESHALL PCN</c:v>
                </c:pt>
                <c:pt idx="1">
                  <c:v>HIPC (HOLISTIC PATIENT CENTRED CARE) PCN</c:v>
                </c:pt>
                <c:pt idx="2">
                  <c:v>LICHFIELD PCN</c:v>
                </c:pt>
                <c:pt idx="3">
                  <c:v>RUGELEY &amp; GREAT HAYWOOD PCN</c:v>
                </c:pt>
                <c:pt idx="4">
                  <c:v>MEIR PCN</c:v>
                </c:pt>
                <c:pt idx="5">
                  <c:v>HANLEY, BUCKNALL &amp; BENTILEE PCN</c:v>
                </c:pt>
                <c:pt idx="6">
                  <c:v>ABOUT BETTER CARE (ABC) PCN</c:v>
                </c:pt>
                <c:pt idx="7">
                  <c:v>BURNTWOOD PCN</c:v>
                </c:pt>
                <c:pt idx="8">
                  <c:v>EAST STAFFORDSHIRE PCN</c:v>
                </c:pt>
                <c:pt idx="9">
                  <c:v>MERCIAN PCN</c:v>
                </c:pt>
                <c:pt idx="10">
                  <c:v>STAFFORD NORTH PCN</c:v>
                </c:pt>
                <c:pt idx="11">
                  <c:v>STAFFORD SOUTH PCN</c:v>
                </c:pt>
                <c:pt idx="12">
                  <c:v>ICS</c:v>
                </c:pt>
                <c:pt idx="13">
                  <c:v>NEWCASTLE CENTRAL PCN</c:v>
                </c:pt>
                <c:pt idx="14">
                  <c:v>CANNOCK VILLAGES PCN</c:v>
                </c:pt>
                <c:pt idx="15">
                  <c:v>MOORLANDS &amp; RURAL PCN</c:v>
                </c:pt>
                <c:pt idx="16">
                  <c:v>CANNOCK NORTH PCN</c:v>
                </c:pt>
                <c:pt idx="17">
                  <c:v>WHITFIELD PCN</c:v>
                </c:pt>
                <c:pt idx="18">
                  <c:v>NEWCASTLE NORTH PCN</c:v>
                </c:pt>
                <c:pt idx="19">
                  <c:v>STAFFORD CENTRAL PCN</c:v>
                </c:pt>
                <c:pt idx="20">
                  <c:v>LEEK &amp; BIDDULPH PCN</c:v>
                </c:pt>
                <c:pt idx="21">
                  <c:v>SOUTH STOKE CENTRAL PCN</c:v>
                </c:pt>
                <c:pt idx="22">
                  <c:v>SEISDON PCN</c:v>
                </c:pt>
                <c:pt idx="23">
                  <c:v>SOUTH STOKE WEST PCN</c:v>
                </c:pt>
                <c:pt idx="24">
                  <c:v>SHELTON &amp; HANLEY PCN</c:v>
                </c:pt>
                <c:pt idx="25">
                  <c:v>NEWCASTLE SOUTH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26"/>
                <c:pt idx="0">
                  <c:v>STONE &amp; ECCLESHALL PCN</c:v>
                </c:pt>
                <c:pt idx="1">
                  <c:v>HIPC (HOLISTIC PATIENT CENTRED CARE) PCN</c:v>
                </c:pt>
                <c:pt idx="2">
                  <c:v>LICHFIELD PCN</c:v>
                </c:pt>
                <c:pt idx="3">
                  <c:v>RUGELEY &amp; GREAT HAYWOOD PCN</c:v>
                </c:pt>
                <c:pt idx="4">
                  <c:v>MEIR PCN</c:v>
                </c:pt>
                <c:pt idx="5">
                  <c:v>HANLEY, BUCKNALL &amp; BENTILEE PCN</c:v>
                </c:pt>
                <c:pt idx="6">
                  <c:v>ABOUT BETTER CARE (ABC) PCN</c:v>
                </c:pt>
                <c:pt idx="7">
                  <c:v>BURNTWOOD PCN</c:v>
                </c:pt>
                <c:pt idx="8">
                  <c:v>EAST STAFFORDSHIRE PCN</c:v>
                </c:pt>
                <c:pt idx="9">
                  <c:v>MERCIAN PCN</c:v>
                </c:pt>
                <c:pt idx="10">
                  <c:v>STAFFORD NORTH PCN</c:v>
                </c:pt>
                <c:pt idx="11">
                  <c:v>STAFFORD SOUTH PCN</c:v>
                </c:pt>
                <c:pt idx="12">
                  <c:v>ICS</c:v>
                </c:pt>
                <c:pt idx="13">
                  <c:v>NEWCASTLE CENTRAL PCN</c:v>
                </c:pt>
                <c:pt idx="14">
                  <c:v>CANNOCK VILLAGES PCN</c:v>
                </c:pt>
                <c:pt idx="15">
                  <c:v>MOORLANDS &amp; RURAL PCN</c:v>
                </c:pt>
                <c:pt idx="16">
                  <c:v>CANNOCK NORTH PCN</c:v>
                </c:pt>
                <c:pt idx="17">
                  <c:v>WHITFIELD PCN</c:v>
                </c:pt>
                <c:pt idx="18">
                  <c:v>NEWCASTLE NORTH PCN</c:v>
                </c:pt>
                <c:pt idx="19">
                  <c:v>STAFFORD CENTRAL PCN</c:v>
                </c:pt>
                <c:pt idx="20">
                  <c:v>LEEK &amp; BIDDULPH PCN</c:v>
                </c:pt>
                <c:pt idx="21">
                  <c:v>SOUTH STOKE CENTRAL PCN</c:v>
                </c:pt>
                <c:pt idx="22">
                  <c:v>SEISDON PCN</c:v>
                </c:pt>
                <c:pt idx="23">
                  <c:v>SOUTH STOKE WEST PCN</c:v>
                </c:pt>
                <c:pt idx="24">
                  <c:v>SHELTON &amp; HANLEY PCN</c:v>
                </c:pt>
                <c:pt idx="25">
                  <c:v>NEWCASTLE SOUTH PCN</c:v>
                </c:pt>
              </c:strCache>
            </c:strRef>
          </c:cat>
          <c:val>
            <c:numRef>
              <c:f>Sheet1!$C$2:$C$45</c:f>
              <c:numCache>
                <c:formatCode>0%</c:formatCode>
                <c:ptCount val="44"/>
                <c:pt idx="0">
                  <c:v>0.57999999999999996</c:v>
                </c:pt>
                <c:pt idx="1">
                  <c:v>0.6</c:v>
                </c:pt>
                <c:pt idx="2">
                  <c:v>0.6</c:v>
                </c:pt>
                <c:pt idx="3">
                  <c:v>0.61</c:v>
                </c:pt>
                <c:pt idx="4">
                  <c:v>0.64</c:v>
                </c:pt>
                <c:pt idx="5">
                  <c:v>0.65</c:v>
                </c:pt>
                <c:pt idx="6">
                  <c:v>0.65</c:v>
                </c:pt>
                <c:pt idx="7">
                  <c:v>0.66</c:v>
                </c:pt>
                <c:pt idx="8">
                  <c:v>0.66</c:v>
                </c:pt>
                <c:pt idx="9">
                  <c:v>0.66</c:v>
                </c:pt>
                <c:pt idx="10">
                  <c:v>0.66</c:v>
                </c:pt>
                <c:pt idx="11">
                  <c:v>0.67</c:v>
                </c:pt>
                <c:pt idx="12">
                  <c:v>-10</c:v>
                </c:pt>
                <c:pt idx="13">
                  <c:v>0.69</c:v>
                </c:pt>
                <c:pt idx="14">
                  <c:v>0.69</c:v>
                </c:pt>
                <c:pt idx="15">
                  <c:v>0.69</c:v>
                </c:pt>
                <c:pt idx="16">
                  <c:v>0.7</c:v>
                </c:pt>
                <c:pt idx="17">
                  <c:v>0.7</c:v>
                </c:pt>
                <c:pt idx="18">
                  <c:v>0.7</c:v>
                </c:pt>
                <c:pt idx="19">
                  <c:v>0.72</c:v>
                </c:pt>
                <c:pt idx="20">
                  <c:v>0.75</c:v>
                </c:pt>
                <c:pt idx="21">
                  <c:v>0.76</c:v>
                </c:pt>
                <c:pt idx="22">
                  <c:v>0.78</c:v>
                </c:pt>
                <c:pt idx="23">
                  <c:v>0.78</c:v>
                </c:pt>
                <c:pt idx="24">
                  <c:v>0.8</c:v>
                </c:pt>
                <c:pt idx="25">
                  <c:v>0.86</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0.69</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589760"/>
        <c:axId val="125596416"/>
      </c:lineChart>
      <c:catAx>
        <c:axId val="12558976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596416"/>
        <c:crosses val="autoZero"/>
        <c:auto val="1"/>
        <c:lblAlgn val="ctr"/>
        <c:lblOffset val="100"/>
        <c:noMultiLvlLbl val="0"/>
      </c:catAx>
      <c:valAx>
        <c:axId val="1255964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589760"/>
        <c:crosses val="autoZero"/>
        <c:crossBetween val="between"/>
      </c:valAx>
      <c:valAx>
        <c:axId val="125597952"/>
        <c:scaling>
          <c:orientation val="minMax"/>
          <c:max val="1"/>
          <c:min val="0"/>
        </c:scaling>
        <c:delete val="0"/>
        <c:axPos val="r"/>
        <c:numFmt formatCode="0%" sourceLinked="1"/>
        <c:majorTickMark val="none"/>
        <c:minorTickMark val="none"/>
        <c:tickLblPos val="none"/>
        <c:spPr>
          <a:ln>
            <a:noFill/>
          </a:ln>
        </c:spPr>
        <c:crossAx val="125603840"/>
        <c:crosses val="max"/>
        <c:crossBetween val="between"/>
      </c:valAx>
      <c:catAx>
        <c:axId val="125603840"/>
        <c:scaling>
          <c:orientation val="minMax"/>
        </c:scaling>
        <c:delete val="1"/>
        <c:axPos val="b"/>
        <c:numFmt formatCode="General" sourceLinked="1"/>
        <c:majorTickMark val="out"/>
        <c:minorTickMark val="none"/>
        <c:tickLblPos val="nextTo"/>
        <c:crossAx val="125597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36</c:v>
                </c:pt>
                <c:pt idx="1">
                  <c:v>59</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860864"/>
        <c:axId val="125870848"/>
      </c:barChart>
      <c:catAx>
        <c:axId val="12586086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870848"/>
        <c:crosses val="autoZero"/>
        <c:auto val="1"/>
        <c:lblAlgn val="ctr"/>
        <c:lblOffset val="100"/>
        <c:noMultiLvlLbl val="0"/>
      </c:catAx>
      <c:valAx>
        <c:axId val="12587084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86086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41</c:v>
                </c:pt>
                <c:pt idx="1">
                  <c:v>67</c:v>
                </c:pt>
                <c:pt idx="2">
                  <c:v>6</c:v>
                </c:pt>
                <c:pt idx="3">
                  <c:v>8</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29</c:v>
                </c:pt>
                <c:pt idx="1">
                  <c:v>48</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07328"/>
        <c:axId val="125908864"/>
      </c:stockChart>
      <c:catAx>
        <c:axId val="125907328"/>
        <c:scaling>
          <c:orientation val="minMax"/>
        </c:scaling>
        <c:delete val="1"/>
        <c:axPos val="b"/>
        <c:numFmt formatCode="m/d/yyyy" sourceLinked="1"/>
        <c:majorTickMark val="out"/>
        <c:minorTickMark val="none"/>
        <c:tickLblPos val="nextTo"/>
        <c:crossAx val="125908864"/>
        <c:crosses val="autoZero"/>
        <c:auto val="1"/>
        <c:lblAlgn val="ctr"/>
        <c:lblOffset val="100"/>
        <c:noMultiLvlLbl val="0"/>
      </c:catAx>
      <c:valAx>
        <c:axId val="125908864"/>
        <c:scaling>
          <c:orientation val="minMax"/>
          <c:max val="100"/>
          <c:min val="0"/>
        </c:scaling>
        <c:delete val="1"/>
        <c:axPos val="l"/>
        <c:numFmt formatCode="m/d/yyyy" sourceLinked="1"/>
        <c:majorTickMark val="out"/>
        <c:minorTickMark val="none"/>
        <c:tickLblPos val="nextTo"/>
        <c:crossAx val="12590732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75</c:v>
                </c:pt>
                <c:pt idx="1">
                  <c:v>18</c:v>
                </c:pt>
                <c:pt idx="2">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HANLEY, BUCKNALL &amp; BENTILEE PCN</c:v>
                </c:pt>
                <c:pt idx="1">
                  <c:v>EAST STAFFORDSHIRE PCN</c:v>
                </c:pt>
                <c:pt idx="2">
                  <c:v>ABOUT BETTER CARE (ABC) PCN</c:v>
                </c:pt>
                <c:pt idx="3">
                  <c:v>BURNTWOOD PCN</c:v>
                </c:pt>
                <c:pt idx="4">
                  <c:v>LICHFIELD PCN</c:v>
                </c:pt>
                <c:pt idx="5">
                  <c:v>HIPC (HOLISTIC PATIENT CENTRED CARE) PCN</c:v>
                </c:pt>
                <c:pt idx="6">
                  <c:v>STONE &amp; ECCLESHALL PCN</c:v>
                </c:pt>
                <c:pt idx="7">
                  <c:v>MERCIAN PCN</c:v>
                </c:pt>
                <c:pt idx="8">
                  <c:v>STAFFORD SOUTH PCN</c:v>
                </c:pt>
                <c:pt idx="9">
                  <c:v>CANNOCK VILLAGES PCN</c:v>
                </c:pt>
                <c:pt idx="10">
                  <c:v>ICS</c:v>
                </c:pt>
                <c:pt idx="11">
                  <c:v>STAFFORD CENTRAL PCN</c:v>
                </c:pt>
                <c:pt idx="12">
                  <c:v>MEIR PCN</c:v>
                </c:pt>
                <c:pt idx="13">
                  <c:v>SOUTH STOKE WEST PCN</c:v>
                </c:pt>
                <c:pt idx="14">
                  <c:v>SHELTON &amp; HANLEY PCN</c:v>
                </c:pt>
                <c:pt idx="15">
                  <c:v>WHITFIELD PCN</c:v>
                </c:pt>
                <c:pt idx="16">
                  <c:v>SEISDON PCN</c:v>
                </c:pt>
                <c:pt idx="17">
                  <c:v>CANNOCK NORTH PCN</c:v>
                </c:pt>
                <c:pt idx="18">
                  <c:v>NEWCASTLE NORTH PCN</c:v>
                </c:pt>
                <c:pt idx="19">
                  <c:v>LEEK &amp; BIDDULPH PCN</c:v>
                </c:pt>
                <c:pt idx="20">
                  <c:v>RUGELEY &amp; GREAT HAYWOOD PCN</c:v>
                </c:pt>
                <c:pt idx="21">
                  <c:v>NEWCASTLE SOUTH PCN</c:v>
                </c:pt>
                <c:pt idx="22">
                  <c:v>STAFFORD NORTH PCN</c:v>
                </c:pt>
                <c:pt idx="23">
                  <c:v>MOORLANDS &amp; RURAL PCN</c:v>
                </c:pt>
                <c:pt idx="24">
                  <c:v>NEWCASTLE CENTRAL PCN</c:v>
                </c:pt>
                <c:pt idx="25">
                  <c:v>SOUTH STOKE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HANLEY, BUCKNALL &amp; BENTILEE PCN</c:v>
                </c:pt>
                <c:pt idx="1">
                  <c:v>EAST STAFFORDSHIRE PCN</c:v>
                </c:pt>
                <c:pt idx="2">
                  <c:v>ABOUT BETTER CARE (ABC) PCN</c:v>
                </c:pt>
                <c:pt idx="3">
                  <c:v>BURNTWOOD PCN</c:v>
                </c:pt>
                <c:pt idx="4">
                  <c:v>LICHFIELD PCN</c:v>
                </c:pt>
                <c:pt idx="5">
                  <c:v>HIPC (HOLISTIC PATIENT CENTRED CARE) PCN</c:v>
                </c:pt>
                <c:pt idx="6">
                  <c:v>STONE &amp; ECCLESHALL PCN</c:v>
                </c:pt>
                <c:pt idx="7">
                  <c:v>MERCIAN PCN</c:v>
                </c:pt>
                <c:pt idx="8">
                  <c:v>STAFFORD SOUTH PCN</c:v>
                </c:pt>
                <c:pt idx="9">
                  <c:v>CANNOCK VILLAGES PCN</c:v>
                </c:pt>
                <c:pt idx="10">
                  <c:v>ICS</c:v>
                </c:pt>
                <c:pt idx="11">
                  <c:v>STAFFORD CENTRAL PCN</c:v>
                </c:pt>
                <c:pt idx="12">
                  <c:v>MEIR PCN</c:v>
                </c:pt>
                <c:pt idx="13">
                  <c:v>SOUTH STOKE WEST PCN</c:v>
                </c:pt>
                <c:pt idx="14">
                  <c:v>SHELTON &amp; HANLEY PCN</c:v>
                </c:pt>
                <c:pt idx="15">
                  <c:v>WHITFIELD PCN</c:v>
                </c:pt>
                <c:pt idx="16">
                  <c:v>SEISDON PCN</c:v>
                </c:pt>
                <c:pt idx="17">
                  <c:v>CANNOCK NORTH PCN</c:v>
                </c:pt>
                <c:pt idx="18">
                  <c:v>NEWCASTLE NORTH PCN</c:v>
                </c:pt>
                <c:pt idx="19">
                  <c:v>LEEK &amp; BIDDULPH PCN</c:v>
                </c:pt>
                <c:pt idx="20">
                  <c:v>RUGELEY &amp; GREAT HAYWOOD PCN</c:v>
                </c:pt>
                <c:pt idx="21">
                  <c:v>NEWCASTLE SOUTH PCN</c:v>
                </c:pt>
                <c:pt idx="22">
                  <c:v>STAFFORD NORTH PCN</c:v>
                </c:pt>
                <c:pt idx="23">
                  <c:v>MOORLANDS &amp; RURAL PCN</c:v>
                </c:pt>
                <c:pt idx="24">
                  <c:v>NEWCASTLE CENTRAL PCN</c:v>
                </c:pt>
                <c:pt idx="25">
                  <c:v>SOUTH STOKE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HANLEY, BUCKNALL &amp; BENTILEE PCN</c:v>
                </c:pt>
                <c:pt idx="1">
                  <c:v>EAST STAFFORDSHIRE PCN</c:v>
                </c:pt>
                <c:pt idx="2">
                  <c:v>ABOUT BETTER CARE (ABC) PCN</c:v>
                </c:pt>
                <c:pt idx="3">
                  <c:v>BURNTWOOD PCN</c:v>
                </c:pt>
                <c:pt idx="4">
                  <c:v>LICHFIELD PCN</c:v>
                </c:pt>
                <c:pt idx="5">
                  <c:v>HIPC (HOLISTIC PATIENT CENTRED CARE) PCN</c:v>
                </c:pt>
                <c:pt idx="6">
                  <c:v>STONE &amp; ECCLESHALL PCN</c:v>
                </c:pt>
                <c:pt idx="7">
                  <c:v>MERCIAN PCN</c:v>
                </c:pt>
                <c:pt idx="8">
                  <c:v>STAFFORD SOUTH PCN</c:v>
                </c:pt>
                <c:pt idx="9">
                  <c:v>CANNOCK VILLAGES PCN</c:v>
                </c:pt>
                <c:pt idx="10">
                  <c:v>ICS</c:v>
                </c:pt>
                <c:pt idx="11">
                  <c:v>STAFFORD CENTRAL PCN</c:v>
                </c:pt>
                <c:pt idx="12">
                  <c:v>MEIR PCN</c:v>
                </c:pt>
                <c:pt idx="13">
                  <c:v>SOUTH STOKE WEST PCN</c:v>
                </c:pt>
                <c:pt idx="14">
                  <c:v>SHELTON &amp; HANLEY PCN</c:v>
                </c:pt>
                <c:pt idx="15">
                  <c:v>WHITFIELD PCN</c:v>
                </c:pt>
                <c:pt idx="16">
                  <c:v>SEISDON PCN</c:v>
                </c:pt>
                <c:pt idx="17">
                  <c:v>CANNOCK NORTH PCN</c:v>
                </c:pt>
                <c:pt idx="18">
                  <c:v>NEWCASTLE NORTH PCN</c:v>
                </c:pt>
                <c:pt idx="19">
                  <c:v>LEEK &amp; BIDDULPH PCN</c:v>
                </c:pt>
                <c:pt idx="20">
                  <c:v>RUGELEY &amp; GREAT HAYWOOD PCN</c:v>
                </c:pt>
                <c:pt idx="21">
                  <c:v>NEWCASTLE SOUTH PCN</c:v>
                </c:pt>
                <c:pt idx="22">
                  <c:v>STAFFORD NORTH PCN</c:v>
                </c:pt>
                <c:pt idx="23">
                  <c:v>MOORLANDS &amp; RURAL PCN</c:v>
                </c:pt>
                <c:pt idx="24">
                  <c:v>NEWCASTLE CENTRAL PCN</c:v>
                </c:pt>
                <c:pt idx="25">
                  <c:v>SOUTH STOKE CENTRAL PCN</c:v>
                </c:pt>
              </c:strCache>
            </c:strRef>
          </c:cat>
          <c:val>
            <c:numRef>
              <c:f>Sheet1!$F$2:$F$45</c:f>
              <c:numCache>
                <c:formatCode>General</c:formatCode>
                <c:ptCount val="44"/>
                <c:pt idx="0">
                  <c:v>0.89</c:v>
                </c:pt>
                <c:pt idx="1">
                  <c:v>0.89</c:v>
                </c:pt>
                <c:pt idx="2">
                  <c:v>0.89</c:v>
                </c:pt>
                <c:pt idx="3">
                  <c:v>0.9</c:v>
                </c:pt>
                <c:pt idx="4">
                  <c:v>0.9</c:v>
                </c:pt>
                <c:pt idx="5">
                  <c:v>0.91</c:v>
                </c:pt>
                <c:pt idx="6">
                  <c:v>0.92</c:v>
                </c:pt>
                <c:pt idx="7">
                  <c:v>0.92</c:v>
                </c:pt>
                <c:pt idx="8">
                  <c:v>0.92</c:v>
                </c:pt>
                <c:pt idx="9">
                  <c:v>0.92</c:v>
                </c:pt>
                <c:pt idx="10">
                  <c:v>0.93</c:v>
                </c:pt>
                <c:pt idx="11">
                  <c:v>0.93</c:v>
                </c:pt>
                <c:pt idx="12">
                  <c:v>0.93</c:v>
                </c:pt>
                <c:pt idx="13">
                  <c:v>0.93</c:v>
                </c:pt>
                <c:pt idx="14">
                  <c:v>0.93</c:v>
                </c:pt>
                <c:pt idx="15">
                  <c:v>0.94</c:v>
                </c:pt>
                <c:pt idx="16">
                  <c:v>0.94</c:v>
                </c:pt>
                <c:pt idx="17">
                  <c:v>0.95</c:v>
                </c:pt>
                <c:pt idx="18">
                  <c:v>0.95</c:v>
                </c:pt>
                <c:pt idx="19">
                  <c:v>0.96</c:v>
                </c:pt>
                <c:pt idx="20">
                  <c:v>0.96</c:v>
                </c:pt>
                <c:pt idx="21">
                  <c:v>0.96</c:v>
                </c:pt>
                <c:pt idx="22">
                  <c:v>0.96</c:v>
                </c:pt>
                <c:pt idx="23">
                  <c:v>0.96</c:v>
                </c:pt>
                <c:pt idx="24">
                  <c:v>0.97</c:v>
                </c:pt>
                <c:pt idx="25">
                  <c:v>0.97</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HANLEY, BUCKNALL &amp; BENTILEE PCN</c:v>
                </c:pt>
                <c:pt idx="1">
                  <c:v>EAST STAFFORDSHIRE PCN</c:v>
                </c:pt>
                <c:pt idx="2">
                  <c:v>ABOUT BETTER CARE (ABC) PCN</c:v>
                </c:pt>
                <c:pt idx="3">
                  <c:v>BURNTWOOD PCN</c:v>
                </c:pt>
                <c:pt idx="4">
                  <c:v>LICHFIELD PCN</c:v>
                </c:pt>
                <c:pt idx="5">
                  <c:v>HIPC (HOLISTIC PATIENT CENTRED CARE) PCN</c:v>
                </c:pt>
                <c:pt idx="6">
                  <c:v>STONE &amp; ECCLESHALL PCN</c:v>
                </c:pt>
                <c:pt idx="7">
                  <c:v>MERCIAN PCN</c:v>
                </c:pt>
                <c:pt idx="8">
                  <c:v>STAFFORD SOUTH PCN</c:v>
                </c:pt>
                <c:pt idx="9">
                  <c:v>CANNOCK VILLAGES PCN</c:v>
                </c:pt>
                <c:pt idx="10">
                  <c:v>ICS</c:v>
                </c:pt>
                <c:pt idx="11">
                  <c:v>STAFFORD CENTRAL PCN</c:v>
                </c:pt>
                <c:pt idx="12">
                  <c:v>MEIR PCN</c:v>
                </c:pt>
                <c:pt idx="13">
                  <c:v>SOUTH STOKE WEST PCN</c:v>
                </c:pt>
                <c:pt idx="14">
                  <c:v>SHELTON &amp; HANLEY PCN</c:v>
                </c:pt>
                <c:pt idx="15">
                  <c:v>WHITFIELD PCN</c:v>
                </c:pt>
                <c:pt idx="16">
                  <c:v>SEISDON PCN</c:v>
                </c:pt>
                <c:pt idx="17">
                  <c:v>CANNOCK NORTH PCN</c:v>
                </c:pt>
                <c:pt idx="18">
                  <c:v>NEWCASTLE NORTH PCN</c:v>
                </c:pt>
                <c:pt idx="19">
                  <c:v>LEEK &amp; BIDDULPH PCN</c:v>
                </c:pt>
                <c:pt idx="20">
                  <c:v>RUGELEY &amp; GREAT HAYWOOD PCN</c:v>
                </c:pt>
                <c:pt idx="21">
                  <c:v>NEWCASTLE SOUTH PCN</c:v>
                </c:pt>
                <c:pt idx="22">
                  <c:v>STAFFORD NORTH PCN</c:v>
                </c:pt>
                <c:pt idx="23">
                  <c:v>MOORLANDS &amp; RURAL PCN</c:v>
                </c:pt>
                <c:pt idx="24">
                  <c:v>NEWCASTLE CENTRAL PCN</c:v>
                </c:pt>
                <c:pt idx="25">
                  <c:v>SOUTH STOKE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HANLEY, BUCKNALL &amp; BENTILEE PCN</c:v>
                </c:pt>
                <c:pt idx="1">
                  <c:v>EAST STAFFORDSHIRE PCN</c:v>
                </c:pt>
                <c:pt idx="2">
                  <c:v>ABOUT BETTER CARE (ABC) PCN</c:v>
                </c:pt>
                <c:pt idx="3">
                  <c:v>BURNTWOOD PCN</c:v>
                </c:pt>
                <c:pt idx="4">
                  <c:v>LICHFIELD PCN</c:v>
                </c:pt>
                <c:pt idx="5">
                  <c:v>HIPC (HOLISTIC PATIENT CENTRED CARE) PCN</c:v>
                </c:pt>
                <c:pt idx="6">
                  <c:v>STONE &amp; ECCLESHALL PCN</c:v>
                </c:pt>
                <c:pt idx="7">
                  <c:v>MERCIAN PCN</c:v>
                </c:pt>
                <c:pt idx="8">
                  <c:v>STAFFORD SOUTH PCN</c:v>
                </c:pt>
                <c:pt idx="9">
                  <c:v>CANNOCK VILLAGES PCN</c:v>
                </c:pt>
                <c:pt idx="10">
                  <c:v>ICS</c:v>
                </c:pt>
                <c:pt idx="11">
                  <c:v>STAFFORD CENTRAL PCN</c:v>
                </c:pt>
                <c:pt idx="12">
                  <c:v>MEIR PCN</c:v>
                </c:pt>
                <c:pt idx="13">
                  <c:v>SOUTH STOKE WEST PCN</c:v>
                </c:pt>
                <c:pt idx="14">
                  <c:v>SHELTON &amp; HANLEY PCN</c:v>
                </c:pt>
                <c:pt idx="15">
                  <c:v>WHITFIELD PCN</c:v>
                </c:pt>
                <c:pt idx="16">
                  <c:v>SEISDON PCN</c:v>
                </c:pt>
                <c:pt idx="17">
                  <c:v>CANNOCK NORTH PCN</c:v>
                </c:pt>
                <c:pt idx="18">
                  <c:v>NEWCASTLE NORTH PCN</c:v>
                </c:pt>
                <c:pt idx="19">
                  <c:v>LEEK &amp; BIDDULPH PCN</c:v>
                </c:pt>
                <c:pt idx="20">
                  <c:v>RUGELEY &amp; GREAT HAYWOOD PCN</c:v>
                </c:pt>
                <c:pt idx="21">
                  <c:v>NEWCASTLE SOUTH PCN</c:v>
                </c:pt>
                <c:pt idx="22">
                  <c:v>STAFFORD NORTH PCN</c:v>
                </c:pt>
                <c:pt idx="23">
                  <c:v>MOORLANDS &amp; RURAL PCN</c:v>
                </c:pt>
                <c:pt idx="24">
                  <c:v>NEWCASTLE CENTRAL PCN</c:v>
                </c:pt>
                <c:pt idx="25">
                  <c:v>SOUTH STOKE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86496"/>
        <c:axId val="1269849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HANLEY, BUCKNALL &amp; BENTILEE PCN</c:v>
                </c:pt>
                <c:pt idx="1">
                  <c:v>EAST STAFFORDSHIRE PCN</c:v>
                </c:pt>
                <c:pt idx="2">
                  <c:v>ABOUT BETTER CARE (ABC) PCN</c:v>
                </c:pt>
                <c:pt idx="3">
                  <c:v>BURNTWOOD PCN</c:v>
                </c:pt>
                <c:pt idx="4">
                  <c:v>LICHFIELD PCN</c:v>
                </c:pt>
                <c:pt idx="5">
                  <c:v>HIPC (HOLISTIC PATIENT CENTRED CARE) PCN</c:v>
                </c:pt>
                <c:pt idx="6">
                  <c:v>STONE &amp; ECCLESHALL PCN</c:v>
                </c:pt>
                <c:pt idx="7">
                  <c:v>MERCIAN PCN</c:v>
                </c:pt>
                <c:pt idx="8">
                  <c:v>STAFFORD SOUTH PCN</c:v>
                </c:pt>
                <c:pt idx="9">
                  <c:v>CANNOCK VILLAGES PCN</c:v>
                </c:pt>
                <c:pt idx="10">
                  <c:v>ICS</c:v>
                </c:pt>
                <c:pt idx="11">
                  <c:v>STAFFORD CENTRAL PCN</c:v>
                </c:pt>
                <c:pt idx="12">
                  <c:v>MEIR PCN</c:v>
                </c:pt>
                <c:pt idx="13">
                  <c:v>SOUTH STOKE WEST PCN</c:v>
                </c:pt>
                <c:pt idx="14">
                  <c:v>SHELTON &amp; HANLEY PCN</c:v>
                </c:pt>
                <c:pt idx="15">
                  <c:v>WHITFIELD PCN</c:v>
                </c:pt>
                <c:pt idx="16">
                  <c:v>SEISDON PCN</c:v>
                </c:pt>
                <c:pt idx="17">
                  <c:v>CANNOCK NORTH PCN</c:v>
                </c:pt>
                <c:pt idx="18">
                  <c:v>NEWCASTLE NORTH PCN</c:v>
                </c:pt>
                <c:pt idx="19">
                  <c:v>LEEK &amp; BIDDULPH PCN</c:v>
                </c:pt>
                <c:pt idx="20">
                  <c:v>RUGELEY &amp; GREAT HAYWOOD PCN</c:v>
                </c:pt>
                <c:pt idx="21">
                  <c:v>NEWCASTLE SOUTH PCN</c:v>
                </c:pt>
                <c:pt idx="22">
                  <c:v>STAFFORD NORTH PCN</c:v>
                </c:pt>
                <c:pt idx="23">
                  <c:v>MOORLANDS &amp; RURAL PCN</c:v>
                </c:pt>
                <c:pt idx="24">
                  <c:v>NEWCASTLE CENTRAL PCN</c:v>
                </c:pt>
                <c:pt idx="25">
                  <c:v>SOUTH STOKE CENTRAL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6"/>
                <c:pt idx="0">
                  <c:v>HANLEY, BUCKNALL &amp; BENTILEE PCN</c:v>
                </c:pt>
                <c:pt idx="1">
                  <c:v>EAST STAFFORDSHIRE PCN</c:v>
                </c:pt>
                <c:pt idx="2">
                  <c:v>ABOUT BETTER CARE (ABC) PCN</c:v>
                </c:pt>
                <c:pt idx="3">
                  <c:v>BURNTWOOD PCN</c:v>
                </c:pt>
                <c:pt idx="4">
                  <c:v>LICHFIELD PCN</c:v>
                </c:pt>
                <c:pt idx="5">
                  <c:v>HIPC (HOLISTIC PATIENT CENTRED CARE) PCN</c:v>
                </c:pt>
                <c:pt idx="6">
                  <c:v>STONE &amp; ECCLESHALL PCN</c:v>
                </c:pt>
                <c:pt idx="7">
                  <c:v>MERCIAN PCN</c:v>
                </c:pt>
                <c:pt idx="8">
                  <c:v>STAFFORD SOUTH PCN</c:v>
                </c:pt>
                <c:pt idx="9">
                  <c:v>CANNOCK VILLAGES PCN</c:v>
                </c:pt>
                <c:pt idx="10">
                  <c:v>ICS</c:v>
                </c:pt>
                <c:pt idx="11">
                  <c:v>STAFFORD CENTRAL PCN</c:v>
                </c:pt>
                <c:pt idx="12">
                  <c:v>MEIR PCN</c:v>
                </c:pt>
                <c:pt idx="13">
                  <c:v>SOUTH STOKE WEST PCN</c:v>
                </c:pt>
                <c:pt idx="14">
                  <c:v>SHELTON &amp; HANLEY PCN</c:v>
                </c:pt>
                <c:pt idx="15">
                  <c:v>WHITFIELD PCN</c:v>
                </c:pt>
                <c:pt idx="16">
                  <c:v>SEISDON PCN</c:v>
                </c:pt>
                <c:pt idx="17">
                  <c:v>CANNOCK NORTH PCN</c:v>
                </c:pt>
                <c:pt idx="18">
                  <c:v>NEWCASTLE NORTH PCN</c:v>
                </c:pt>
                <c:pt idx="19">
                  <c:v>LEEK &amp; BIDDULPH PCN</c:v>
                </c:pt>
                <c:pt idx="20">
                  <c:v>RUGELEY &amp; GREAT HAYWOOD PCN</c:v>
                </c:pt>
                <c:pt idx="21">
                  <c:v>NEWCASTLE SOUTH PCN</c:v>
                </c:pt>
                <c:pt idx="22">
                  <c:v>STAFFORD NORTH PCN</c:v>
                </c:pt>
                <c:pt idx="23">
                  <c:v>MOORLANDS &amp; RURAL PCN</c:v>
                </c:pt>
                <c:pt idx="24">
                  <c:v>NEWCASTLE CENTRAL PCN</c:v>
                </c:pt>
                <c:pt idx="25">
                  <c:v>SOUTH STOKE CENTRAL PCN</c:v>
                </c:pt>
              </c:strCache>
            </c:strRef>
          </c:cat>
          <c:val>
            <c:numRef>
              <c:f>Sheet1!$C$2:$C$45</c:f>
              <c:numCache>
                <c:formatCode>0%</c:formatCode>
                <c:ptCount val="44"/>
                <c:pt idx="0">
                  <c:v>0.89</c:v>
                </c:pt>
                <c:pt idx="1">
                  <c:v>0.89</c:v>
                </c:pt>
                <c:pt idx="2">
                  <c:v>0.89</c:v>
                </c:pt>
                <c:pt idx="3">
                  <c:v>0.9</c:v>
                </c:pt>
                <c:pt idx="4">
                  <c:v>0.9</c:v>
                </c:pt>
                <c:pt idx="5">
                  <c:v>0.91</c:v>
                </c:pt>
                <c:pt idx="6">
                  <c:v>0.92</c:v>
                </c:pt>
                <c:pt idx="7">
                  <c:v>0.92</c:v>
                </c:pt>
                <c:pt idx="8">
                  <c:v>0.92</c:v>
                </c:pt>
                <c:pt idx="9">
                  <c:v>0.92</c:v>
                </c:pt>
                <c:pt idx="10">
                  <c:v>-10</c:v>
                </c:pt>
                <c:pt idx="11">
                  <c:v>0.93</c:v>
                </c:pt>
                <c:pt idx="12">
                  <c:v>0.93</c:v>
                </c:pt>
                <c:pt idx="13">
                  <c:v>0.93</c:v>
                </c:pt>
                <c:pt idx="14">
                  <c:v>0.93</c:v>
                </c:pt>
                <c:pt idx="15">
                  <c:v>0.94</c:v>
                </c:pt>
                <c:pt idx="16">
                  <c:v>0.94</c:v>
                </c:pt>
                <c:pt idx="17">
                  <c:v>0.95</c:v>
                </c:pt>
                <c:pt idx="18">
                  <c:v>0.95</c:v>
                </c:pt>
                <c:pt idx="19">
                  <c:v>0.96</c:v>
                </c:pt>
                <c:pt idx="20">
                  <c:v>0.96</c:v>
                </c:pt>
                <c:pt idx="21">
                  <c:v>0.96</c:v>
                </c:pt>
                <c:pt idx="22">
                  <c:v>0.96</c:v>
                </c:pt>
                <c:pt idx="23">
                  <c:v>0.96</c:v>
                </c:pt>
                <c:pt idx="24">
                  <c:v>0.97</c:v>
                </c:pt>
                <c:pt idx="25">
                  <c:v>0.97</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0.93</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80864"/>
        <c:axId val="126983168"/>
      </c:lineChart>
      <c:catAx>
        <c:axId val="1269808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83168"/>
        <c:crosses val="autoZero"/>
        <c:auto val="1"/>
        <c:lblAlgn val="ctr"/>
        <c:lblOffset val="100"/>
        <c:noMultiLvlLbl val="0"/>
      </c:catAx>
      <c:valAx>
        <c:axId val="1269831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80864"/>
        <c:crosses val="autoZero"/>
        <c:crossBetween val="between"/>
      </c:valAx>
      <c:valAx>
        <c:axId val="126984960"/>
        <c:scaling>
          <c:orientation val="minMax"/>
          <c:max val="1"/>
          <c:min val="0"/>
        </c:scaling>
        <c:delete val="0"/>
        <c:axPos val="r"/>
        <c:numFmt formatCode="0%" sourceLinked="1"/>
        <c:majorTickMark val="none"/>
        <c:minorTickMark val="none"/>
        <c:tickLblPos val="none"/>
        <c:spPr>
          <a:ln>
            <a:noFill/>
          </a:ln>
        </c:spPr>
        <c:crossAx val="126986496"/>
        <c:crosses val="max"/>
        <c:crossBetween val="between"/>
      </c:valAx>
      <c:catAx>
        <c:axId val="126986496"/>
        <c:scaling>
          <c:orientation val="minMax"/>
        </c:scaling>
        <c:delete val="1"/>
        <c:axPos val="b"/>
        <c:numFmt formatCode="General" sourceLinked="1"/>
        <c:majorTickMark val="out"/>
        <c:minorTickMark val="none"/>
        <c:tickLblPos val="nextTo"/>
        <c:crossAx val="1269849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54</c:v>
                </c:pt>
                <c:pt idx="1">
                  <c:v>55</c:v>
                </c:pt>
                <c:pt idx="2">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35</c:v>
                </c:pt>
                <c:pt idx="1">
                  <c:v>34</c:v>
                </c:pt>
                <c:pt idx="2">
                  <c:v>33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96672"/>
        <c:axId val="127998208"/>
      </c:barChart>
      <c:catAx>
        <c:axId val="12799667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98208"/>
        <c:crosses val="autoZero"/>
        <c:auto val="1"/>
        <c:lblAlgn val="ctr"/>
        <c:lblOffset val="100"/>
        <c:noMultiLvlLbl val="0"/>
      </c:catAx>
      <c:valAx>
        <c:axId val="12799820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9667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61</c:v>
                </c:pt>
                <c:pt idx="1">
                  <c:v>71</c:v>
                </c:pt>
                <c:pt idx="2">
                  <c:v>65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24</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5</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377600"/>
        <c:axId val="128379136"/>
      </c:barChart>
      <c:catAx>
        <c:axId val="12837760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379136"/>
        <c:crosses val="autoZero"/>
        <c:auto val="1"/>
        <c:lblAlgn val="ctr"/>
        <c:lblOffset val="100"/>
        <c:noMultiLvlLbl val="0"/>
      </c:catAx>
      <c:valAx>
        <c:axId val="12837913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37760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30</c:v>
                </c:pt>
                <c:pt idx="2">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42368"/>
        <c:axId val="128860544"/>
      </c:lineChart>
      <c:catAx>
        <c:axId val="1288423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60544"/>
        <c:crosses val="autoZero"/>
        <c:auto val="1"/>
        <c:lblAlgn val="ctr"/>
        <c:lblOffset val="100"/>
        <c:noMultiLvlLbl val="0"/>
      </c:catAx>
      <c:valAx>
        <c:axId val="1288605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423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35</c:v>
                </c:pt>
                <c:pt idx="1">
                  <c:v>37</c:v>
                </c:pt>
                <c:pt idx="2">
                  <c:v>28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423424"/>
        <c:axId val="130437504"/>
      </c:lineChart>
      <c:catAx>
        <c:axId val="1304234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37504"/>
        <c:crosses val="autoZero"/>
        <c:auto val="1"/>
        <c:lblAlgn val="ctr"/>
        <c:lblOffset val="100"/>
        <c:noMultiLvlLbl val="0"/>
      </c:catAx>
      <c:valAx>
        <c:axId val="1304375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4234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SHELTON &amp; HANLEY PCN</c:v>
                </c:pt>
                <c:pt idx="1">
                  <c:v>ABOUT BETTER CARE (ABC) PCN</c:v>
                </c:pt>
                <c:pt idx="2">
                  <c:v>LICHFIELD PCN</c:v>
                </c:pt>
                <c:pt idx="3">
                  <c:v>NEWCASTLE NORTH PCN</c:v>
                </c:pt>
                <c:pt idx="4">
                  <c:v>CANNOCK NORTH PCN</c:v>
                </c:pt>
                <c:pt idx="5">
                  <c:v>MEIR PCN</c:v>
                </c:pt>
                <c:pt idx="6">
                  <c:v>HANLEY, BUCKNALL &amp; BENTILEE PCN</c:v>
                </c:pt>
                <c:pt idx="7">
                  <c:v>MERCIAN PCN</c:v>
                </c:pt>
                <c:pt idx="8">
                  <c:v>HIPC (HOLISTIC PATIENT CENTRED CARE) PCN</c:v>
                </c:pt>
                <c:pt idx="9">
                  <c:v>LEEK &amp; BIDDULPH PCN</c:v>
                </c:pt>
                <c:pt idx="10">
                  <c:v>SOUTH STOKE WEST PCN</c:v>
                </c:pt>
                <c:pt idx="11">
                  <c:v>CANNOCK VILLAGES PCN</c:v>
                </c:pt>
                <c:pt idx="12">
                  <c:v>ICS</c:v>
                </c:pt>
                <c:pt idx="13">
                  <c:v>NEWCASTLE CENTRAL PCN</c:v>
                </c:pt>
                <c:pt idx="14">
                  <c:v>EAST STAFFORDSHIRE PCN</c:v>
                </c:pt>
                <c:pt idx="15">
                  <c:v>STAFFORD SOUTH PCN</c:v>
                </c:pt>
                <c:pt idx="16">
                  <c:v>STAFFORD NORTH PCN</c:v>
                </c:pt>
                <c:pt idx="17">
                  <c:v>WHITFIELD PCN</c:v>
                </c:pt>
                <c:pt idx="18">
                  <c:v>BURNTWOOD PCN</c:v>
                </c:pt>
                <c:pt idx="19">
                  <c:v>SOUTH STOKE CENTRAL PCN</c:v>
                </c:pt>
                <c:pt idx="20">
                  <c:v>STONE &amp; ECCLESHALL PCN</c:v>
                </c:pt>
                <c:pt idx="21">
                  <c:v>STAFFORD CENTRAL PCN</c:v>
                </c:pt>
                <c:pt idx="22">
                  <c:v>RUGELEY &amp; GREAT HAYWOOD PCN</c:v>
                </c:pt>
                <c:pt idx="23">
                  <c:v>NEWCASTLE SOUTH PCN</c:v>
                </c:pt>
                <c:pt idx="24">
                  <c:v>MOORLANDS &amp; RURAL PCN</c:v>
                </c:pt>
                <c:pt idx="25">
                  <c:v>SEISDON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SHELTON &amp; HANLEY PCN</c:v>
                </c:pt>
                <c:pt idx="1">
                  <c:v>ABOUT BETTER CARE (ABC) PCN</c:v>
                </c:pt>
                <c:pt idx="2">
                  <c:v>LICHFIELD PCN</c:v>
                </c:pt>
                <c:pt idx="3">
                  <c:v>NEWCASTLE NORTH PCN</c:v>
                </c:pt>
                <c:pt idx="4">
                  <c:v>CANNOCK NORTH PCN</c:v>
                </c:pt>
                <c:pt idx="5">
                  <c:v>MEIR PCN</c:v>
                </c:pt>
                <c:pt idx="6">
                  <c:v>HANLEY, BUCKNALL &amp; BENTILEE PCN</c:v>
                </c:pt>
                <c:pt idx="7">
                  <c:v>MERCIAN PCN</c:v>
                </c:pt>
                <c:pt idx="8">
                  <c:v>HIPC (HOLISTIC PATIENT CENTRED CARE) PCN</c:v>
                </c:pt>
                <c:pt idx="9">
                  <c:v>LEEK &amp; BIDDULPH PCN</c:v>
                </c:pt>
                <c:pt idx="10">
                  <c:v>SOUTH STOKE WEST PCN</c:v>
                </c:pt>
                <c:pt idx="11">
                  <c:v>CANNOCK VILLAGES PCN</c:v>
                </c:pt>
                <c:pt idx="12">
                  <c:v>ICS</c:v>
                </c:pt>
                <c:pt idx="13">
                  <c:v>NEWCASTLE CENTRAL PCN</c:v>
                </c:pt>
                <c:pt idx="14">
                  <c:v>EAST STAFFORDSHIRE PCN</c:v>
                </c:pt>
                <c:pt idx="15">
                  <c:v>STAFFORD SOUTH PCN</c:v>
                </c:pt>
                <c:pt idx="16">
                  <c:v>STAFFORD NORTH PCN</c:v>
                </c:pt>
                <c:pt idx="17">
                  <c:v>WHITFIELD PCN</c:v>
                </c:pt>
                <c:pt idx="18">
                  <c:v>BURNTWOOD PCN</c:v>
                </c:pt>
                <c:pt idx="19">
                  <c:v>SOUTH STOKE CENTRAL PCN</c:v>
                </c:pt>
                <c:pt idx="20">
                  <c:v>STONE &amp; ECCLESHALL PCN</c:v>
                </c:pt>
                <c:pt idx="21">
                  <c:v>STAFFORD CENTRAL PCN</c:v>
                </c:pt>
                <c:pt idx="22">
                  <c:v>RUGELEY &amp; GREAT HAYWOOD PCN</c:v>
                </c:pt>
                <c:pt idx="23">
                  <c:v>NEWCASTLE SOUTH PCN</c:v>
                </c:pt>
                <c:pt idx="24">
                  <c:v>MOORLANDS &amp; RURAL PCN</c:v>
                </c:pt>
                <c:pt idx="25">
                  <c:v>SEISDON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SHELTON &amp; HANLEY PCN</c:v>
                </c:pt>
                <c:pt idx="1">
                  <c:v>ABOUT BETTER CARE (ABC) PCN</c:v>
                </c:pt>
                <c:pt idx="2">
                  <c:v>LICHFIELD PCN</c:v>
                </c:pt>
                <c:pt idx="3">
                  <c:v>NEWCASTLE NORTH PCN</c:v>
                </c:pt>
                <c:pt idx="4">
                  <c:v>CANNOCK NORTH PCN</c:v>
                </c:pt>
                <c:pt idx="5">
                  <c:v>MEIR PCN</c:v>
                </c:pt>
                <c:pt idx="6">
                  <c:v>HANLEY, BUCKNALL &amp; BENTILEE PCN</c:v>
                </c:pt>
                <c:pt idx="7">
                  <c:v>MERCIAN PCN</c:v>
                </c:pt>
                <c:pt idx="8">
                  <c:v>HIPC (HOLISTIC PATIENT CENTRED CARE) PCN</c:v>
                </c:pt>
                <c:pt idx="9">
                  <c:v>LEEK &amp; BIDDULPH PCN</c:v>
                </c:pt>
                <c:pt idx="10">
                  <c:v>SOUTH STOKE WEST PCN</c:v>
                </c:pt>
                <c:pt idx="11">
                  <c:v>CANNOCK VILLAGES PCN</c:v>
                </c:pt>
                <c:pt idx="12">
                  <c:v>ICS</c:v>
                </c:pt>
                <c:pt idx="13">
                  <c:v>NEWCASTLE CENTRAL PCN</c:v>
                </c:pt>
                <c:pt idx="14">
                  <c:v>EAST STAFFORDSHIRE PCN</c:v>
                </c:pt>
                <c:pt idx="15">
                  <c:v>STAFFORD SOUTH PCN</c:v>
                </c:pt>
                <c:pt idx="16">
                  <c:v>STAFFORD NORTH PCN</c:v>
                </c:pt>
                <c:pt idx="17">
                  <c:v>WHITFIELD PCN</c:v>
                </c:pt>
                <c:pt idx="18">
                  <c:v>BURNTWOOD PCN</c:v>
                </c:pt>
                <c:pt idx="19">
                  <c:v>SOUTH STOKE CENTRAL PCN</c:v>
                </c:pt>
                <c:pt idx="20">
                  <c:v>STONE &amp; ECCLESHALL PCN</c:v>
                </c:pt>
                <c:pt idx="21">
                  <c:v>STAFFORD CENTRAL PCN</c:v>
                </c:pt>
                <c:pt idx="22">
                  <c:v>RUGELEY &amp; GREAT HAYWOOD PCN</c:v>
                </c:pt>
                <c:pt idx="23">
                  <c:v>NEWCASTLE SOUTH PCN</c:v>
                </c:pt>
                <c:pt idx="24">
                  <c:v>MOORLANDS &amp; RURAL PCN</c:v>
                </c:pt>
                <c:pt idx="25">
                  <c:v>SEISDON PCN</c:v>
                </c:pt>
              </c:strCache>
            </c:strRef>
          </c:cat>
          <c:val>
            <c:numRef>
              <c:f>Sheet1!$F$2:$F$45</c:f>
              <c:numCache>
                <c:formatCode>General</c:formatCode>
                <c:ptCount val="44"/>
                <c:pt idx="0">
                  <c:v>0.64</c:v>
                </c:pt>
                <c:pt idx="1">
                  <c:v>0.64</c:v>
                </c:pt>
                <c:pt idx="2">
                  <c:v>0.65</c:v>
                </c:pt>
                <c:pt idx="3">
                  <c:v>0.65</c:v>
                </c:pt>
                <c:pt idx="4">
                  <c:v>0.66</c:v>
                </c:pt>
                <c:pt idx="5">
                  <c:v>0.66</c:v>
                </c:pt>
                <c:pt idx="6">
                  <c:v>0.69</c:v>
                </c:pt>
                <c:pt idx="7">
                  <c:v>0.69</c:v>
                </c:pt>
                <c:pt idx="8">
                  <c:v>0.7</c:v>
                </c:pt>
                <c:pt idx="9">
                  <c:v>0.7</c:v>
                </c:pt>
                <c:pt idx="10">
                  <c:v>0.7</c:v>
                </c:pt>
                <c:pt idx="11">
                  <c:v>0.71</c:v>
                </c:pt>
                <c:pt idx="12">
                  <c:v>0.72</c:v>
                </c:pt>
                <c:pt idx="13">
                  <c:v>0.72</c:v>
                </c:pt>
                <c:pt idx="14">
                  <c:v>0.72</c:v>
                </c:pt>
                <c:pt idx="15">
                  <c:v>0.72</c:v>
                </c:pt>
                <c:pt idx="16">
                  <c:v>0.73</c:v>
                </c:pt>
                <c:pt idx="17">
                  <c:v>0.74</c:v>
                </c:pt>
                <c:pt idx="18">
                  <c:v>0.76</c:v>
                </c:pt>
                <c:pt idx="19">
                  <c:v>0.76</c:v>
                </c:pt>
                <c:pt idx="20">
                  <c:v>0.77</c:v>
                </c:pt>
                <c:pt idx="21">
                  <c:v>0.77</c:v>
                </c:pt>
                <c:pt idx="22">
                  <c:v>0.77</c:v>
                </c:pt>
                <c:pt idx="23">
                  <c:v>0.78</c:v>
                </c:pt>
                <c:pt idx="24">
                  <c:v>0.79</c:v>
                </c:pt>
                <c:pt idx="25">
                  <c:v>0.81</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SHELTON &amp; HANLEY PCN</c:v>
                </c:pt>
                <c:pt idx="1">
                  <c:v>ABOUT BETTER CARE (ABC) PCN</c:v>
                </c:pt>
                <c:pt idx="2">
                  <c:v>LICHFIELD PCN</c:v>
                </c:pt>
                <c:pt idx="3">
                  <c:v>NEWCASTLE NORTH PCN</c:v>
                </c:pt>
                <c:pt idx="4">
                  <c:v>CANNOCK NORTH PCN</c:v>
                </c:pt>
                <c:pt idx="5">
                  <c:v>MEIR PCN</c:v>
                </c:pt>
                <c:pt idx="6">
                  <c:v>HANLEY, BUCKNALL &amp; BENTILEE PCN</c:v>
                </c:pt>
                <c:pt idx="7">
                  <c:v>MERCIAN PCN</c:v>
                </c:pt>
                <c:pt idx="8">
                  <c:v>HIPC (HOLISTIC PATIENT CENTRED CARE) PCN</c:v>
                </c:pt>
                <c:pt idx="9">
                  <c:v>LEEK &amp; BIDDULPH PCN</c:v>
                </c:pt>
                <c:pt idx="10">
                  <c:v>SOUTH STOKE WEST PCN</c:v>
                </c:pt>
                <c:pt idx="11">
                  <c:v>CANNOCK VILLAGES PCN</c:v>
                </c:pt>
                <c:pt idx="12">
                  <c:v>ICS</c:v>
                </c:pt>
                <c:pt idx="13">
                  <c:v>NEWCASTLE CENTRAL PCN</c:v>
                </c:pt>
                <c:pt idx="14">
                  <c:v>EAST STAFFORDSHIRE PCN</c:v>
                </c:pt>
                <c:pt idx="15">
                  <c:v>STAFFORD SOUTH PCN</c:v>
                </c:pt>
                <c:pt idx="16">
                  <c:v>STAFFORD NORTH PCN</c:v>
                </c:pt>
                <c:pt idx="17">
                  <c:v>WHITFIELD PCN</c:v>
                </c:pt>
                <c:pt idx="18">
                  <c:v>BURNTWOOD PCN</c:v>
                </c:pt>
                <c:pt idx="19">
                  <c:v>SOUTH STOKE CENTRAL PCN</c:v>
                </c:pt>
                <c:pt idx="20">
                  <c:v>STONE &amp; ECCLESHALL PCN</c:v>
                </c:pt>
                <c:pt idx="21">
                  <c:v>STAFFORD CENTRAL PCN</c:v>
                </c:pt>
                <c:pt idx="22">
                  <c:v>RUGELEY &amp; GREAT HAYWOOD PCN</c:v>
                </c:pt>
                <c:pt idx="23">
                  <c:v>NEWCASTLE SOUTH PCN</c:v>
                </c:pt>
                <c:pt idx="24">
                  <c:v>MOORLANDS &amp; RURAL PCN</c:v>
                </c:pt>
                <c:pt idx="25">
                  <c:v>SEISDON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SHELTON &amp; HANLEY PCN</c:v>
                </c:pt>
                <c:pt idx="1">
                  <c:v>ABOUT BETTER CARE (ABC) PCN</c:v>
                </c:pt>
                <c:pt idx="2">
                  <c:v>LICHFIELD PCN</c:v>
                </c:pt>
                <c:pt idx="3">
                  <c:v>NEWCASTLE NORTH PCN</c:v>
                </c:pt>
                <c:pt idx="4">
                  <c:v>CANNOCK NORTH PCN</c:v>
                </c:pt>
                <c:pt idx="5">
                  <c:v>MEIR PCN</c:v>
                </c:pt>
                <c:pt idx="6">
                  <c:v>HANLEY, BUCKNALL &amp; BENTILEE PCN</c:v>
                </c:pt>
                <c:pt idx="7">
                  <c:v>MERCIAN PCN</c:v>
                </c:pt>
                <c:pt idx="8">
                  <c:v>HIPC (HOLISTIC PATIENT CENTRED CARE) PCN</c:v>
                </c:pt>
                <c:pt idx="9">
                  <c:v>LEEK &amp; BIDDULPH PCN</c:v>
                </c:pt>
                <c:pt idx="10">
                  <c:v>SOUTH STOKE WEST PCN</c:v>
                </c:pt>
                <c:pt idx="11">
                  <c:v>CANNOCK VILLAGES PCN</c:v>
                </c:pt>
                <c:pt idx="12">
                  <c:v>ICS</c:v>
                </c:pt>
                <c:pt idx="13">
                  <c:v>NEWCASTLE CENTRAL PCN</c:v>
                </c:pt>
                <c:pt idx="14">
                  <c:v>EAST STAFFORDSHIRE PCN</c:v>
                </c:pt>
                <c:pt idx="15">
                  <c:v>STAFFORD SOUTH PCN</c:v>
                </c:pt>
                <c:pt idx="16">
                  <c:v>STAFFORD NORTH PCN</c:v>
                </c:pt>
                <c:pt idx="17">
                  <c:v>WHITFIELD PCN</c:v>
                </c:pt>
                <c:pt idx="18">
                  <c:v>BURNTWOOD PCN</c:v>
                </c:pt>
                <c:pt idx="19">
                  <c:v>SOUTH STOKE CENTRAL PCN</c:v>
                </c:pt>
                <c:pt idx="20">
                  <c:v>STONE &amp; ECCLESHALL PCN</c:v>
                </c:pt>
                <c:pt idx="21">
                  <c:v>STAFFORD CENTRAL PCN</c:v>
                </c:pt>
                <c:pt idx="22">
                  <c:v>RUGELEY &amp; GREAT HAYWOOD PCN</c:v>
                </c:pt>
                <c:pt idx="23">
                  <c:v>NEWCASTLE SOUTH PCN</c:v>
                </c:pt>
                <c:pt idx="24">
                  <c:v>MOORLANDS &amp; RURAL PCN</c:v>
                </c:pt>
                <c:pt idx="25">
                  <c:v>SEISDON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716416"/>
        <c:axId val="13071462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SHELTON &amp; HANLEY PCN</c:v>
                </c:pt>
                <c:pt idx="1">
                  <c:v>ABOUT BETTER CARE (ABC) PCN</c:v>
                </c:pt>
                <c:pt idx="2">
                  <c:v>LICHFIELD PCN</c:v>
                </c:pt>
                <c:pt idx="3">
                  <c:v>NEWCASTLE NORTH PCN</c:v>
                </c:pt>
                <c:pt idx="4">
                  <c:v>CANNOCK NORTH PCN</c:v>
                </c:pt>
                <c:pt idx="5">
                  <c:v>MEIR PCN</c:v>
                </c:pt>
                <c:pt idx="6">
                  <c:v>HANLEY, BUCKNALL &amp; BENTILEE PCN</c:v>
                </c:pt>
                <c:pt idx="7">
                  <c:v>MERCIAN PCN</c:v>
                </c:pt>
                <c:pt idx="8">
                  <c:v>HIPC (HOLISTIC PATIENT CENTRED CARE) PCN</c:v>
                </c:pt>
                <c:pt idx="9">
                  <c:v>LEEK &amp; BIDDULPH PCN</c:v>
                </c:pt>
                <c:pt idx="10">
                  <c:v>SOUTH STOKE WEST PCN</c:v>
                </c:pt>
                <c:pt idx="11">
                  <c:v>CANNOCK VILLAGES PCN</c:v>
                </c:pt>
                <c:pt idx="12">
                  <c:v>ICS</c:v>
                </c:pt>
                <c:pt idx="13">
                  <c:v>NEWCASTLE CENTRAL PCN</c:v>
                </c:pt>
                <c:pt idx="14">
                  <c:v>EAST STAFFORDSHIRE PCN</c:v>
                </c:pt>
                <c:pt idx="15">
                  <c:v>STAFFORD SOUTH PCN</c:v>
                </c:pt>
                <c:pt idx="16">
                  <c:v>STAFFORD NORTH PCN</c:v>
                </c:pt>
                <c:pt idx="17">
                  <c:v>WHITFIELD PCN</c:v>
                </c:pt>
                <c:pt idx="18">
                  <c:v>BURNTWOOD PCN</c:v>
                </c:pt>
                <c:pt idx="19">
                  <c:v>SOUTH STOKE CENTRAL PCN</c:v>
                </c:pt>
                <c:pt idx="20">
                  <c:v>STONE &amp; ECCLESHALL PCN</c:v>
                </c:pt>
                <c:pt idx="21">
                  <c:v>STAFFORD CENTRAL PCN</c:v>
                </c:pt>
                <c:pt idx="22">
                  <c:v>RUGELEY &amp; GREAT HAYWOOD PCN</c:v>
                </c:pt>
                <c:pt idx="23">
                  <c:v>NEWCASTLE SOUTH PCN</c:v>
                </c:pt>
                <c:pt idx="24">
                  <c:v>MOORLANDS &amp; RURAL PCN</c:v>
                </c:pt>
                <c:pt idx="25">
                  <c:v>SEISDON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6"/>
                <c:pt idx="0">
                  <c:v>SHELTON &amp; HANLEY PCN</c:v>
                </c:pt>
                <c:pt idx="1">
                  <c:v>ABOUT BETTER CARE (ABC) PCN</c:v>
                </c:pt>
                <c:pt idx="2">
                  <c:v>LICHFIELD PCN</c:v>
                </c:pt>
                <c:pt idx="3">
                  <c:v>NEWCASTLE NORTH PCN</c:v>
                </c:pt>
                <c:pt idx="4">
                  <c:v>CANNOCK NORTH PCN</c:v>
                </c:pt>
                <c:pt idx="5">
                  <c:v>MEIR PCN</c:v>
                </c:pt>
                <c:pt idx="6">
                  <c:v>HANLEY, BUCKNALL &amp; BENTILEE PCN</c:v>
                </c:pt>
                <c:pt idx="7">
                  <c:v>MERCIAN PCN</c:v>
                </c:pt>
                <c:pt idx="8">
                  <c:v>HIPC (HOLISTIC PATIENT CENTRED CARE) PCN</c:v>
                </c:pt>
                <c:pt idx="9">
                  <c:v>LEEK &amp; BIDDULPH PCN</c:v>
                </c:pt>
                <c:pt idx="10">
                  <c:v>SOUTH STOKE WEST PCN</c:v>
                </c:pt>
                <c:pt idx="11">
                  <c:v>CANNOCK VILLAGES PCN</c:v>
                </c:pt>
                <c:pt idx="12">
                  <c:v>ICS</c:v>
                </c:pt>
                <c:pt idx="13">
                  <c:v>NEWCASTLE CENTRAL PCN</c:v>
                </c:pt>
                <c:pt idx="14">
                  <c:v>EAST STAFFORDSHIRE PCN</c:v>
                </c:pt>
                <c:pt idx="15">
                  <c:v>STAFFORD SOUTH PCN</c:v>
                </c:pt>
                <c:pt idx="16">
                  <c:v>STAFFORD NORTH PCN</c:v>
                </c:pt>
                <c:pt idx="17">
                  <c:v>WHITFIELD PCN</c:v>
                </c:pt>
                <c:pt idx="18">
                  <c:v>BURNTWOOD PCN</c:v>
                </c:pt>
                <c:pt idx="19">
                  <c:v>SOUTH STOKE CENTRAL PCN</c:v>
                </c:pt>
                <c:pt idx="20">
                  <c:v>STONE &amp; ECCLESHALL PCN</c:v>
                </c:pt>
                <c:pt idx="21">
                  <c:v>STAFFORD CENTRAL PCN</c:v>
                </c:pt>
                <c:pt idx="22">
                  <c:v>RUGELEY &amp; GREAT HAYWOOD PCN</c:v>
                </c:pt>
                <c:pt idx="23">
                  <c:v>NEWCASTLE SOUTH PCN</c:v>
                </c:pt>
                <c:pt idx="24">
                  <c:v>MOORLANDS &amp; RURAL PCN</c:v>
                </c:pt>
                <c:pt idx="25">
                  <c:v>SEISDON PCN</c:v>
                </c:pt>
              </c:strCache>
            </c:strRef>
          </c:cat>
          <c:val>
            <c:numRef>
              <c:f>Sheet1!$C$2:$C$45</c:f>
              <c:numCache>
                <c:formatCode>0%</c:formatCode>
                <c:ptCount val="44"/>
                <c:pt idx="0">
                  <c:v>0.64</c:v>
                </c:pt>
                <c:pt idx="1">
                  <c:v>0.64</c:v>
                </c:pt>
                <c:pt idx="2">
                  <c:v>0.65</c:v>
                </c:pt>
                <c:pt idx="3">
                  <c:v>0.65</c:v>
                </c:pt>
                <c:pt idx="4">
                  <c:v>0.66</c:v>
                </c:pt>
                <c:pt idx="5">
                  <c:v>0.66</c:v>
                </c:pt>
                <c:pt idx="6">
                  <c:v>0.69</c:v>
                </c:pt>
                <c:pt idx="7">
                  <c:v>0.69</c:v>
                </c:pt>
                <c:pt idx="8">
                  <c:v>0.7</c:v>
                </c:pt>
                <c:pt idx="9">
                  <c:v>0.7</c:v>
                </c:pt>
                <c:pt idx="10">
                  <c:v>0.7</c:v>
                </c:pt>
                <c:pt idx="11">
                  <c:v>0.71</c:v>
                </c:pt>
                <c:pt idx="12">
                  <c:v>-10</c:v>
                </c:pt>
                <c:pt idx="13">
                  <c:v>0.72</c:v>
                </c:pt>
                <c:pt idx="14">
                  <c:v>0.72</c:v>
                </c:pt>
                <c:pt idx="15">
                  <c:v>0.72</c:v>
                </c:pt>
                <c:pt idx="16">
                  <c:v>0.73</c:v>
                </c:pt>
                <c:pt idx="17">
                  <c:v>0.74</c:v>
                </c:pt>
                <c:pt idx="18">
                  <c:v>0.76</c:v>
                </c:pt>
                <c:pt idx="19">
                  <c:v>0.76</c:v>
                </c:pt>
                <c:pt idx="20">
                  <c:v>0.77</c:v>
                </c:pt>
                <c:pt idx="21">
                  <c:v>0.77</c:v>
                </c:pt>
                <c:pt idx="22">
                  <c:v>0.77</c:v>
                </c:pt>
                <c:pt idx="23">
                  <c:v>0.78</c:v>
                </c:pt>
                <c:pt idx="24">
                  <c:v>0.79</c:v>
                </c:pt>
                <c:pt idx="25">
                  <c:v>0.81</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0.72</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702336"/>
        <c:axId val="130713088"/>
      </c:lineChart>
      <c:catAx>
        <c:axId val="13070233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713088"/>
        <c:crosses val="autoZero"/>
        <c:auto val="1"/>
        <c:lblAlgn val="ctr"/>
        <c:lblOffset val="100"/>
        <c:noMultiLvlLbl val="0"/>
      </c:catAx>
      <c:valAx>
        <c:axId val="1307130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702336"/>
        <c:crosses val="autoZero"/>
        <c:crossBetween val="between"/>
      </c:valAx>
      <c:valAx>
        <c:axId val="130714624"/>
        <c:scaling>
          <c:orientation val="minMax"/>
          <c:max val="1"/>
          <c:min val="0"/>
        </c:scaling>
        <c:delete val="0"/>
        <c:axPos val="r"/>
        <c:numFmt formatCode="0%" sourceLinked="1"/>
        <c:majorTickMark val="none"/>
        <c:minorTickMark val="none"/>
        <c:tickLblPos val="none"/>
        <c:spPr>
          <a:ln>
            <a:noFill/>
          </a:ln>
        </c:spPr>
        <c:crossAx val="130716416"/>
        <c:crosses val="max"/>
        <c:crossBetween val="between"/>
      </c:valAx>
      <c:catAx>
        <c:axId val="130716416"/>
        <c:scaling>
          <c:orientation val="minMax"/>
        </c:scaling>
        <c:delete val="1"/>
        <c:axPos val="b"/>
        <c:numFmt formatCode="General" sourceLinked="1"/>
        <c:majorTickMark val="out"/>
        <c:minorTickMark val="none"/>
        <c:tickLblPos val="nextTo"/>
        <c:crossAx val="13071462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26</c:v>
                </c:pt>
                <c:pt idx="1">
                  <c:v>39</c:v>
                </c:pt>
                <c:pt idx="2">
                  <c:v>20</c:v>
                </c:pt>
                <c:pt idx="3">
                  <c:v>8</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516608"/>
        <c:axId val="144518144"/>
      </c:lineChart>
      <c:catAx>
        <c:axId val="1445166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518144"/>
        <c:crosses val="autoZero"/>
        <c:auto val="1"/>
        <c:lblAlgn val="ctr"/>
        <c:lblOffset val="100"/>
        <c:noMultiLvlLbl val="0"/>
      </c:catAx>
      <c:valAx>
        <c:axId val="1445181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5166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LICHFIELD PCN</c:v>
                </c:pt>
                <c:pt idx="1">
                  <c:v>BURNTWOOD PCN</c:v>
                </c:pt>
                <c:pt idx="2">
                  <c:v>STONE &amp; ECCLESHALL PCN</c:v>
                </c:pt>
                <c:pt idx="3">
                  <c:v>STAFFORD SOUTH PCN</c:v>
                </c:pt>
                <c:pt idx="4">
                  <c:v>HIPC (HOLISTIC PATIENT CENTRED CARE) PCN</c:v>
                </c:pt>
                <c:pt idx="5">
                  <c:v>ABOUT BETTER CARE (ABC) PCN</c:v>
                </c:pt>
                <c:pt idx="6">
                  <c:v>CANNOCK NORTH PCN</c:v>
                </c:pt>
                <c:pt idx="7">
                  <c:v>STAFFORD NORTH PCN</c:v>
                </c:pt>
                <c:pt idx="8">
                  <c:v>CANNOCK VILLAGES PCN</c:v>
                </c:pt>
                <c:pt idx="9">
                  <c:v>STAFFORD CENTRAL PCN</c:v>
                </c:pt>
                <c:pt idx="10">
                  <c:v>RUGELEY &amp; GREAT HAYWOOD PCN</c:v>
                </c:pt>
                <c:pt idx="11">
                  <c:v>MEIR PCN</c:v>
                </c:pt>
                <c:pt idx="12">
                  <c:v>MERCIAN PCN</c:v>
                </c:pt>
                <c:pt idx="13">
                  <c:v>EAST STAFFORDSHIRE PCN</c:v>
                </c:pt>
                <c:pt idx="14">
                  <c:v>ICS</c:v>
                </c:pt>
                <c:pt idx="15">
                  <c:v>HANLEY, BUCKNALL &amp; BENTILEE PCN</c:v>
                </c:pt>
                <c:pt idx="16">
                  <c:v>LEEK &amp; BIDDULPH PCN</c:v>
                </c:pt>
                <c:pt idx="17">
                  <c:v>NEWCASTLE CENTRAL PCN</c:v>
                </c:pt>
                <c:pt idx="18">
                  <c:v>NEWCASTLE NORTH PCN</c:v>
                </c:pt>
                <c:pt idx="19">
                  <c:v>WHITFIELD PCN</c:v>
                </c:pt>
                <c:pt idx="20">
                  <c:v>MOORLANDS &amp; RURAL PCN</c:v>
                </c:pt>
                <c:pt idx="21">
                  <c:v>SOUTH STOKE CENTRAL PCN</c:v>
                </c:pt>
                <c:pt idx="22">
                  <c:v>SEISDON PCN</c:v>
                </c:pt>
                <c:pt idx="23">
                  <c:v>SOUTH STOKE WEST PCN</c:v>
                </c:pt>
                <c:pt idx="24">
                  <c:v>SHELTON &amp; HANLEY PCN</c:v>
                </c:pt>
                <c:pt idx="25">
                  <c:v>NEWCASTLE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6"/>
                <c:pt idx="0">
                  <c:v>LICHFIELD PCN</c:v>
                </c:pt>
                <c:pt idx="1">
                  <c:v>BURNTWOOD PCN</c:v>
                </c:pt>
                <c:pt idx="2">
                  <c:v>STONE &amp; ECCLESHALL PCN</c:v>
                </c:pt>
                <c:pt idx="3">
                  <c:v>STAFFORD SOUTH PCN</c:v>
                </c:pt>
                <c:pt idx="4">
                  <c:v>HIPC (HOLISTIC PATIENT CENTRED CARE) PCN</c:v>
                </c:pt>
                <c:pt idx="5">
                  <c:v>ABOUT BETTER CARE (ABC) PCN</c:v>
                </c:pt>
                <c:pt idx="6">
                  <c:v>CANNOCK NORTH PCN</c:v>
                </c:pt>
                <c:pt idx="7">
                  <c:v>STAFFORD NORTH PCN</c:v>
                </c:pt>
                <c:pt idx="8">
                  <c:v>CANNOCK VILLAGES PCN</c:v>
                </c:pt>
                <c:pt idx="9">
                  <c:v>STAFFORD CENTRAL PCN</c:v>
                </c:pt>
                <c:pt idx="10">
                  <c:v>RUGELEY &amp; GREAT HAYWOOD PCN</c:v>
                </c:pt>
                <c:pt idx="11">
                  <c:v>MEIR PCN</c:v>
                </c:pt>
                <c:pt idx="12">
                  <c:v>MERCIAN PCN</c:v>
                </c:pt>
                <c:pt idx="13">
                  <c:v>EAST STAFFORDSHIRE PCN</c:v>
                </c:pt>
                <c:pt idx="14">
                  <c:v>ICS</c:v>
                </c:pt>
                <c:pt idx="15">
                  <c:v>HANLEY, BUCKNALL &amp; BENTILEE PCN</c:v>
                </c:pt>
                <c:pt idx="16">
                  <c:v>LEEK &amp; BIDDULPH PCN</c:v>
                </c:pt>
                <c:pt idx="17">
                  <c:v>NEWCASTLE CENTRAL PCN</c:v>
                </c:pt>
                <c:pt idx="18">
                  <c:v>NEWCASTLE NORTH PCN</c:v>
                </c:pt>
                <c:pt idx="19">
                  <c:v>WHITFIELD PCN</c:v>
                </c:pt>
                <c:pt idx="20">
                  <c:v>MOORLANDS &amp; RURAL PCN</c:v>
                </c:pt>
                <c:pt idx="21">
                  <c:v>SOUTH STOKE CENTRAL PCN</c:v>
                </c:pt>
                <c:pt idx="22">
                  <c:v>SEISDON PCN</c:v>
                </c:pt>
                <c:pt idx="23">
                  <c:v>SOUTH STOKE WEST PCN</c:v>
                </c:pt>
                <c:pt idx="24">
                  <c:v>SHELTON &amp; HANLEY PCN</c:v>
                </c:pt>
                <c:pt idx="25">
                  <c:v>NEWCASTLE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LICHFIELD PCN</c:v>
                </c:pt>
                <c:pt idx="1">
                  <c:v>BURNTWOOD PCN</c:v>
                </c:pt>
                <c:pt idx="2">
                  <c:v>STONE &amp; ECCLESHALL PCN</c:v>
                </c:pt>
                <c:pt idx="3">
                  <c:v>STAFFORD SOUTH PCN</c:v>
                </c:pt>
                <c:pt idx="4">
                  <c:v>HIPC (HOLISTIC PATIENT CENTRED CARE) PCN</c:v>
                </c:pt>
                <c:pt idx="5">
                  <c:v>ABOUT BETTER CARE (ABC) PCN</c:v>
                </c:pt>
                <c:pt idx="6">
                  <c:v>CANNOCK NORTH PCN</c:v>
                </c:pt>
                <c:pt idx="7">
                  <c:v>STAFFORD NORTH PCN</c:v>
                </c:pt>
                <c:pt idx="8">
                  <c:v>CANNOCK VILLAGES PCN</c:v>
                </c:pt>
                <c:pt idx="9">
                  <c:v>STAFFORD CENTRAL PCN</c:v>
                </c:pt>
                <c:pt idx="10">
                  <c:v>RUGELEY &amp; GREAT HAYWOOD PCN</c:v>
                </c:pt>
                <c:pt idx="11">
                  <c:v>MEIR PCN</c:v>
                </c:pt>
                <c:pt idx="12">
                  <c:v>MERCIAN PCN</c:v>
                </c:pt>
                <c:pt idx="13">
                  <c:v>EAST STAFFORDSHIRE PCN</c:v>
                </c:pt>
                <c:pt idx="14">
                  <c:v>ICS</c:v>
                </c:pt>
                <c:pt idx="15">
                  <c:v>HANLEY, BUCKNALL &amp; BENTILEE PCN</c:v>
                </c:pt>
                <c:pt idx="16">
                  <c:v>LEEK &amp; BIDDULPH PCN</c:v>
                </c:pt>
                <c:pt idx="17">
                  <c:v>NEWCASTLE CENTRAL PCN</c:v>
                </c:pt>
                <c:pt idx="18">
                  <c:v>NEWCASTLE NORTH PCN</c:v>
                </c:pt>
                <c:pt idx="19">
                  <c:v>WHITFIELD PCN</c:v>
                </c:pt>
                <c:pt idx="20">
                  <c:v>MOORLANDS &amp; RURAL PCN</c:v>
                </c:pt>
                <c:pt idx="21">
                  <c:v>SOUTH STOKE CENTRAL PCN</c:v>
                </c:pt>
                <c:pt idx="22">
                  <c:v>SEISDON PCN</c:v>
                </c:pt>
                <c:pt idx="23">
                  <c:v>SOUTH STOKE WEST PCN</c:v>
                </c:pt>
                <c:pt idx="24">
                  <c:v>SHELTON &amp; HANLEY PCN</c:v>
                </c:pt>
                <c:pt idx="25">
                  <c:v>NEWCASTLE SOUTH PCN</c:v>
                </c:pt>
              </c:strCache>
            </c:strRef>
          </c:cat>
          <c:val>
            <c:numRef>
              <c:f>Sheet1!$F$2:$F$45</c:f>
              <c:numCache>
                <c:formatCode>General</c:formatCode>
                <c:ptCount val="44"/>
                <c:pt idx="0">
                  <c:v>0.49</c:v>
                </c:pt>
                <c:pt idx="1">
                  <c:v>0.55000000000000004</c:v>
                </c:pt>
                <c:pt idx="2">
                  <c:v>0.56999999999999995</c:v>
                </c:pt>
                <c:pt idx="3">
                  <c:v>0.57999999999999996</c:v>
                </c:pt>
                <c:pt idx="4">
                  <c:v>0.59</c:v>
                </c:pt>
                <c:pt idx="5">
                  <c:v>0.61</c:v>
                </c:pt>
                <c:pt idx="6">
                  <c:v>0.62</c:v>
                </c:pt>
                <c:pt idx="7">
                  <c:v>0.62</c:v>
                </c:pt>
                <c:pt idx="8">
                  <c:v>0.62</c:v>
                </c:pt>
                <c:pt idx="9">
                  <c:v>0.63</c:v>
                </c:pt>
                <c:pt idx="10">
                  <c:v>0.63</c:v>
                </c:pt>
                <c:pt idx="11">
                  <c:v>0.63</c:v>
                </c:pt>
                <c:pt idx="12">
                  <c:v>0.63</c:v>
                </c:pt>
                <c:pt idx="13">
                  <c:v>0.64</c:v>
                </c:pt>
                <c:pt idx="14">
                  <c:v>0.65</c:v>
                </c:pt>
                <c:pt idx="15">
                  <c:v>0.67</c:v>
                </c:pt>
                <c:pt idx="16">
                  <c:v>0.67</c:v>
                </c:pt>
                <c:pt idx="17">
                  <c:v>0.67</c:v>
                </c:pt>
                <c:pt idx="18">
                  <c:v>0.67</c:v>
                </c:pt>
                <c:pt idx="19">
                  <c:v>0.68</c:v>
                </c:pt>
                <c:pt idx="20">
                  <c:v>0.69</c:v>
                </c:pt>
                <c:pt idx="21">
                  <c:v>0.7</c:v>
                </c:pt>
                <c:pt idx="22">
                  <c:v>0.71</c:v>
                </c:pt>
                <c:pt idx="23">
                  <c:v>0.75</c:v>
                </c:pt>
                <c:pt idx="24">
                  <c:v>0.75</c:v>
                </c:pt>
                <c:pt idx="25">
                  <c:v>0.79</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6"/>
                <c:pt idx="0">
                  <c:v>LICHFIELD PCN</c:v>
                </c:pt>
                <c:pt idx="1">
                  <c:v>BURNTWOOD PCN</c:v>
                </c:pt>
                <c:pt idx="2">
                  <c:v>STONE &amp; ECCLESHALL PCN</c:v>
                </c:pt>
                <c:pt idx="3">
                  <c:v>STAFFORD SOUTH PCN</c:v>
                </c:pt>
                <c:pt idx="4">
                  <c:v>HIPC (HOLISTIC PATIENT CENTRED CARE) PCN</c:v>
                </c:pt>
                <c:pt idx="5">
                  <c:v>ABOUT BETTER CARE (ABC) PCN</c:v>
                </c:pt>
                <c:pt idx="6">
                  <c:v>CANNOCK NORTH PCN</c:v>
                </c:pt>
                <c:pt idx="7">
                  <c:v>STAFFORD NORTH PCN</c:v>
                </c:pt>
                <c:pt idx="8">
                  <c:v>CANNOCK VILLAGES PCN</c:v>
                </c:pt>
                <c:pt idx="9">
                  <c:v>STAFFORD CENTRAL PCN</c:v>
                </c:pt>
                <c:pt idx="10">
                  <c:v>RUGELEY &amp; GREAT HAYWOOD PCN</c:v>
                </c:pt>
                <c:pt idx="11">
                  <c:v>MEIR PCN</c:v>
                </c:pt>
                <c:pt idx="12">
                  <c:v>MERCIAN PCN</c:v>
                </c:pt>
                <c:pt idx="13">
                  <c:v>EAST STAFFORDSHIRE PCN</c:v>
                </c:pt>
                <c:pt idx="14">
                  <c:v>ICS</c:v>
                </c:pt>
                <c:pt idx="15">
                  <c:v>HANLEY, BUCKNALL &amp; BENTILEE PCN</c:v>
                </c:pt>
                <c:pt idx="16">
                  <c:v>LEEK &amp; BIDDULPH PCN</c:v>
                </c:pt>
                <c:pt idx="17">
                  <c:v>NEWCASTLE CENTRAL PCN</c:v>
                </c:pt>
                <c:pt idx="18">
                  <c:v>NEWCASTLE NORTH PCN</c:v>
                </c:pt>
                <c:pt idx="19">
                  <c:v>WHITFIELD PCN</c:v>
                </c:pt>
                <c:pt idx="20">
                  <c:v>MOORLANDS &amp; RURAL PCN</c:v>
                </c:pt>
                <c:pt idx="21">
                  <c:v>SOUTH STOKE CENTRAL PCN</c:v>
                </c:pt>
                <c:pt idx="22">
                  <c:v>SEISDON PCN</c:v>
                </c:pt>
                <c:pt idx="23">
                  <c:v>SOUTH STOKE WEST PCN</c:v>
                </c:pt>
                <c:pt idx="24">
                  <c:v>SHELTON &amp; HANLEY PCN</c:v>
                </c:pt>
                <c:pt idx="25">
                  <c:v>NEWCASTLE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6"/>
                <c:pt idx="0">
                  <c:v>LICHFIELD PCN</c:v>
                </c:pt>
                <c:pt idx="1">
                  <c:v>BURNTWOOD PCN</c:v>
                </c:pt>
                <c:pt idx="2">
                  <c:v>STONE &amp; ECCLESHALL PCN</c:v>
                </c:pt>
                <c:pt idx="3">
                  <c:v>STAFFORD SOUTH PCN</c:v>
                </c:pt>
                <c:pt idx="4">
                  <c:v>HIPC (HOLISTIC PATIENT CENTRED CARE) PCN</c:v>
                </c:pt>
                <c:pt idx="5">
                  <c:v>ABOUT BETTER CARE (ABC) PCN</c:v>
                </c:pt>
                <c:pt idx="6">
                  <c:v>CANNOCK NORTH PCN</c:v>
                </c:pt>
                <c:pt idx="7">
                  <c:v>STAFFORD NORTH PCN</c:v>
                </c:pt>
                <c:pt idx="8">
                  <c:v>CANNOCK VILLAGES PCN</c:v>
                </c:pt>
                <c:pt idx="9">
                  <c:v>STAFFORD CENTRAL PCN</c:v>
                </c:pt>
                <c:pt idx="10">
                  <c:v>RUGELEY &amp; GREAT HAYWOOD PCN</c:v>
                </c:pt>
                <c:pt idx="11">
                  <c:v>MEIR PCN</c:v>
                </c:pt>
                <c:pt idx="12">
                  <c:v>MERCIAN PCN</c:v>
                </c:pt>
                <c:pt idx="13">
                  <c:v>EAST STAFFORDSHIRE PCN</c:v>
                </c:pt>
                <c:pt idx="14">
                  <c:v>ICS</c:v>
                </c:pt>
                <c:pt idx="15">
                  <c:v>HANLEY, BUCKNALL &amp; BENTILEE PCN</c:v>
                </c:pt>
                <c:pt idx="16">
                  <c:v>LEEK &amp; BIDDULPH PCN</c:v>
                </c:pt>
                <c:pt idx="17">
                  <c:v>NEWCASTLE CENTRAL PCN</c:v>
                </c:pt>
                <c:pt idx="18">
                  <c:v>NEWCASTLE NORTH PCN</c:v>
                </c:pt>
                <c:pt idx="19">
                  <c:v>WHITFIELD PCN</c:v>
                </c:pt>
                <c:pt idx="20">
                  <c:v>MOORLANDS &amp; RURAL PCN</c:v>
                </c:pt>
                <c:pt idx="21">
                  <c:v>SOUTH STOKE CENTRAL PCN</c:v>
                </c:pt>
                <c:pt idx="22">
                  <c:v>SEISDON PCN</c:v>
                </c:pt>
                <c:pt idx="23">
                  <c:v>SOUTH STOKE WEST PCN</c:v>
                </c:pt>
                <c:pt idx="24">
                  <c:v>SHELTON &amp; HANLEY PCN</c:v>
                </c:pt>
                <c:pt idx="25">
                  <c:v>NEWCASTLE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4684160"/>
        <c:axId val="1446823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LICHFIELD PCN</c:v>
                </c:pt>
                <c:pt idx="1">
                  <c:v>BURNTWOOD PCN</c:v>
                </c:pt>
                <c:pt idx="2">
                  <c:v>STONE &amp; ECCLESHALL PCN</c:v>
                </c:pt>
                <c:pt idx="3">
                  <c:v>STAFFORD SOUTH PCN</c:v>
                </c:pt>
                <c:pt idx="4">
                  <c:v>HIPC (HOLISTIC PATIENT CENTRED CARE) PCN</c:v>
                </c:pt>
                <c:pt idx="5">
                  <c:v>ABOUT BETTER CARE (ABC) PCN</c:v>
                </c:pt>
                <c:pt idx="6">
                  <c:v>CANNOCK NORTH PCN</c:v>
                </c:pt>
                <c:pt idx="7">
                  <c:v>STAFFORD NORTH PCN</c:v>
                </c:pt>
                <c:pt idx="8">
                  <c:v>CANNOCK VILLAGES PCN</c:v>
                </c:pt>
                <c:pt idx="9">
                  <c:v>STAFFORD CENTRAL PCN</c:v>
                </c:pt>
                <c:pt idx="10">
                  <c:v>RUGELEY &amp; GREAT HAYWOOD PCN</c:v>
                </c:pt>
                <c:pt idx="11">
                  <c:v>MEIR PCN</c:v>
                </c:pt>
                <c:pt idx="12">
                  <c:v>MERCIAN PCN</c:v>
                </c:pt>
                <c:pt idx="13">
                  <c:v>EAST STAFFORDSHIRE PCN</c:v>
                </c:pt>
                <c:pt idx="14">
                  <c:v>ICS</c:v>
                </c:pt>
                <c:pt idx="15">
                  <c:v>HANLEY, BUCKNALL &amp; BENTILEE PCN</c:v>
                </c:pt>
                <c:pt idx="16">
                  <c:v>LEEK &amp; BIDDULPH PCN</c:v>
                </c:pt>
                <c:pt idx="17">
                  <c:v>NEWCASTLE CENTRAL PCN</c:v>
                </c:pt>
                <c:pt idx="18">
                  <c:v>NEWCASTLE NORTH PCN</c:v>
                </c:pt>
                <c:pt idx="19">
                  <c:v>WHITFIELD PCN</c:v>
                </c:pt>
                <c:pt idx="20">
                  <c:v>MOORLANDS &amp; RURAL PCN</c:v>
                </c:pt>
                <c:pt idx="21">
                  <c:v>SOUTH STOKE CENTRAL PCN</c:v>
                </c:pt>
                <c:pt idx="22">
                  <c:v>SEISDON PCN</c:v>
                </c:pt>
                <c:pt idx="23">
                  <c:v>SOUTH STOKE WEST PCN</c:v>
                </c:pt>
                <c:pt idx="24">
                  <c:v>SHELTON &amp; HANLEY PCN</c:v>
                </c:pt>
                <c:pt idx="25">
                  <c:v>NEWCASTLE SOUTH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26"/>
                <c:pt idx="0">
                  <c:v>LICHFIELD PCN</c:v>
                </c:pt>
                <c:pt idx="1">
                  <c:v>BURNTWOOD PCN</c:v>
                </c:pt>
                <c:pt idx="2">
                  <c:v>STONE &amp; ECCLESHALL PCN</c:v>
                </c:pt>
                <c:pt idx="3">
                  <c:v>STAFFORD SOUTH PCN</c:v>
                </c:pt>
                <c:pt idx="4">
                  <c:v>HIPC (HOLISTIC PATIENT CENTRED CARE) PCN</c:v>
                </c:pt>
                <c:pt idx="5">
                  <c:v>ABOUT BETTER CARE (ABC) PCN</c:v>
                </c:pt>
                <c:pt idx="6">
                  <c:v>CANNOCK NORTH PCN</c:v>
                </c:pt>
                <c:pt idx="7">
                  <c:v>STAFFORD NORTH PCN</c:v>
                </c:pt>
                <c:pt idx="8">
                  <c:v>CANNOCK VILLAGES PCN</c:v>
                </c:pt>
                <c:pt idx="9">
                  <c:v>STAFFORD CENTRAL PCN</c:v>
                </c:pt>
                <c:pt idx="10">
                  <c:v>RUGELEY &amp; GREAT HAYWOOD PCN</c:v>
                </c:pt>
                <c:pt idx="11">
                  <c:v>MEIR PCN</c:v>
                </c:pt>
                <c:pt idx="12">
                  <c:v>MERCIAN PCN</c:v>
                </c:pt>
                <c:pt idx="13">
                  <c:v>EAST STAFFORDSHIRE PCN</c:v>
                </c:pt>
                <c:pt idx="14">
                  <c:v>ICS</c:v>
                </c:pt>
                <c:pt idx="15">
                  <c:v>HANLEY, BUCKNALL &amp; BENTILEE PCN</c:v>
                </c:pt>
                <c:pt idx="16">
                  <c:v>LEEK &amp; BIDDULPH PCN</c:v>
                </c:pt>
                <c:pt idx="17">
                  <c:v>NEWCASTLE CENTRAL PCN</c:v>
                </c:pt>
                <c:pt idx="18">
                  <c:v>NEWCASTLE NORTH PCN</c:v>
                </c:pt>
                <c:pt idx="19">
                  <c:v>WHITFIELD PCN</c:v>
                </c:pt>
                <c:pt idx="20">
                  <c:v>MOORLANDS &amp; RURAL PCN</c:v>
                </c:pt>
                <c:pt idx="21">
                  <c:v>SOUTH STOKE CENTRAL PCN</c:v>
                </c:pt>
                <c:pt idx="22">
                  <c:v>SEISDON PCN</c:v>
                </c:pt>
                <c:pt idx="23">
                  <c:v>SOUTH STOKE WEST PCN</c:v>
                </c:pt>
                <c:pt idx="24">
                  <c:v>SHELTON &amp; HANLEY PCN</c:v>
                </c:pt>
                <c:pt idx="25">
                  <c:v>NEWCASTLE SOUTH PCN</c:v>
                </c:pt>
              </c:strCache>
            </c:strRef>
          </c:cat>
          <c:val>
            <c:numRef>
              <c:f>Sheet1!$C$2:$C$45</c:f>
              <c:numCache>
                <c:formatCode>0%</c:formatCode>
                <c:ptCount val="44"/>
                <c:pt idx="0">
                  <c:v>0.49</c:v>
                </c:pt>
                <c:pt idx="1">
                  <c:v>0.55000000000000004</c:v>
                </c:pt>
                <c:pt idx="2">
                  <c:v>0.56999999999999995</c:v>
                </c:pt>
                <c:pt idx="3">
                  <c:v>0.57999999999999996</c:v>
                </c:pt>
                <c:pt idx="4">
                  <c:v>0.59</c:v>
                </c:pt>
                <c:pt idx="5">
                  <c:v>0.61</c:v>
                </c:pt>
                <c:pt idx="6">
                  <c:v>0.62</c:v>
                </c:pt>
                <c:pt idx="7">
                  <c:v>0.62</c:v>
                </c:pt>
                <c:pt idx="8">
                  <c:v>0.62</c:v>
                </c:pt>
                <c:pt idx="9">
                  <c:v>0.63</c:v>
                </c:pt>
                <c:pt idx="10">
                  <c:v>0.63</c:v>
                </c:pt>
                <c:pt idx="11">
                  <c:v>0.63</c:v>
                </c:pt>
                <c:pt idx="12">
                  <c:v>0.63</c:v>
                </c:pt>
                <c:pt idx="13">
                  <c:v>0.64</c:v>
                </c:pt>
                <c:pt idx="14">
                  <c:v>-10</c:v>
                </c:pt>
                <c:pt idx="15">
                  <c:v>0.67</c:v>
                </c:pt>
                <c:pt idx="16">
                  <c:v>0.67</c:v>
                </c:pt>
                <c:pt idx="17">
                  <c:v>0.67</c:v>
                </c:pt>
                <c:pt idx="18">
                  <c:v>0.67</c:v>
                </c:pt>
                <c:pt idx="19">
                  <c:v>0.68</c:v>
                </c:pt>
                <c:pt idx="20">
                  <c:v>0.69</c:v>
                </c:pt>
                <c:pt idx="21">
                  <c:v>0.7</c:v>
                </c:pt>
                <c:pt idx="22">
                  <c:v>0.71</c:v>
                </c:pt>
                <c:pt idx="23">
                  <c:v>0.75</c:v>
                </c:pt>
                <c:pt idx="24">
                  <c:v>0.75</c:v>
                </c:pt>
                <c:pt idx="25">
                  <c:v>0.79</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0.65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674176"/>
        <c:axId val="144680832"/>
      </c:lineChart>
      <c:catAx>
        <c:axId val="14467417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680832"/>
        <c:crosses val="autoZero"/>
        <c:auto val="1"/>
        <c:lblAlgn val="ctr"/>
        <c:lblOffset val="100"/>
        <c:noMultiLvlLbl val="0"/>
      </c:catAx>
      <c:valAx>
        <c:axId val="1446808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674176"/>
        <c:crosses val="autoZero"/>
        <c:crossBetween val="between"/>
      </c:valAx>
      <c:valAx>
        <c:axId val="144682368"/>
        <c:scaling>
          <c:orientation val="minMax"/>
          <c:max val="1"/>
          <c:min val="0"/>
        </c:scaling>
        <c:delete val="0"/>
        <c:axPos val="r"/>
        <c:numFmt formatCode="0%" sourceLinked="1"/>
        <c:majorTickMark val="none"/>
        <c:minorTickMark val="none"/>
        <c:tickLblPos val="none"/>
        <c:spPr>
          <a:ln>
            <a:noFill/>
          </a:ln>
        </c:spPr>
        <c:crossAx val="144684160"/>
        <c:crosses val="max"/>
        <c:crossBetween val="between"/>
      </c:valAx>
      <c:catAx>
        <c:axId val="144684160"/>
        <c:scaling>
          <c:orientation val="minMax"/>
        </c:scaling>
        <c:delete val="1"/>
        <c:axPos val="b"/>
        <c:numFmt formatCode="General" sourceLinked="1"/>
        <c:majorTickMark val="out"/>
        <c:minorTickMark val="none"/>
        <c:tickLblPos val="nextTo"/>
        <c:crossAx val="1446823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59</c:v>
                </c:pt>
                <c:pt idx="1">
                  <c:v>17</c:v>
                </c:pt>
                <c:pt idx="2">
                  <c:v>9</c:v>
                </c:pt>
                <c:pt idx="3">
                  <c:v>23</c:v>
                </c:pt>
                <c:pt idx="4">
                  <c:v>3</c:v>
                </c:pt>
                <c:pt idx="5">
                  <c:v>27</c:v>
                </c:pt>
                <c:pt idx="6">
                  <c:v>16</c:v>
                </c:pt>
                <c:pt idx="7">
                  <c:v>3</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70496"/>
        <c:axId val="145388672"/>
      </c:barChart>
      <c:catAx>
        <c:axId val="14537049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88672"/>
        <c:crosses val="autoZero"/>
        <c:auto val="1"/>
        <c:lblAlgn val="ctr"/>
        <c:lblOffset val="100"/>
        <c:noMultiLvlLbl val="0"/>
      </c:catAx>
      <c:valAx>
        <c:axId val="14538867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7049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69</c:v>
                </c:pt>
                <c:pt idx="1">
                  <c:v>31</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34</c:v>
                </c:pt>
                <c:pt idx="1">
                  <c:v>31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81504"/>
        <c:axId val="145783040"/>
      </c:lineChart>
      <c:catAx>
        <c:axId val="1457815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83040"/>
        <c:crosses val="autoZero"/>
        <c:auto val="1"/>
        <c:lblAlgn val="ctr"/>
        <c:lblOffset val="100"/>
        <c:noMultiLvlLbl val="0"/>
      </c:catAx>
      <c:valAx>
        <c:axId val="1457830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815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33</c:v>
                </c:pt>
                <c:pt idx="2">
                  <c:v>17</c:v>
                </c:pt>
                <c:pt idx="3">
                  <c:v>9</c:v>
                </c:pt>
                <c:pt idx="4">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237696"/>
        <c:axId val="146255872"/>
      </c:lineChart>
      <c:catAx>
        <c:axId val="1462376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255872"/>
        <c:crosses val="autoZero"/>
        <c:auto val="1"/>
        <c:lblAlgn val="ctr"/>
        <c:lblOffset val="100"/>
        <c:noMultiLvlLbl val="0"/>
      </c:catAx>
      <c:valAx>
        <c:axId val="1462558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2376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gp-patient.co.uk/downloads/slidepacks/2021/05G%20-%20NHS%20NORTH%20STAFFORDSHIRE%20CCG.pptm" TargetMode="External"/><Relationship Id="rId13"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05W%20-%20NHS%20STOKE%20ON%20TRENT%20CCG.pptm" TargetMode="External"/><Relationship Id="rId12"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04Y%20-%20NHS%20CANNOCK%20CHASE%20CCG.pptm" TargetMode="External"/><Relationship Id="rId11" Type="http://schemas.openxmlformats.org/officeDocument/2006/relationships/chart" Target="../charts/chart1.xml"/><Relationship Id="rId5" Type="http://schemas.openxmlformats.org/officeDocument/2006/relationships/hyperlink" Target="https://gp-patient.co.uk/downloads/slidepacks/2021/05D%20-%20NHS%20EAST%20STAFFORDSHIRE%20CCG.pptm" TargetMode="External"/><Relationship Id="rId10" Type="http://schemas.openxmlformats.org/officeDocument/2006/relationships/hyperlink" Target="https://gp-patient.co.uk/downloads/slidepacks/2021/05V%20-%20NHS%20STAFFORD%20AND%20SURROUNDS%20CCG.pptm" TargetMode="External"/><Relationship Id="rId4" Type="http://schemas.openxmlformats.org/officeDocument/2006/relationships/hyperlink" Target="https://www.gp-patient.co.uk/Slidepacks2021" TargetMode="External"/><Relationship Id="rId9" Type="http://schemas.openxmlformats.org/officeDocument/2006/relationships/hyperlink" Target="https://gp-patient.co.uk/downloads/slidepacks/2021/05Q%20-%20NHS%20SOUTH%20EAST%20STAFFORDSHIRE%20AND%20SEISDON%20PENINSULA%20CCG.pptm" TargetMode="External"/><Relationship Id="rId1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STAFFORDSHIRE AND STOKE ON TRENT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25</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STAFFORDSHIRE AND STOKE ON TRENT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STAFFORDSHIRE AND STOKE ON TRENT ICS, 47,881</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19,564</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41%</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670591945"/>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EAST STAFFORDSHIRE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CANNOCK CHASE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STOKE ON TRENT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266819">
                <a:tc>
                  <a:txBody>
                    <a:bodyPr/>
                    <a:lstStyle/>
                    <a:p>
                      <a:r>
                        <a:rPr lang="en-GB" sz="1100" b="0" dirty="0">
                          <a:solidFill>
                            <a:schemeClr val="tx1"/>
                          </a:solidFill>
                          <a:hlinkClick r:id="rId8"/>
                        </a:rPr>
                        <a:t>NHS NORTH STAFFORDSHIRE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66819">
                <a:tc>
                  <a:txBody>
                    <a:bodyPr/>
                    <a:lstStyle/>
                    <a:p>
                      <a:r>
                        <a:rPr lang="en-GB" sz="1100" b="0" dirty="0">
                          <a:solidFill>
                            <a:schemeClr val="tx1"/>
                          </a:solidFill>
                          <a:hlinkClick r:id="rId9"/>
                        </a:rPr>
                        <a:t>NHS SOUTH EAST STAFFORDSHIRE AND SEISDON PENINSULA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266819">
                <a:tc>
                  <a:txBody>
                    <a:bodyPr/>
                    <a:lstStyle/>
                    <a:p>
                      <a:r>
                        <a:rPr lang="en-GB" sz="1100" b="0" dirty="0">
                          <a:solidFill>
                            <a:schemeClr val="tx1"/>
                          </a:solidFill>
                          <a:hlinkClick r:id="rId10"/>
                        </a:rPr>
                        <a:t>NHS STAFFORD AND SURROUNDS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100681684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STAFFORDSHIRE AND STOKE ON TRENT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12"/>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3"/>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4"/>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STAFFORDSHIRE AND STOKE ON TRENT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79113064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3916990617"/>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903463422"/>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208422155"/>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9206230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1506120586"/>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779239802"/>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(19,203); ICS 2020 (16,407); PCN bases range from 251 to 2,355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1651159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805009943"/>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568517838"/>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546691364"/>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1122010766"/>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413358202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39319582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047501014"/>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84992749"/>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1894370301"/>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129653656"/>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554797434"/>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510338743"/>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(19,203); PCN bases range from 251 to 2,355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19685348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9739875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7049195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95482534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75419793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84283199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97131700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421290073"/>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(18,747); ICS 2020 (16,246); PCN bases range from 245 to 2,310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5475235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16195424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63599027"/>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578841604"/>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1399467764"/>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39083511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34629578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62157291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177629271"/>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402545527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845875214"/>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(18,747); PCN bases range from 245 to 2,310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508808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860072380"/>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48430556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422212049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91288023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814966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32112858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(18,789); ICS 2020 (16,467); PCN bases range from 242 to 2,309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162988568"/>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1844304077"/>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1648866785"/>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544959931"/>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817559579"/>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7203678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40548459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89285817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336436643"/>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58817894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4121536154"/>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(18,789); PCN bases range from 242 to 2,309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49416474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560091250"/>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619839054"/>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08225180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1060025738"/>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(19,136); PCN bases range from 249 to 2,357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6085410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419998804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348701872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242898001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32561821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398053957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(6,862); ICS 2020 (4,802); PCN bases range from 126 to 974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112000474"/>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83777091"/>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12518357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2040343124"/>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341407023"/>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470213364"/>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9906775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16806360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63139781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2337994787"/>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(61%)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4122141938"/>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78475100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473005424"/>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(6,862); PCN bases range from 126 to 974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32447058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3979741636"/>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(13,272); PCN bases range from 177 to 1,593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336405747"/>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6619197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1034258546"/>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304599385"/>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285600518"/>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33%</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3845528976"/>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722469030"/>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67%</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907052174"/>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703100607"/>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394106008"/>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146322906"/>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5044830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709388307"/>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(13,272); PCN bases range from 177 to 1,593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1260533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480359316"/>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(16,312); PCN bases range from 209 to 1,942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6675610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990690932"/>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81%</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961559795"/>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3571695028"/>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876076291"/>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2241621586"/>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193658665"/>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775104475"/>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1226437392"/>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50601043"/>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615899863"/>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3179535599"/>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79547679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78941335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54142009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(16,312); PCN bases range from 209 to 1,942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366434868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(1,609)</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937802470"/>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3460362620"/>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43195264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17787085"/>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71524228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04597261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56341479"/>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2052658238"/>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672867887"/>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897631209"/>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09628075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(17,651); ICS 2020 (15,386); PCN bases range from 235 to 2,143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848171154"/>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5560205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98059292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26588489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260816717"/>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574624774"/>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(17,651); PCN bases range from 235 to 2,143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366738875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7117924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753194212"/>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468859715"/>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305602551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635574594"/>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(17,742); PCN bases range from 233 to 2,174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14974732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423971598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08616127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026793542"/>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(17,170); PCN bases range from 226 to 2,105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41670822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586685721"/>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3987591995"/>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617768641"/>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064175345"/>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749541476"/>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33036082"/>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3473911438"/>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93%</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1260079758"/>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66006642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0385540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88999473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(17,170); PCN bases range from 226 to 2,105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(17,807; 17,444; 17,617)</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70579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40360570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263024605"/>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2874979829"/>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(15,751; 17,565; 17,572)</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42544735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40721559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74807009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045438917"/>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1561437301"/>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95582181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2783462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89746860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64861966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07532247"/>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(7,753); ICS 2020 (6,226); PCN bases range from 83 to 953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85611510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420266297"/>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34138034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86208791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60782889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332899961"/>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4290442835"/>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113992471"/>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350650320"/>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878157243"/>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306876025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852752104"/>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51964191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85246069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85703429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(7,326); ICS 2020 (6,819); PCN bases range from 87 to 825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80466554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3566855406"/>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588376199"/>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993844525"/>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417619283"/>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28323152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37608885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04756996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294347145"/>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56280097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19066850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3471607022"/>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(7,326); PCN bases range from 87 to 825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794448589"/>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255565954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4051566038"/>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2697465924"/>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36039236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40318140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(16,691); ICS 2020 (15,160); PCN bases range from 209 to 2,047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15911372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2728516512"/>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3855848812"/>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3526117316"/>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2533661573"/>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42928294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73870707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5633020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827356779"/>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900959044"/>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(16,691); 
PCN bases range from 209 to 2,047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06469535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36524091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(3,266)</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746375326"/>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40325092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260574966"/>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730558297"/>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65916080"/>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571246881"/>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666886617"/>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(2,946); ICS 2020 (2,836)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3240897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428293548"/>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2729768257"/>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172743492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1148237640"/>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6465876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337770587"/>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321088873"/>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424648405"/>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4223332450"/>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51872644"/>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(3,102); ICS 2020 (2,917)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0085243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1004945280"/>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36654244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308363648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775533251"/>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5944</Words>
  <Application>Microsoft Office PowerPoint</Application>
  <PresentationFormat>A4 Paper (210x297 mm)</PresentationFormat>
  <Paragraphs>691</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STAFFORDSHIRE AND STOKE ON TRENT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