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79</c:v>
                </c:pt>
                <c:pt idx="1">
                  <c:v>78</c:v>
                </c:pt>
                <c:pt idx="2">
                  <c:v>63</c:v>
                </c:pt>
                <c:pt idx="3">
                  <c:v>63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9</c:v>
                </c:pt>
                <c:pt idx="1">
                  <c:v>10</c:v>
                </c:pt>
                <c:pt idx="2">
                  <c:v>20</c:v>
                </c:pt>
                <c:pt idx="3">
                  <c:v>20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6.14227293600891E-3"/>
                  <c:y val="-7.5430256857843461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3.7192188092841181E-4"/>
                  <c:y val="-3.7715128428921388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30</c:v>
                </c:pt>
                <c:pt idx="1">
                  <c:v>33</c:v>
                </c:pt>
                <c:pt idx="2">
                  <c:v>16</c:v>
                </c:pt>
                <c:pt idx="3">
                  <c:v>10</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0.43</c:v>
                </c:pt>
                <c:pt idx="1">
                  <c:v>0.48</c:v>
                </c:pt>
                <c:pt idx="2">
                  <c:v>0.51</c:v>
                </c:pt>
                <c:pt idx="3">
                  <c:v>0.51</c:v>
                </c:pt>
                <c:pt idx="4">
                  <c:v>0.53</c:v>
                </c:pt>
                <c:pt idx="5">
                  <c:v>0.56000000000000005</c:v>
                </c:pt>
                <c:pt idx="6">
                  <c:v>0.56000000000000005</c:v>
                </c:pt>
                <c:pt idx="7">
                  <c:v>0.56000000000000005</c:v>
                </c:pt>
                <c:pt idx="8">
                  <c:v>0.56000000000000005</c:v>
                </c:pt>
                <c:pt idx="9">
                  <c:v>0.56000000000000005</c:v>
                </c:pt>
                <c:pt idx="10">
                  <c:v>0.59</c:v>
                </c:pt>
                <c:pt idx="11">
                  <c:v>0.6</c:v>
                </c:pt>
                <c:pt idx="12">
                  <c:v>0.6</c:v>
                </c:pt>
                <c:pt idx="13">
                  <c:v>0.61</c:v>
                </c:pt>
                <c:pt idx="14">
                  <c:v>0.61</c:v>
                </c:pt>
                <c:pt idx="15">
                  <c:v>0.62</c:v>
                </c:pt>
                <c:pt idx="16">
                  <c:v>0.63</c:v>
                </c:pt>
                <c:pt idx="17">
                  <c:v>0.63</c:v>
                </c:pt>
                <c:pt idx="18">
                  <c:v>0.64</c:v>
                </c:pt>
                <c:pt idx="19">
                  <c:v>0.65</c:v>
                </c:pt>
                <c:pt idx="20">
                  <c:v>0.65</c:v>
                </c:pt>
                <c:pt idx="21">
                  <c:v>0.67</c:v>
                </c:pt>
                <c:pt idx="22">
                  <c:v>0.67</c:v>
                </c:pt>
                <c:pt idx="23">
                  <c:v>0.68</c:v>
                </c:pt>
                <c:pt idx="24">
                  <c:v>0.7</c:v>
                </c:pt>
                <c:pt idx="25">
                  <c:v>0.72</c:v>
                </c:pt>
                <c:pt idx="26">
                  <c:v>0.72</c:v>
                </c:pt>
                <c:pt idx="27">
                  <c:v>0.73</c:v>
                </c:pt>
                <c:pt idx="28">
                  <c:v>0.73</c:v>
                </c:pt>
                <c:pt idx="29">
                  <c:v>0.74</c:v>
                </c:pt>
                <c:pt idx="30">
                  <c:v>0.76</c:v>
                </c:pt>
                <c:pt idx="31">
                  <c:v>0.76</c:v>
                </c:pt>
                <c:pt idx="32">
                  <c:v>0.77</c:v>
                </c:pt>
                <c:pt idx="33">
                  <c:v>0.78</c:v>
                </c:pt>
                <c:pt idx="34">
                  <c:v>0.84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pt idx="15">
                  <c:v>0.63</c:v>
                </c:pt>
                <c:pt idx="16">
                  <c:v>0.63</c:v>
                </c:pt>
                <c:pt idx="17">
                  <c:v>0.63</c:v>
                </c:pt>
                <c:pt idx="18">
                  <c:v>0.63</c:v>
                </c:pt>
                <c:pt idx="19">
                  <c:v>0.63</c:v>
                </c:pt>
                <c:pt idx="20">
                  <c:v>0.63</c:v>
                </c:pt>
                <c:pt idx="21">
                  <c:v>0.63</c:v>
                </c:pt>
                <c:pt idx="22">
                  <c:v>0.63</c:v>
                </c:pt>
                <c:pt idx="23">
                  <c:v>0.63</c:v>
                </c:pt>
                <c:pt idx="24">
                  <c:v>0.63</c:v>
                </c:pt>
                <c:pt idx="25">
                  <c:v>0.63</c:v>
                </c:pt>
                <c:pt idx="26">
                  <c:v>0.63</c:v>
                </c:pt>
                <c:pt idx="27">
                  <c:v>0.63</c:v>
                </c:pt>
                <c:pt idx="28">
                  <c:v>0.63</c:v>
                </c:pt>
                <c:pt idx="29">
                  <c:v>0.63</c:v>
                </c:pt>
                <c:pt idx="30">
                  <c:v>0.63</c:v>
                </c:pt>
                <c:pt idx="31">
                  <c:v>0.63</c:v>
                </c:pt>
                <c:pt idx="32">
                  <c:v>0.63</c:v>
                </c:pt>
                <c:pt idx="33">
                  <c:v>0.63</c:v>
                </c:pt>
                <c:pt idx="34">
                  <c:v>0.63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10</c:v>
                </c:pt>
                <c:pt idx="1">
                  <c:v>90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58</c:v>
                </c:pt>
                <c:pt idx="1">
                  <c:v>57</c:v>
                </c:pt>
                <c:pt idx="2">
                  <c:v>40</c:v>
                </c:pt>
                <c:pt idx="3">
                  <c:v>39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42</c:v>
                </c:pt>
                <c:pt idx="1">
                  <c:v>43</c:v>
                </c:pt>
                <c:pt idx="2">
                  <c:v>60</c:v>
                </c:pt>
                <c:pt idx="3">
                  <c:v>61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11</c:v>
                </c:pt>
                <c:pt idx="1">
                  <c:v>28</c:v>
                </c:pt>
                <c:pt idx="2">
                  <c:v>27</c:v>
                </c:pt>
                <c:pt idx="3">
                  <c:v>34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0.1</c:v>
                </c:pt>
                <c:pt idx="1">
                  <c:v>0.1</c:v>
                </c:pt>
                <c:pt idx="2">
                  <c:v>0.18</c:v>
                </c:pt>
                <c:pt idx="3">
                  <c:v>0.18</c:v>
                </c:pt>
                <c:pt idx="4">
                  <c:v>0.25</c:v>
                </c:pt>
                <c:pt idx="5">
                  <c:v>0.28000000000000003</c:v>
                </c:pt>
                <c:pt idx="6">
                  <c:v>0.3</c:v>
                </c:pt>
                <c:pt idx="7">
                  <c:v>0.31</c:v>
                </c:pt>
                <c:pt idx="8">
                  <c:v>0.31</c:v>
                </c:pt>
                <c:pt idx="9">
                  <c:v>0.35</c:v>
                </c:pt>
                <c:pt idx="10">
                  <c:v>0.36</c:v>
                </c:pt>
                <c:pt idx="11">
                  <c:v>0.36</c:v>
                </c:pt>
                <c:pt idx="12">
                  <c:v>0.37</c:v>
                </c:pt>
                <c:pt idx="13">
                  <c:v>0.38</c:v>
                </c:pt>
                <c:pt idx="14">
                  <c:v>0.38</c:v>
                </c:pt>
                <c:pt idx="15">
                  <c:v>0.39</c:v>
                </c:pt>
                <c:pt idx="16">
                  <c:v>0.4</c:v>
                </c:pt>
                <c:pt idx="17">
                  <c:v>0.4</c:v>
                </c:pt>
                <c:pt idx="18">
                  <c:v>0.41</c:v>
                </c:pt>
                <c:pt idx="19">
                  <c:v>0.43</c:v>
                </c:pt>
                <c:pt idx="20">
                  <c:v>0.44</c:v>
                </c:pt>
                <c:pt idx="21">
                  <c:v>0.44</c:v>
                </c:pt>
                <c:pt idx="22">
                  <c:v>0.45</c:v>
                </c:pt>
                <c:pt idx="23">
                  <c:v>0.47</c:v>
                </c:pt>
                <c:pt idx="24">
                  <c:v>0.47</c:v>
                </c:pt>
                <c:pt idx="25">
                  <c:v>0.48</c:v>
                </c:pt>
                <c:pt idx="26">
                  <c:v>0.48</c:v>
                </c:pt>
                <c:pt idx="27">
                  <c:v>0.49</c:v>
                </c:pt>
                <c:pt idx="28">
                  <c:v>0.49</c:v>
                </c:pt>
                <c:pt idx="29">
                  <c:v>0.54</c:v>
                </c:pt>
                <c:pt idx="30">
                  <c:v>0.55000000000000004</c:v>
                </c:pt>
                <c:pt idx="31">
                  <c:v>0.57999999999999996</c:v>
                </c:pt>
                <c:pt idx="32">
                  <c:v>0.59</c:v>
                </c:pt>
                <c:pt idx="33">
                  <c:v>0.64</c:v>
                </c:pt>
                <c:pt idx="34">
                  <c:v>0.67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0.39</c:v>
                </c:pt>
                <c:pt idx="1">
                  <c:v>0.39</c:v>
                </c:pt>
                <c:pt idx="2">
                  <c:v>0.39</c:v>
                </c:pt>
                <c:pt idx="3">
                  <c:v>0.39</c:v>
                </c:pt>
                <c:pt idx="4">
                  <c:v>0.39</c:v>
                </c:pt>
                <c:pt idx="5">
                  <c:v>0.39</c:v>
                </c:pt>
                <c:pt idx="6">
                  <c:v>0.39</c:v>
                </c:pt>
                <c:pt idx="7">
                  <c:v>0.39</c:v>
                </c:pt>
                <c:pt idx="8">
                  <c:v>0.39</c:v>
                </c:pt>
                <c:pt idx="9">
                  <c:v>0.39</c:v>
                </c:pt>
                <c:pt idx="10">
                  <c:v>0.39</c:v>
                </c:pt>
                <c:pt idx="11">
                  <c:v>0.39</c:v>
                </c:pt>
                <c:pt idx="12">
                  <c:v>0.39</c:v>
                </c:pt>
                <c:pt idx="13">
                  <c:v>0.39</c:v>
                </c:pt>
                <c:pt idx="14">
                  <c:v>0.39</c:v>
                </c:pt>
                <c:pt idx="15">
                  <c:v>0.39</c:v>
                </c:pt>
                <c:pt idx="16">
                  <c:v>0.39</c:v>
                </c:pt>
                <c:pt idx="17">
                  <c:v>0.39</c:v>
                </c:pt>
                <c:pt idx="18">
                  <c:v>0.39</c:v>
                </c:pt>
                <c:pt idx="19">
                  <c:v>0.39</c:v>
                </c:pt>
                <c:pt idx="20">
                  <c:v>0.39</c:v>
                </c:pt>
                <c:pt idx="21">
                  <c:v>0.39</c:v>
                </c:pt>
                <c:pt idx="22">
                  <c:v>0.39</c:v>
                </c:pt>
                <c:pt idx="23">
                  <c:v>0.39</c:v>
                </c:pt>
                <c:pt idx="24">
                  <c:v>0.39</c:v>
                </c:pt>
                <c:pt idx="25">
                  <c:v>0.39</c:v>
                </c:pt>
                <c:pt idx="26">
                  <c:v>0.39</c:v>
                </c:pt>
                <c:pt idx="27">
                  <c:v>0.39</c:v>
                </c:pt>
                <c:pt idx="28">
                  <c:v>0.39</c:v>
                </c:pt>
                <c:pt idx="29">
                  <c:v>0.39</c:v>
                </c:pt>
                <c:pt idx="30">
                  <c:v>0.39</c:v>
                </c:pt>
                <c:pt idx="31">
                  <c:v>0.39</c:v>
                </c:pt>
                <c:pt idx="32">
                  <c:v>0.39</c:v>
                </c:pt>
                <c:pt idx="33">
                  <c:v>0.39</c:v>
                </c:pt>
                <c:pt idx="34">
                  <c:v>0.39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85</c:v>
                </c:pt>
                <c:pt idx="2">
                  <c:v>74</c:v>
                </c:pt>
                <c:pt idx="3">
                  <c:v>74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14</c:v>
                </c:pt>
                <c:pt idx="1">
                  <c:v>15</c:v>
                </c:pt>
                <c:pt idx="2">
                  <c:v>26</c:v>
                </c:pt>
                <c:pt idx="3">
                  <c:v>26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31</c:v>
                </c:pt>
                <c:pt idx="1">
                  <c:v>43</c:v>
                </c:pt>
                <c:pt idx="2">
                  <c:v>16</c:v>
                </c:pt>
                <c:pt idx="3">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0.53</c:v>
                </c:pt>
                <c:pt idx="1">
                  <c:v>0.6</c:v>
                </c:pt>
                <c:pt idx="2">
                  <c:v>0.62</c:v>
                </c:pt>
                <c:pt idx="3">
                  <c:v>0.62</c:v>
                </c:pt>
                <c:pt idx="4">
                  <c:v>0.63</c:v>
                </c:pt>
                <c:pt idx="5">
                  <c:v>0.65</c:v>
                </c:pt>
                <c:pt idx="6">
                  <c:v>0.66</c:v>
                </c:pt>
                <c:pt idx="7">
                  <c:v>0.67</c:v>
                </c:pt>
                <c:pt idx="8">
                  <c:v>0.67</c:v>
                </c:pt>
                <c:pt idx="9">
                  <c:v>0.69</c:v>
                </c:pt>
                <c:pt idx="10">
                  <c:v>0.69</c:v>
                </c:pt>
                <c:pt idx="11">
                  <c:v>0.7</c:v>
                </c:pt>
                <c:pt idx="12">
                  <c:v>0.7</c:v>
                </c:pt>
                <c:pt idx="13">
                  <c:v>0.71</c:v>
                </c:pt>
                <c:pt idx="14">
                  <c:v>0.71</c:v>
                </c:pt>
                <c:pt idx="15">
                  <c:v>0.72</c:v>
                </c:pt>
                <c:pt idx="16">
                  <c:v>0.74</c:v>
                </c:pt>
                <c:pt idx="17">
                  <c:v>0.75</c:v>
                </c:pt>
                <c:pt idx="18">
                  <c:v>0.76</c:v>
                </c:pt>
                <c:pt idx="19">
                  <c:v>0.76</c:v>
                </c:pt>
                <c:pt idx="20">
                  <c:v>0.77</c:v>
                </c:pt>
                <c:pt idx="21">
                  <c:v>0.79</c:v>
                </c:pt>
                <c:pt idx="22">
                  <c:v>0.79</c:v>
                </c:pt>
                <c:pt idx="23">
                  <c:v>0.8</c:v>
                </c:pt>
                <c:pt idx="24">
                  <c:v>0.8</c:v>
                </c:pt>
                <c:pt idx="25">
                  <c:v>0.82</c:v>
                </c:pt>
                <c:pt idx="26">
                  <c:v>0.83</c:v>
                </c:pt>
                <c:pt idx="27">
                  <c:v>0.83</c:v>
                </c:pt>
                <c:pt idx="28">
                  <c:v>0.84</c:v>
                </c:pt>
                <c:pt idx="29">
                  <c:v>0.86</c:v>
                </c:pt>
                <c:pt idx="30">
                  <c:v>0.86</c:v>
                </c:pt>
                <c:pt idx="31">
                  <c:v>0.88</c:v>
                </c:pt>
                <c:pt idx="32">
                  <c:v>0.88</c:v>
                </c:pt>
                <c:pt idx="33">
                  <c:v>0.89</c:v>
                </c:pt>
                <c:pt idx="34">
                  <c:v>0.9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0.21</c:v>
                </c:pt>
                <c:pt idx="1">
                  <c:v>0.28999999999999998</c:v>
                </c:pt>
                <c:pt idx="2">
                  <c:v>0.15</c:v>
                </c:pt>
                <c:pt idx="3">
                  <c:v>0.08</c:v>
                </c:pt>
                <c:pt idx="4">
                  <c:v>0.52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47</c:v>
                </c:pt>
                <c:pt idx="1">
                  <c:v>50</c:v>
                </c:pt>
                <c:pt idx="2">
                  <c:v>31</c:v>
                </c:pt>
                <c:pt idx="3">
                  <c:v>18</c:v>
                </c:pt>
                <c:pt idx="4">
                  <c:v>66</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6</c:v>
                </c:pt>
                <c:pt idx="1">
                  <c:v>13</c:v>
                </c:pt>
                <c:pt idx="2">
                  <c:v>6</c:v>
                </c:pt>
                <c:pt idx="3">
                  <c:v>3</c:v>
                </c:pt>
                <c:pt idx="4">
                  <c:v>33</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34</c:v>
                </c:pt>
                <c:pt idx="1">
                  <c:v>66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72</c:v>
                </c:pt>
                <c:pt idx="1">
                  <c:v>71</c:v>
                </c:pt>
                <c:pt idx="2">
                  <c:v>58</c:v>
                </c:pt>
                <c:pt idx="3">
                  <c:v>57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28</c:v>
                </c:pt>
                <c:pt idx="1">
                  <c:v>29</c:v>
                </c:pt>
                <c:pt idx="2">
                  <c:v>42</c:v>
                </c:pt>
                <c:pt idx="3">
                  <c:v>43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17</c:v>
                </c:pt>
                <c:pt idx="1">
                  <c:v>41</c:v>
                </c:pt>
                <c:pt idx="2">
                  <c:v>24</c:v>
                </c:pt>
                <c:pt idx="3">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0.34</c:v>
                </c:pt>
                <c:pt idx="1">
                  <c:v>0.43</c:v>
                </c:pt>
                <c:pt idx="2">
                  <c:v>0.44</c:v>
                </c:pt>
                <c:pt idx="3">
                  <c:v>0.46</c:v>
                </c:pt>
                <c:pt idx="4">
                  <c:v>0.47</c:v>
                </c:pt>
                <c:pt idx="5">
                  <c:v>0.49</c:v>
                </c:pt>
                <c:pt idx="6">
                  <c:v>0.52</c:v>
                </c:pt>
                <c:pt idx="7">
                  <c:v>0.53</c:v>
                </c:pt>
                <c:pt idx="8">
                  <c:v>0.53</c:v>
                </c:pt>
                <c:pt idx="9">
                  <c:v>0.53</c:v>
                </c:pt>
                <c:pt idx="10">
                  <c:v>0.54</c:v>
                </c:pt>
                <c:pt idx="11">
                  <c:v>0.55000000000000004</c:v>
                </c:pt>
                <c:pt idx="12">
                  <c:v>0.55000000000000004</c:v>
                </c:pt>
                <c:pt idx="13">
                  <c:v>0.55000000000000004</c:v>
                </c:pt>
                <c:pt idx="14">
                  <c:v>0.56000000000000005</c:v>
                </c:pt>
                <c:pt idx="15">
                  <c:v>0.56999999999999995</c:v>
                </c:pt>
                <c:pt idx="16">
                  <c:v>0.56999999999999995</c:v>
                </c:pt>
                <c:pt idx="17">
                  <c:v>0.57999999999999996</c:v>
                </c:pt>
                <c:pt idx="18">
                  <c:v>0.57999999999999996</c:v>
                </c:pt>
                <c:pt idx="19">
                  <c:v>0.57999999999999996</c:v>
                </c:pt>
                <c:pt idx="20">
                  <c:v>0.6</c:v>
                </c:pt>
                <c:pt idx="21">
                  <c:v>0.61</c:v>
                </c:pt>
                <c:pt idx="22">
                  <c:v>0.62</c:v>
                </c:pt>
                <c:pt idx="23">
                  <c:v>0.64</c:v>
                </c:pt>
                <c:pt idx="24">
                  <c:v>0.65</c:v>
                </c:pt>
                <c:pt idx="25">
                  <c:v>0.65</c:v>
                </c:pt>
                <c:pt idx="26">
                  <c:v>0.65</c:v>
                </c:pt>
                <c:pt idx="27">
                  <c:v>0.65</c:v>
                </c:pt>
                <c:pt idx="28">
                  <c:v>0.65</c:v>
                </c:pt>
                <c:pt idx="29">
                  <c:v>0.66</c:v>
                </c:pt>
                <c:pt idx="30">
                  <c:v>0.68</c:v>
                </c:pt>
                <c:pt idx="31">
                  <c:v>0.7</c:v>
                </c:pt>
                <c:pt idx="32">
                  <c:v>0.71</c:v>
                </c:pt>
                <c:pt idx="33">
                  <c:v>0.71</c:v>
                </c:pt>
                <c:pt idx="34">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pt idx="18">
                  <c:v>0.56999999999999995</c:v>
                </c:pt>
                <c:pt idx="19">
                  <c:v>0.56999999999999995</c:v>
                </c:pt>
                <c:pt idx="20">
                  <c:v>0.56999999999999995</c:v>
                </c:pt>
                <c:pt idx="21">
                  <c:v>0.56999999999999995</c:v>
                </c:pt>
                <c:pt idx="22">
                  <c:v>0.56999999999999995</c:v>
                </c:pt>
                <c:pt idx="23">
                  <c:v>0.56999999999999995</c:v>
                </c:pt>
                <c:pt idx="24">
                  <c:v>0.56999999999999995</c:v>
                </c:pt>
                <c:pt idx="25">
                  <c:v>0.56999999999999995</c:v>
                </c:pt>
                <c:pt idx="26">
                  <c:v>0.56999999999999995</c:v>
                </c:pt>
                <c:pt idx="27">
                  <c:v>0.56999999999999995</c:v>
                </c:pt>
                <c:pt idx="28">
                  <c:v>0.56999999999999995</c:v>
                </c:pt>
                <c:pt idx="29">
                  <c:v>0.56999999999999995</c:v>
                </c:pt>
                <c:pt idx="30">
                  <c:v>0.56999999999999995</c:v>
                </c:pt>
                <c:pt idx="31">
                  <c:v>0.56999999999999995</c:v>
                </c:pt>
                <c:pt idx="32">
                  <c:v>0.56999999999999995</c:v>
                </c:pt>
                <c:pt idx="33">
                  <c:v>0.56999999999999995</c:v>
                </c:pt>
                <c:pt idx="34">
                  <c:v>0.56999999999999995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36</c:v>
                </c:pt>
                <c:pt idx="1">
                  <c:v>64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16</c:v>
                </c:pt>
                <c:pt idx="1">
                  <c:v>30</c:v>
                </c:pt>
                <c:pt idx="2">
                  <c:v>6</c:v>
                </c:pt>
                <c:pt idx="3">
                  <c:v>17</c:v>
                </c:pt>
                <c:pt idx="4">
                  <c:v>47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62</c:v>
                </c:pt>
                <c:pt idx="1">
                  <c:v>52</c:v>
                </c:pt>
                <c:pt idx="2">
                  <c:v>53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38</c:v>
                </c:pt>
                <c:pt idx="1">
                  <c:v>48</c:v>
                </c:pt>
                <c:pt idx="2">
                  <c:v>47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0.36</c:v>
                </c:pt>
                <c:pt idx="1">
                  <c:v>0.39</c:v>
                </c:pt>
                <c:pt idx="2">
                  <c:v>0.42</c:v>
                </c:pt>
                <c:pt idx="3">
                  <c:v>0.42</c:v>
                </c:pt>
                <c:pt idx="4">
                  <c:v>0.46</c:v>
                </c:pt>
                <c:pt idx="5">
                  <c:v>0.48</c:v>
                </c:pt>
                <c:pt idx="6">
                  <c:v>0.48</c:v>
                </c:pt>
                <c:pt idx="7">
                  <c:v>0.49</c:v>
                </c:pt>
                <c:pt idx="8">
                  <c:v>0.49</c:v>
                </c:pt>
                <c:pt idx="9">
                  <c:v>0.49</c:v>
                </c:pt>
                <c:pt idx="10">
                  <c:v>0.5</c:v>
                </c:pt>
                <c:pt idx="11">
                  <c:v>0.51</c:v>
                </c:pt>
                <c:pt idx="12">
                  <c:v>0.51</c:v>
                </c:pt>
                <c:pt idx="13">
                  <c:v>0.51</c:v>
                </c:pt>
                <c:pt idx="14">
                  <c:v>0.53</c:v>
                </c:pt>
                <c:pt idx="15">
                  <c:v>0.54</c:v>
                </c:pt>
                <c:pt idx="16">
                  <c:v>0.54</c:v>
                </c:pt>
                <c:pt idx="17">
                  <c:v>0.54</c:v>
                </c:pt>
                <c:pt idx="18">
                  <c:v>0.55000000000000004</c:v>
                </c:pt>
                <c:pt idx="19">
                  <c:v>0.56000000000000005</c:v>
                </c:pt>
                <c:pt idx="20">
                  <c:v>0.56000000000000005</c:v>
                </c:pt>
                <c:pt idx="21">
                  <c:v>0.56999999999999995</c:v>
                </c:pt>
                <c:pt idx="22">
                  <c:v>0.56999999999999995</c:v>
                </c:pt>
                <c:pt idx="23">
                  <c:v>0.56999999999999995</c:v>
                </c:pt>
                <c:pt idx="24">
                  <c:v>0.57999999999999996</c:v>
                </c:pt>
                <c:pt idx="25">
                  <c:v>0.57999999999999996</c:v>
                </c:pt>
                <c:pt idx="26">
                  <c:v>0.59</c:v>
                </c:pt>
                <c:pt idx="27">
                  <c:v>0.59</c:v>
                </c:pt>
                <c:pt idx="28">
                  <c:v>0.59</c:v>
                </c:pt>
                <c:pt idx="29">
                  <c:v>0.6</c:v>
                </c:pt>
                <c:pt idx="30">
                  <c:v>0.6</c:v>
                </c:pt>
                <c:pt idx="31">
                  <c:v>0.61</c:v>
                </c:pt>
                <c:pt idx="32">
                  <c:v>0.67</c:v>
                </c:pt>
                <c:pt idx="33">
                  <c:v>0.68</c:v>
                </c:pt>
                <c:pt idx="34">
                  <c:v>0.69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77</c:v>
                </c:pt>
                <c:pt idx="1">
                  <c:v>66</c:v>
                </c:pt>
                <c:pt idx="2">
                  <c:v>68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23</c:v>
                </c:pt>
                <c:pt idx="1">
                  <c:v>34</c:v>
                </c:pt>
                <c:pt idx="2">
                  <c:v>32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68</c:v>
                </c:pt>
                <c:pt idx="1">
                  <c:v>28</c:v>
                </c:pt>
                <c:pt idx="2">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0.57999999999999996</c:v>
                </c:pt>
                <c:pt idx="1">
                  <c:v>0.57999999999999996</c:v>
                </c:pt>
                <c:pt idx="2">
                  <c:v>0.59</c:v>
                </c:pt>
                <c:pt idx="3">
                  <c:v>0.59</c:v>
                </c:pt>
                <c:pt idx="4">
                  <c:v>0.61</c:v>
                </c:pt>
                <c:pt idx="5">
                  <c:v>0.61</c:v>
                </c:pt>
                <c:pt idx="6">
                  <c:v>0.62</c:v>
                </c:pt>
                <c:pt idx="7">
                  <c:v>0.62</c:v>
                </c:pt>
                <c:pt idx="8">
                  <c:v>0.62</c:v>
                </c:pt>
                <c:pt idx="9">
                  <c:v>0.62</c:v>
                </c:pt>
                <c:pt idx="10">
                  <c:v>0.63</c:v>
                </c:pt>
                <c:pt idx="11">
                  <c:v>0.63</c:v>
                </c:pt>
                <c:pt idx="12">
                  <c:v>0.63</c:v>
                </c:pt>
                <c:pt idx="13">
                  <c:v>0.65</c:v>
                </c:pt>
                <c:pt idx="14">
                  <c:v>0.66</c:v>
                </c:pt>
                <c:pt idx="15">
                  <c:v>0.67</c:v>
                </c:pt>
                <c:pt idx="16">
                  <c:v>0.67</c:v>
                </c:pt>
                <c:pt idx="17">
                  <c:v>0.67</c:v>
                </c:pt>
                <c:pt idx="18">
                  <c:v>0.68</c:v>
                </c:pt>
                <c:pt idx="19">
                  <c:v>0.68</c:v>
                </c:pt>
                <c:pt idx="20">
                  <c:v>0.68</c:v>
                </c:pt>
                <c:pt idx="21">
                  <c:v>0.71</c:v>
                </c:pt>
                <c:pt idx="22">
                  <c:v>0.71</c:v>
                </c:pt>
                <c:pt idx="23">
                  <c:v>0.71</c:v>
                </c:pt>
                <c:pt idx="24">
                  <c:v>0.72</c:v>
                </c:pt>
                <c:pt idx="25">
                  <c:v>0.72</c:v>
                </c:pt>
                <c:pt idx="26">
                  <c:v>0.72</c:v>
                </c:pt>
                <c:pt idx="27">
                  <c:v>0.72</c:v>
                </c:pt>
                <c:pt idx="28">
                  <c:v>0.74</c:v>
                </c:pt>
                <c:pt idx="29">
                  <c:v>0.75</c:v>
                </c:pt>
                <c:pt idx="30">
                  <c:v>0.76</c:v>
                </c:pt>
                <c:pt idx="31">
                  <c:v>0.76</c:v>
                </c:pt>
                <c:pt idx="32">
                  <c:v>0.79</c:v>
                </c:pt>
                <c:pt idx="33">
                  <c:v>0.79</c:v>
                </c:pt>
                <c:pt idx="34">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0.06</c:v>
                </c:pt>
                <c:pt idx="1">
                  <c:v>0.15</c:v>
                </c:pt>
                <c:pt idx="2">
                  <c:v>0.05</c:v>
                </c:pt>
                <c:pt idx="3">
                  <c:v>0.04</c:v>
                </c:pt>
                <c:pt idx="4">
                  <c:v>0.12</c:v>
                </c:pt>
                <c:pt idx="5">
                  <c:v>0.14000000000000001</c:v>
                </c:pt>
                <c:pt idx="6">
                  <c:v>0.05</c:v>
                </c:pt>
                <c:pt idx="7">
                  <c:v>0.05</c:v>
                </c:pt>
                <c:pt idx="8">
                  <c:v>0.18</c:v>
                </c:pt>
                <c:pt idx="9">
                  <c:v>0.13</c:v>
                </c:pt>
                <c:pt idx="10">
                  <c:v>0.05</c:v>
                </c:pt>
                <c:pt idx="11">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27</c:v>
                </c:pt>
                <c:pt idx="1">
                  <c:v>73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59</c:v>
                </c:pt>
                <c:pt idx="1">
                  <c:v>63</c:v>
                </c:pt>
                <c:pt idx="2">
                  <c:v>47</c:v>
                </c:pt>
                <c:pt idx="3">
                  <c:v>46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22</c:v>
                </c:pt>
                <c:pt idx="1">
                  <c:v>20</c:v>
                </c:pt>
                <c:pt idx="2">
                  <c:v>36</c:v>
                </c:pt>
                <c:pt idx="3">
                  <c:v>36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18</c:v>
                </c:pt>
                <c:pt idx="1">
                  <c:v>28</c:v>
                </c:pt>
                <c:pt idx="2">
                  <c:v>18</c:v>
                </c:pt>
                <c:pt idx="3">
                  <c:v>15</c:v>
                </c:pt>
                <c:pt idx="4">
                  <c:v>21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0.27</c:v>
                </c:pt>
                <c:pt idx="1">
                  <c:v>0.28000000000000003</c:v>
                </c:pt>
                <c:pt idx="2">
                  <c:v>0.28000000000000003</c:v>
                </c:pt>
                <c:pt idx="3">
                  <c:v>0.34</c:v>
                </c:pt>
                <c:pt idx="4">
                  <c:v>0.34</c:v>
                </c:pt>
                <c:pt idx="5">
                  <c:v>0.34</c:v>
                </c:pt>
                <c:pt idx="6">
                  <c:v>0.36</c:v>
                </c:pt>
                <c:pt idx="7">
                  <c:v>0.37</c:v>
                </c:pt>
                <c:pt idx="8">
                  <c:v>0.38</c:v>
                </c:pt>
                <c:pt idx="9">
                  <c:v>0.4</c:v>
                </c:pt>
                <c:pt idx="10">
                  <c:v>0.41</c:v>
                </c:pt>
                <c:pt idx="11">
                  <c:v>0.41</c:v>
                </c:pt>
                <c:pt idx="12">
                  <c:v>0.43</c:v>
                </c:pt>
                <c:pt idx="13">
                  <c:v>0.44</c:v>
                </c:pt>
                <c:pt idx="14">
                  <c:v>0.46</c:v>
                </c:pt>
                <c:pt idx="15">
                  <c:v>0.46</c:v>
                </c:pt>
                <c:pt idx="16">
                  <c:v>0.46</c:v>
                </c:pt>
                <c:pt idx="17">
                  <c:v>0.47</c:v>
                </c:pt>
                <c:pt idx="18">
                  <c:v>0.48</c:v>
                </c:pt>
                <c:pt idx="19">
                  <c:v>0.49</c:v>
                </c:pt>
                <c:pt idx="20">
                  <c:v>0.5</c:v>
                </c:pt>
                <c:pt idx="21">
                  <c:v>0.5</c:v>
                </c:pt>
                <c:pt idx="22">
                  <c:v>0.51</c:v>
                </c:pt>
                <c:pt idx="23">
                  <c:v>0.52</c:v>
                </c:pt>
                <c:pt idx="24">
                  <c:v>0.52</c:v>
                </c:pt>
                <c:pt idx="25">
                  <c:v>0.53</c:v>
                </c:pt>
                <c:pt idx="26">
                  <c:v>0.53</c:v>
                </c:pt>
                <c:pt idx="27">
                  <c:v>0.53</c:v>
                </c:pt>
                <c:pt idx="28">
                  <c:v>0.54</c:v>
                </c:pt>
                <c:pt idx="29">
                  <c:v>0.56000000000000005</c:v>
                </c:pt>
                <c:pt idx="30">
                  <c:v>0.56000000000000005</c:v>
                </c:pt>
                <c:pt idx="31">
                  <c:v>0.59</c:v>
                </c:pt>
                <c:pt idx="32">
                  <c:v>0.59</c:v>
                </c:pt>
                <c:pt idx="33">
                  <c:v>0.64</c:v>
                </c:pt>
                <c:pt idx="34">
                  <c:v>0.71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0.46</c:v>
                </c:pt>
                <c:pt idx="1">
                  <c:v>0.46</c:v>
                </c:pt>
                <c:pt idx="2">
                  <c:v>0.46</c:v>
                </c:pt>
                <c:pt idx="3">
                  <c:v>0.46</c:v>
                </c:pt>
                <c:pt idx="4">
                  <c:v>0.46</c:v>
                </c:pt>
                <c:pt idx="5">
                  <c:v>0.46</c:v>
                </c:pt>
                <c:pt idx="6">
                  <c:v>0.46</c:v>
                </c:pt>
                <c:pt idx="7">
                  <c:v>0.46</c:v>
                </c:pt>
                <c:pt idx="8">
                  <c:v>0.46</c:v>
                </c:pt>
                <c:pt idx="9">
                  <c:v>0.46</c:v>
                </c:pt>
                <c:pt idx="10">
                  <c:v>0.46</c:v>
                </c:pt>
                <c:pt idx="11">
                  <c:v>0.46</c:v>
                </c:pt>
                <c:pt idx="12">
                  <c:v>0.46</c:v>
                </c:pt>
                <c:pt idx="13">
                  <c:v>0.46</c:v>
                </c:pt>
                <c:pt idx="14">
                  <c:v>0.46</c:v>
                </c:pt>
                <c:pt idx="15">
                  <c:v>0.46</c:v>
                </c:pt>
                <c:pt idx="16">
                  <c:v>0.46</c:v>
                </c:pt>
                <c:pt idx="17">
                  <c:v>0.46</c:v>
                </c:pt>
                <c:pt idx="18">
                  <c:v>0.46</c:v>
                </c:pt>
                <c:pt idx="19">
                  <c:v>0.46</c:v>
                </c:pt>
                <c:pt idx="20">
                  <c:v>0.46</c:v>
                </c:pt>
                <c:pt idx="21">
                  <c:v>0.46</c:v>
                </c:pt>
                <c:pt idx="22">
                  <c:v>0.46</c:v>
                </c:pt>
                <c:pt idx="23">
                  <c:v>0.46</c:v>
                </c:pt>
                <c:pt idx="24">
                  <c:v>0.46</c:v>
                </c:pt>
                <c:pt idx="25">
                  <c:v>0.46</c:v>
                </c:pt>
                <c:pt idx="26">
                  <c:v>0.46</c:v>
                </c:pt>
                <c:pt idx="27">
                  <c:v>0.46</c:v>
                </c:pt>
                <c:pt idx="28">
                  <c:v>0.46</c:v>
                </c:pt>
                <c:pt idx="29">
                  <c:v>0.46</c:v>
                </c:pt>
                <c:pt idx="30">
                  <c:v>0.46</c:v>
                </c:pt>
                <c:pt idx="31">
                  <c:v>0.46</c:v>
                </c:pt>
                <c:pt idx="32">
                  <c:v>0.46</c:v>
                </c:pt>
                <c:pt idx="33">
                  <c:v>0.46</c:v>
                </c:pt>
                <c:pt idx="34">
                  <c:v>0.46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pt idx="31">
                  <c:v>0.54</c:v>
                </c:pt>
                <c:pt idx="32">
                  <c:v>0.54</c:v>
                </c:pt>
                <c:pt idx="33">
                  <c:v>0.54</c:v>
                </c:pt>
                <c:pt idx="34">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0.33</c:v>
                </c:pt>
                <c:pt idx="1">
                  <c:v>0.61</c:v>
                </c:pt>
                <c:pt idx="2">
                  <c:v>0.04</c:v>
                </c:pt>
                <c:pt idx="3">
                  <c:v>0.01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52</c:v>
                </c:pt>
                <c:pt idx="1">
                  <c:v>73</c:v>
                </c:pt>
                <c:pt idx="2">
                  <c:v>15</c:v>
                </c:pt>
                <c:pt idx="3">
                  <c:v>3</c:v>
                </c:pt>
                <c:pt idx="4">
                  <c:v>2</c:v>
                </c:pt>
                <c:pt idx="5">
                  <c:v>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13</c:v>
                </c:pt>
                <c:pt idx="1">
                  <c:v>44</c:v>
                </c:pt>
                <c:pt idx="2">
                  <c:v>1</c:v>
                </c:pt>
                <c:pt idx="3">
                  <c:v>0</c:v>
                </c:pt>
                <c:pt idx="4">
                  <c:v>1</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68</c:v>
                </c:pt>
                <c:pt idx="1">
                  <c:v>21</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89</c:v>
                </c:pt>
                <c:pt idx="1">
                  <c:v>88</c:v>
                </c:pt>
                <c:pt idx="2">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11</c:v>
                </c:pt>
                <c:pt idx="1">
                  <c:v>12</c:v>
                </c:pt>
                <c:pt idx="2">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0.73</c:v>
                </c:pt>
                <c:pt idx="1">
                  <c:v>0.79</c:v>
                </c:pt>
                <c:pt idx="2">
                  <c:v>0.83</c:v>
                </c:pt>
                <c:pt idx="3">
                  <c:v>0.83</c:v>
                </c:pt>
                <c:pt idx="4">
                  <c:v>0.84</c:v>
                </c:pt>
                <c:pt idx="5">
                  <c:v>0.84</c:v>
                </c:pt>
                <c:pt idx="6">
                  <c:v>0.85</c:v>
                </c:pt>
                <c:pt idx="7">
                  <c:v>0.85</c:v>
                </c:pt>
                <c:pt idx="8">
                  <c:v>0.87</c:v>
                </c:pt>
                <c:pt idx="9">
                  <c:v>0.88</c:v>
                </c:pt>
                <c:pt idx="10">
                  <c:v>0.88</c:v>
                </c:pt>
                <c:pt idx="11">
                  <c:v>0.88</c:v>
                </c:pt>
                <c:pt idx="12">
                  <c:v>0.88</c:v>
                </c:pt>
                <c:pt idx="13">
                  <c:v>0.88</c:v>
                </c:pt>
                <c:pt idx="14">
                  <c:v>0.88</c:v>
                </c:pt>
                <c:pt idx="15">
                  <c:v>0.88</c:v>
                </c:pt>
                <c:pt idx="16">
                  <c:v>0.89</c:v>
                </c:pt>
                <c:pt idx="17">
                  <c:v>0.89</c:v>
                </c:pt>
                <c:pt idx="18">
                  <c:v>0.89</c:v>
                </c:pt>
                <c:pt idx="19">
                  <c:v>0.89</c:v>
                </c:pt>
                <c:pt idx="20">
                  <c:v>0.9</c:v>
                </c:pt>
                <c:pt idx="21">
                  <c:v>0.91</c:v>
                </c:pt>
                <c:pt idx="22">
                  <c:v>0.91</c:v>
                </c:pt>
                <c:pt idx="23">
                  <c:v>0.92</c:v>
                </c:pt>
                <c:pt idx="24">
                  <c:v>0.92</c:v>
                </c:pt>
                <c:pt idx="25">
                  <c:v>0.92</c:v>
                </c:pt>
                <c:pt idx="26">
                  <c:v>0.93</c:v>
                </c:pt>
                <c:pt idx="27">
                  <c:v>0.93</c:v>
                </c:pt>
                <c:pt idx="28">
                  <c:v>0.94</c:v>
                </c:pt>
                <c:pt idx="29">
                  <c:v>0.94</c:v>
                </c:pt>
                <c:pt idx="30">
                  <c:v>0.94</c:v>
                </c:pt>
                <c:pt idx="31">
                  <c:v>0.95</c:v>
                </c:pt>
                <c:pt idx="32">
                  <c:v>0.96</c:v>
                </c:pt>
                <c:pt idx="33">
                  <c:v>0.96</c:v>
                </c:pt>
                <c:pt idx="34">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59</c:v>
                </c:pt>
                <c:pt idx="1">
                  <c:v>62</c:v>
                </c:pt>
                <c:pt idx="2">
                  <c:v>47</c:v>
                </c:pt>
                <c:pt idx="3">
                  <c:v>47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22</c:v>
                </c:pt>
                <c:pt idx="1">
                  <c:v>18</c:v>
                </c:pt>
                <c:pt idx="2">
                  <c:v>33</c:v>
                </c:pt>
                <c:pt idx="3">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16</c:v>
                </c:pt>
                <c:pt idx="1">
                  <c:v>31</c:v>
                </c:pt>
                <c:pt idx="2">
                  <c:v>19</c:v>
                </c:pt>
                <c:pt idx="3">
                  <c:v>13</c:v>
                </c:pt>
                <c:pt idx="4">
                  <c:v>21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0.28999999999999998</c:v>
                </c:pt>
                <c:pt idx="1">
                  <c:v>0.31</c:v>
                </c:pt>
                <c:pt idx="2">
                  <c:v>0.32</c:v>
                </c:pt>
                <c:pt idx="3">
                  <c:v>0.33</c:v>
                </c:pt>
                <c:pt idx="4">
                  <c:v>0.38</c:v>
                </c:pt>
                <c:pt idx="5">
                  <c:v>0.39</c:v>
                </c:pt>
                <c:pt idx="6">
                  <c:v>0.4</c:v>
                </c:pt>
                <c:pt idx="7">
                  <c:v>0.41</c:v>
                </c:pt>
                <c:pt idx="8">
                  <c:v>0.42</c:v>
                </c:pt>
                <c:pt idx="9">
                  <c:v>0.44</c:v>
                </c:pt>
                <c:pt idx="10">
                  <c:v>0.44</c:v>
                </c:pt>
                <c:pt idx="11">
                  <c:v>0.45</c:v>
                </c:pt>
                <c:pt idx="12">
                  <c:v>0.45</c:v>
                </c:pt>
                <c:pt idx="13">
                  <c:v>0.46</c:v>
                </c:pt>
                <c:pt idx="14">
                  <c:v>0.46</c:v>
                </c:pt>
                <c:pt idx="15">
                  <c:v>0.48</c:v>
                </c:pt>
                <c:pt idx="16">
                  <c:v>0.48</c:v>
                </c:pt>
                <c:pt idx="17">
                  <c:v>0.48</c:v>
                </c:pt>
                <c:pt idx="18">
                  <c:v>0.49</c:v>
                </c:pt>
                <c:pt idx="19">
                  <c:v>0.49</c:v>
                </c:pt>
                <c:pt idx="20">
                  <c:v>0.5</c:v>
                </c:pt>
                <c:pt idx="21">
                  <c:v>0.5</c:v>
                </c:pt>
                <c:pt idx="22">
                  <c:v>0.51</c:v>
                </c:pt>
                <c:pt idx="23">
                  <c:v>0.52</c:v>
                </c:pt>
                <c:pt idx="24">
                  <c:v>0.52</c:v>
                </c:pt>
                <c:pt idx="25">
                  <c:v>0.53</c:v>
                </c:pt>
                <c:pt idx="26">
                  <c:v>0.53</c:v>
                </c:pt>
                <c:pt idx="27">
                  <c:v>0.53</c:v>
                </c:pt>
                <c:pt idx="28">
                  <c:v>0.56000000000000005</c:v>
                </c:pt>
                <c:pt idx="29">
                  <c:v>0.56000000000000005</c:v>
                </c:pt>
                <c:pt idx="30">
                  <c:v>0.56999999999999995</c:v>
                </c:pt>
                <c:pt idx="31">
                  <c:v>0.57999999999999996</c:v>
                </c:pt>
                <c:pt idx="32">
                  <c:v>0.59</c:v>
                </c:pt>
                <c:pt idx="33">
                  <c:v>0.61</c:v>
                </c:pt>
                <c:pt idx="34">
                  <c:v>0.61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0.47</c:v>
                </c:pt>
                <c:pt idx="1">
                  <c:v>0.47</c:v>
                </c:pt>
                <c:pt idx="2">
                  <c:v>0.47</c:v>
                </c:pt>
                <c:pt idx="3">
                  <c:v>0.47</c:v>
                </c:pt>
                <c:pt idx="4">
                  <c:v>0.47</c:v>
                </c:pt>
                <c:pt idx="5">
                  <c:v>0.47</c:v>
                </c:pt>
                <c:pt idx="6">
                  <c:v>0.47</c:v>
                </c:pt>
                <c:pt idx="7">
                  <c:v>0.47</c:v>
                </c:pt>
                <c:pt idx="8">
                  <c:v>0.47</c:v>
                </c:pt>
                <c:pt idx="9">
                  <c:v>0.47</c:v>
                </c:pt>
                <c:pt idx="10">
                  <c:v>0.47</c:v>
                </c:pt>
                <c:pt idx="11">
                  <c:v>0.47</c:v>
                </c:pt>
                <c:pt idx="12">
                  <c:v>0.47</c:v>
                </c:pt>
                <c:pt idx="13">
                  <c:v>0.47</c:v>
                </c:pt>
                <c:pt idx="14">
                  <c:v>0.47</c:v>
                </c:pt>
                <c:pt idx="15">
                  <c:v>0.47</c:v>
                </c:pt>
                <c:pt idx="16">
                  <c:v>0.47</c:v>
                </c:pt>
                <c:pt idx="17">
                  <c:v>0.47</c:v>
                </c:pt>
                <c:pt idx="18">
                  <c:v>0.47</c:v>
                </c:pt>
                <c:pt idx="19">
                  <c:v>0.47</c:v>
                </c:pt>
                <c:pt idx="20">
                  <c:v>0.47</c:v>
                </c:pt>
                <c:pt idx="21">
                  <c:v>0.47</c:v>
                </c:pt>
                <c:pt idx="22">
                  <c:v>0.47</c:v>
                </c:pt>
                <c:pt idx="23">
                  <c:v>0.47</c:v>
                </c:pt>
                <c:pt idx="24">
                  <c:v>0.47</c:v>
                </c:pt>
                <c:pt idx="25">
                  <c:v>0.47</c:v>
                </c:pt>
                <c:pt idx="26">
                  <c:v>0.47</c:v>
                </c:pt>
                <c:pt idx="27">
                  <c:v>0.47</c:v>
                </c:pt>
                <c:pt idx="28">
                  <c:v>0.47</c:v>
                </c:pt>
                <c:pt idx="29">
                  <c:v>0.47</c:v>
                </c:pt>
                <c:pt idx="30">
                  <c:v>0.47</c:v>
                </c:pt>
                <c:pt idx="31">
                  <c:v>0.47</c:v>
                </c:pt>
                <c:pt idx="32">
                  <c:v>0.47</c:v>
                </c:pt>
                <c:pt idx="33">
                  <c:v>0.47</c:v>
                </c:pt>
                <c:pt idx="34">
                  <c:v>0.47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84</c:v>
                </c:pt>
                <c:pt idx="1">
                  <c:v>85</c:v>
                </c:pt>
                <c:pt idx="2">
                  <c:v>78</c:v>
                </c:pt>
                <c:pt idx="3">
                  <c:v>78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8</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41</c:v>
                </c:pt>
                <c:pt idx="1">
                  <c:v>37</c:v>
                </c:pt>
                <c:pt idx="2">
                  <c:v>15</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87</c:v>
                </c:pt>
                <c:pt idx="2">
                  <c:v>79</c:v>
                </c:pt>
                <c:pt idx="3">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5</c:v>
                </c:pt>
                <c:pt idx="2">
                  <c:v>8</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42</c:v>
                </c:pt>
                <c:pt idx="1">
                  <c:v>38</c:v>
                </c:pt>
                <c:pt idx="2">
                  <c:v>12</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85</c:v>
                </c:pt>
                <c:pt idx="1">
                  <c:v>85</c:v>
                </c:pt>
                <c:pt idx="2">
                  <c:v>77</c:v>
                </c:pt>
                <c:pt idx="3">
                  <c:v>78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9</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42</c:v>
                </c:pt>
                <c:pt idx="1">
                  <c:v>36</c:v>
                </c:pt>
                <c:pt idx="2">
                  <c:v>14</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83</c:v>
                </c:pt>
                <c:pt idx="1">
                  <c:v>83</c:v>
                </c:pt>
                <c:pt idx="2">
                  <c:v>75</c:v>
                </c:pt>
                <c:pt idx="3">
                  <c:v>75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17</c:v>
                </c:pt>
                <c:pt idx="1">
                  <c:v>17</c:v>
                </c:pt>
                <c:pt idx="2">
                  <c:v>25</c:v>
                </c:pt>
                <c:pt idx="3">
                  <c:v>25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42</c:v>
                </c:pt>
                <c:pt idx="1">
                  <c:v>33</c:v>
                </c:pt>
                <c:pt idx="2">
                  <c:v>25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91</c:v>
                </c:pt>
                <c:pt idx="1">
                  <c:v>90</c:v>
                </c:pt>
                <c:pt idx="2">
                  <c:v>85</c:v>
                </c:pt>
                <c:pt idx="3">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9</c:v>
                </c:pt>
                <c:pt idx="1">
                  <c:v>10</c:v>
                </c:pt>
                <c:pt idx="2">
                  <c:v>15</c:v>
                </c:pt>
                <c:pt idx="3">
                  <c:v>14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49</c:v>
                </c:pt>
                <c:pt idx="1">
                  <c:v>37</c:v>
                </c:pt>
                <c:pt idx="2">
                  <c:v>14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94</c:v>
                </c:pt>
                <c:pt idx="2">
                  <c:v>90</c:v>
                </c:pt>
                <c:pt idx="3">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6</c:v>
                </c:pt>
                <c:pt idx="2">
                  <c:v>10</c:v>
                </c:pt>
                <c:pt idx="3">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57</c:v>
                </c:pt>
                <c:pt idx="1">
                  <c:v>33</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93</c:v>
                </c:pt>
                <c:pt idx="1">
                  <c:v>92</c:v>
                </c:pt>
                <c:pt idx="2">
                  <c:v>87</c:v>
                </c:pt>
                <c:pt idx="3">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8</c:v>
                </c:pt>
                <c:pt idx="2">
                  <c:v>13</c:v>
                </c:pt>
                <c:pt idx="3">
                  <c:v>13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50</c:v>
                </c:pt>
                <c:pt idx="1">
                  <c:v>38</c:v>
                </c:pt>
                <c:pt idx="2">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C1769392-8472-4FCA-B0B0-0B2BD5F9BAA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7E20EAD3-8B3A-4305-A22C-65B46B9B7A9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1E6EFC1D-B8FC-4039-AE4B-B94FB69C3BC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1A7ACF9C-C5B0-4A9A-B31A-4A0872EBA82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73F6B1D2-FD43-4A27-98F6-8DE6092D58E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FC1EEDA9-F708-42F8-A750-E759E97E5DE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3522EE45-25EE-4E70-BB6A-BDE8A14EB9C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C965A76D-24EB-490B-803B-1A103852FEE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E1E4CA95-32EC-4D03-AF20-ECE60AD795B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0.78</c:v>
                </c:pt>
                <c:pt idx="3">
                  <c:v>0</c:v>
                </c:pt>
                <c:pt idx="4">
                  <c:v>0.78</c:v>
                </c:pt>
                <c:pt idx="5">
                  <c:v>0.78</c:v>
                </c:pt>
                <c:pt idx="6">
                  <c:v>0.65</c:v>
                </c:pt>
                <c:pt idx="7">
                  <c:v>0.68</c:v>
                </c:pt>
                <c:pt idx="8">
                  <c:v>0.68</c:v>
                </c:pt>
                <c:pt idx="9">
                  <c:v>0</c:v>
                </c:pt>
                <c:pt idx="11">
                  <c:v>0.78</c:v>
                </c:pt>
                <c:pt idx="12">
                  <c:v>0.7</c:v>
                </c:pt>
                <c:pt idx="13">
                  <c:v>0.68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BAF6DDAA-C607-4490-8119-264D95EEA8F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DAE0C555-EAB6-4460-A546-30006335D8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3E7DCE02-F43F-4429-8149-BCB06BC0A6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11FB3F0B-685B-4B62-A5E7-AC3AC517B8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95107228-515F-4347-93DF-CC97BB6645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F7A7CC77-27EA-40CD-AC36-558063C050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D9F0DBB1-7C66-46D8-8BCF-DD0938573E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99351504-B0C0-4C10-BDA0-E5923D22E2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A5F0BE85-DB5D-4311-89D1-0EDED550AE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0.21999999999999997</c:v>
                </c:pt>
                <c:pt idx="2">
                  <c:v>1</c:v>
                </c:pt>
                <c:pt idx="3">
                  <c:v>1</c:v>
                </c:pt>
                <c:pt idx="4">
                  <c:v>0.21999999999999997</c:v>
                </c:pt>
                <c:pt idx="5">
                  <c:v>0.21999999999999997</c:v>
                </c:pt>
                <c:pt idx="6">
                  <c:v>0.35</c:v>
                </c:pt>
                <c:pt idx="7">
                  <c:v>0.31999999999999995</c:v>
                </c:pt>
                <c:pt idx="8">
                  <c:v>0.31999999999999995</c:v>
                </c:pt>
                <c:pt idx="9">
                  <c:v>1</c:v>
                </c:pt>
                <c:pt idx="10">
                  <c:v>1</c:v>
                </c:pt>
                <c:pt idx="11">
                  <c:v>0.21999999999999997</c:v>
                </c:pt>
                <c:pt idx="12">
                  <c:v>0.30000000000000004</c:v>
                </c:pt>
                <c:pt idx="13">
                  <c:v>0.31999999999999995</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78%</c:v>
                  </c:pt>
                  <c:pt idx="4">
                    <c:v>78%</c:v>
                  </c:pt>
                  <c:pt idx="5">
                    <c:v>78%</c:v>
                  </c:pt>
                  <c:pt idx="6">
                    <c:v>65%</c:v>
                  </c:pt>
                  <c:pt idx="7">
                    <c:v>68%</c:v>
                  </c:pt>
                  <c:pt idx="8">
                    <c:v>68%</c:v>
                  </c:pt>
                  <c:pt idx="11">
                    <c:v>78%</c:v>
                  </c:pt>
                  <c:pt idx="12">
                    <c:v>70%</c:v>
                  </c:pt>
                  <c:pt idx="13">
                    <c:v>68%</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E1683A77-E4C7-40B4-908C-6C8C839FC2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91C81529-66EB-4851-AAC7-25F0BD390C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A0051AF0-5AC6-4780-B543-68B362A774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20D599F6-AA8F-4545-826D-0C9C058C3E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470A49F0-2418-4D01-98F6-4465FBAB77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5547520A-2779-4C3F-AD7D-6169640D7B26}"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29A291E0-928C-4838-90D2-6196A8E249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87D1B2AA-DF23-4FA7-8DFC-D4D70400CF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5CF98A53-17E4-4640-9668-E43BDB9BAD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0FA94EAA-81FB-4C2A-90EE-C7FAB35486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108A94E0-655B-42E6-A52F-DEC02487DA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CECF92EF-2A98-4B63-A105-4844E3DA44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5F7F6F03-3252-420A-A843-39DF506601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BC7A9186-BC2E-4D61-A1B6-0F8E7D0823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0.79</c:v>
                </c:pt>
                <c:pt idx="2">
                  <c:v>0.76</c:v>
                </c:pt>
                <c:pt idx="3">
                  <c:v>0.77</c:v>
                </c:pt>
                <c:pt idx="4">
                  <c:v>0.76</c:v>
                </c:pt>
                <c:pt idx="5">
                  <c:v>0.74</c:v>
                </c:pt>
                <c:pt idx="7">
                  <c:v>0</c:v>
                </c:pt>
                <c:pt idx="8">
                  <c:v>0.7</c:v>
                </c:pt>
                <c:pt idx="9">
                  <c:v>0.72</c:v>
                </c:pt>
                <c:pt idx="10">
                  <c:v>0.77</c:v>
                </c:pt>
                <c:pt idx="11">
                  <c:v>0.79</c:v>
                </c:pt>
                <c:pt idx="12">
                  <c:v>0.83</c:v>
                </c:pt>
                <c:pt idx="13">
                  <c:v>0.86</c:v>
                </c:pt>
                <c:pt idx="14">
                  <c:v>0.88</c:v>
                </c:pt>
                <c:pt idx="15">
                  <c:v>0.86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F8CB94AC-366E-43EB-99BE-E17F50C7B9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BDE2554A-5347-4C97-9669-646DED6E26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B13BC8C0-A927-4D75-B7C0-B4A57AB63B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21AA9046-C76E-4843-ABCA-816B54D0EF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02FD2F50-31AC-4A82-8E71-97141A9600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803A1347-D8CC-4C17-A4D0-626F73277F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447354E0-A829-406D-B0C7-447EAE9954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B4F99C3F-0742-4341-ABCF-17AE642647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4A9DA669-8867-4DE9-9EFF-457F792D4E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4A233976-911B-4E54-A37F-E36D0276A4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76BBCF22-A0E8-4E3F-A4F1-CE603B626C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2F38294A-3EE4-428D-B4D9-9BAF2AD881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F66E032B-2810-4AEA-A120-C60F6D407E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0.20999999999999996</c:v>
                </c:pt>
                <c:pt idx="2">
                  <c:v>0.24</c:v>
                </c:pt>
                <c:pt idx="3">
                  <c:v>0.22999999999999998</c:v>
                </c:pt>
                <c:pt idx="4">
                  <c:v>0.24</c:v>
                </c:pt>
                <c:pt idx="5">
                  <c:v>0.26</c:v>
                </c:pt>
                <c:pt idx="6">
                  <c:v>1</c:v>
                </c:pt>
                <c:pt idx="7">
                  <c:v>1</c:v>
                </c:pt>
                <c:pt idx="8">
                  <c:v>0.30000000000000004</c:v>
                </c:pt>
                <c:pt idx="9">
                  <c:v>0.28000000000000003</c:v>
                </c:pt>
                <c:pt idx="10">
                  <c:v>0.22999999999999998</c:v>
                </c:pt>
                <c:pt idx="11">
                  <c:v>0.20999999999999996</c:v>
                </c:pt>
                <c:pt idx="12">
                  <c:v>0.17000000000000004</c:v>
                </c:pt>
                <c:pt idx="13">
                  <c:v>0.14000000000000001</c:v>
                </c:pt>
                <c:pt idx="14">
                  <c:v>0.12</c:v>
                </c:pt>
                <c:pt idx="15">
                  <c:v>0.14000000000000001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79%</c:v>
                  </c:pt>
                  <c:pt idx="2">
                    <c:v>76%</c:v>
                  </c:pt>
                  <c:pt idx="3">
                    <c:v>77%</c:v>
                  </c:pt>
                  <c:pt idx="4">
                    <c:v>76%</c:v>
                  </c:pt>
                  <c:pt idx="5">
                    <c:v>74%</c:v>
                  </c:pt>
                  <c:pt idx="8">
                    <c:v>70%</c:v>
                  </c:pt>
                  <c:pt idx="9">
                    <c:v>72%</c:v>
                  </c:pt>
                  <c:pt idx="10">
                    <c:v>77%</c:v>
                  </c:pt>
                  <c:pt idx="11">
                    <c:v>79%</c:v>
                  </c:pt>
                  <c:pt idx="12">
                    <c:v>83%</c:v>
                  </c:pt>
                  <c:pt idx="13">
                    <c:v>86%</c:v>
                  </c:pt>
                  <c:pt idx="14">
                    <c:v>88%</c:v>
                  </c:pt>
                  <c:pt idx="15">
                    <c:v>86%</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009A57E6-9A22-4B76-B836-0AFED99AFD3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22DCDF7F-5388-40A8-B5BA-1C220BE1BE1E}"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77472186-8B6F-46F5-BB30-3C40365CAEC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82F7F566-FC43-459E-8CDE-10D10460356F}"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348A1DB9-2647-4128-BEA3-A2B30112154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540ED7B1-A738-4119-B79E-B9F97D934808}"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9D50F20C-E2D1-444E-929F-680BCD1ECAAC}"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0.78</c:v>
                </c:pt>
                <c:pt idx="3">
                  <c:v>0</c:v>
                </c:pt>
                <c:pt idx="5">
                  <c:v>0.76</c:v>
                </c:pt>
                <c:pt idx="6">
                  <c:v>0.79</c:v>
                </c:pt>
                <c:pt idx="7">
                  <c:v>0.8</c:v>
                </c:pt>
                <c:pt idx="8">
                  <c:v>0.84</c:v>
                </c:pt>
                <c:pt idx="9">
                  <c:v>0.83</c:v>
                </c:pt>
                <c:pt idx="13">
                  <c:v>0.75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3C003BD3-9BA8-4305-B9EC-B5284965ACA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27F81CDD-3F80-473D-89FA-4DF8FAC8A2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E2C15A43-E754-43E3-9F2C-CE1EAFEE25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3C894F23-FF61-445C-A192-646B8ACBD5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19996D47-0361-44D6-9A9F-FAA6F42166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67C7BCE6-9EA6-45D7-B1E2-D45DDECF81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DC30EFDC-6EF2-4F7A-A678-592F182BD4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0.21999999999999997</c:v>
                </c:pt>
                <c:pt idx="2">
                  <c:v>1</c:v>
                </c:pt>
                <c:pt idx="3">
                  <c:v>1</c:v>
                </c:pt>
                <c:pt idx="4">
                  <c:v>1</c:v>
                </c:pt>
                <c:pt idx="5">
                  <c:v>0.24</c:v>
                </c:pt>
                <c:pt idx="6">
                  <c:v>0.20999999999999996</c:v>
                </c:pt>
                <c:pt idx="7">
                  <c:v>0.19999999999999996</c:v>
                </c:pt>
                <c:pt idx="8">
                  <c:v>0.16000000000000003</c:v>
                </c:pt>
                <c:pt idx="9">
                  <c:v>0.17000000000000004</c:v>
                </c:pt>
                <c:pt idx="10">
                  <c:v>1</c:v>
                </c:pt>
                <c:pt idx="11">
                  <c:v>1</c:v>
                </c:pt>
                <c:pt idx="12">
                  <c:v>1</c:v>
                </c:pt>
                <c:pt idx="13">
                  <c:v>0.25</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78%</c:v>
                  </c:pt>
                  <c:pt idx="5">
                    <c:v>76%</c:v>
                  </c:pt>
                  <c:pt idx="6">
                    <c:v>79%</c:v>
                  </c:pt>
                  <c:pt idx="7">
                    <c:v>80%</c:v>
                  </c:pt>
                  <c:pt idx="8">
                    <c:v>84%</c:v>
                  </c:pt>
                  <c:pt idx="9">
                    <c:v>83%</c:v>
                  </c:pt>
                  <c:pt idx="13">
                    <c:v>75%</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6B98FA7D-ABDB-4371-A98D-7A8AE957DD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639045E7-5AEC-478B-887C-8153C4DA03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0DDBB4C1-0C6C-460B-96A4-60B74868EE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35ECB43E-F08F-435C-974D-9B45326F47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420937A8-F513-43F5-BB7E-75A7581CE2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2D4A83A4-4155-471B-8163-D6F1E19993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CD67DBCA-679C-4F8A-8BE5-1088C574164D}"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8110A46C-CE77-4DAD-82FF-18603A2C4B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3E8A5370-F144-4B3B-A2AA-5A293A7DA8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A0AD64FD-9F9D-413E-9CE9-7AB9148703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E1D797CA-155E-48F7-B848-515F1FFBBD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1D73F0C0-0955-4452-A97E-53486142DF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F0A47E3E-10BA-4D87-B2D7-ACF2F571B4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89E0975B-D045-4007-AC80-63CBC09C6C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8132708B-7D4C-4E35-8572-1BE26EC503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4BBA6955-1E82-4626-88DA-3AE439E5AC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211C3654-CA07-4092-AF25-AFCE7E0244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0.82</c:v>
                </c:pt>
                <c:pt idx="2">
                  <c:v>0.79</c:v>
                </c:pt>
                <c:pt idx="3">
                  <c:v>0.66</c:v>
                </c:pt>
                <c:pt idx="4">
                  <c:v>0.8</c:v>
                </c:pt>
                <c:pt idx="5">
                  <c:v>0.79</c:v>
                </c:pt>
                <c:pt idx="6">
                  <c:v>0.87</c:v>
                </c:pt>
                <c:pt idx="7">
                  <c:v>0.83</c:v>
                </c:pt>
                <c:pt idx="8">
                  <c:v>0.81</c:v>
                </c:pt>
                <c:pt idx="9">
                  <c:v>0.81</c:v>
                </c:pt>
                <c:pt idx="10">
                  <c:v>0.83</c:v>
                </c:pt>
                <c:pt idx="11">
                  <c:v>0.76</c:v>
                </c:pt>
                <c:pt idx="12">
                  <c:v>0.72</c:v>
                </c:pt>
                <c:pt idx="13">
                  <c:v>0.71</c:v>
                </c:pt>
                <c:pt idx="14">
                  <c:v>0.85</c:v>
                </c:pt>
                <c:pt idx="15">
                  <c:v>0.88</c:v>
                </c:pt>
                <c:pt idx="16">
                  <c:v>0.75</c:v>
                </c:pt>
                <c:pt idx="17">
                  <c:v>0.78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13EB4CD0-3519-43BB-B797-D30F744928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A703FF93-7B5B-4D99-91FE-4494533E59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D9EB591A-04BC-481C-8F5C-E2295590A4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4A88AC0A-78A1-4008-A22E-6C790D8B67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F686C4AD-0764-4E1F-82CD-D05A83604B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42A9BF77-046A-4142-84FC-2A766D47BD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DF82294A-6426-4DA1-A6F5-F04550506E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368F4E97-147A-43A3-A87D-E7021F9B05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80D6CD03-2D94-4EB5-8B16-CDD6F423AD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9287363E-2E09-4860-BEC0-E2B5FB9FBA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36ED55FB-AEA8-48DF-BDF2-35F1A9374A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26FC855E-29DA-48B5-8D99-3B0F90049B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43572A96-8D3D-494F-A4FE-52509C0D01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82C7F264-B7A1-4035-9B09-1D7575277B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FF40B60A-9E06-4059-ABCF-BBDDF8C402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5F292356-D51E-4AE2-AF09-26400CFAD9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92254CB1-4878-49B5-9233-1E5B9650EA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0.18000000000000005</c:v>
                </c:pt>
                <c:pt idx="2">
                  <c:v>0.20999999999999996</c:v>
                </c:pt>
                <c:pt idx="3">
                  <c:v>0.33999999999999997</c:v>
                </c:pt>
                <c:pt idx="4">
                  <c:v>0.19999999999999996</c:v>
                </c:pt>
                <c:pt idx="5">
                  <c:v>0.20999999999999996</c:v>
                </c:pt>
                <c:pt idx="6">
                  <c:v>0.13</c:v>
                </c:pt>
                <c:pt idx="7">
                  <c:v>0.17000000000000004</c:v>
                </c:pt>
                <c:pt idx="8">
                  <c:v>0.18999999999999995</c:v>
                </c:pt>
                <c:pt idx="9">
                  <c:v>0.18999999999999995</c:v>
                </c:pt>
                <c:pt idx="10">
                  <c:v>0.17000000000000004</c:v>
                </c:pt>
                <c:pt idx="11">
                  <c:v>0.24</c:v>
                </c:pt>
                <c:pt idx="12">
                  <c:v>0.28000000000000003</c:v>
                </c:pt>
                <c:pt idx="13">
                  <c:v>0.29000000000000004</c:v>
                </c:pt>
                <c:pt idx="14">
                  <c:v>0.15000000000000002</c:v>
                </c:pt>
                <c:pt idx="15">
                  <c:v>0.12</c:v>
                </c:pt>
                <c:pt idx="16">
                  <c:v>0.25</c:v>
                </c:pt>
                <c:pt idx="17">
                  <c:v>0.21999999999999997</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82%</c:v>
                  </c:pt>
                  <c:pt idx="2">
                    <c:v>79%</c:v>
                  </c:pt>
                  <c:pt idx="3">
                    <c:v>66%</c:v>
                  </c:pt>
                  <c:pt idx="4">
                    <c:v>80%</c:v>
                  </c:pt>
                  <c:pt idx="5">
                    <c:v>79%</c:v>
                  </c:pt>
                  <c:pt idx="6">
                    <c:v>87%</c:v>
                  </c:pt>
                  <c:pt idx="7">
                    <c:v>83%</c:v>
                  </c:pt>
                  <c:pt idx="8">
                    <c:v>81%</c:v>
                  </c:pt>
                  <c:pt idx="9">
                    <c:v>81%</c:v>
                  </c:pt>
                  <c:pt idx="10">
                    <c:v>83%</c:v>
                  </c:pt>
                  <c:pt idx="11">
                    <c:v>76%</c:v>
                  </c:pt>
                  <c:pt idx="12">
                    <c:v>72%</c:v>
                  </c:pt>
                  <c:pt idx="13">
                    <c:v>71%</c:v>
                  </c:pt>
                  <c:pt idx="14">
                    <c:v>85%</c:v>
                  </c:pt>
                  <c:pt idx="15">
                    <c:v>88%</c:v>
                  </c:pt>
                  <c:pt idx="16">
                    <c:v>75%</c:v>
                  </c:pt>
                  <c:pt idx="17">
                    <c:v>78%</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205D728E-DCD9-4B3D-A333-65A9F211D45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5C62D7F6-6F7F-46E7-A9C0-BFAE02A96AA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C9DF0E58-F6FE-45DF-88F0-E57343DBC7E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E5532461-8210-478E-B0C6-C97C638E7E9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133A11E6-96E4-4FEF-83B4-B1541CB74C5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771552C0-3C2F-47DA-85CB-F465BD927A2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72A22A19-DF80-4A60-961A-C560B89DB7FC}"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CED2B010-25C8-4FED-B69E-8B12048E6E0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F574677B-49C5-4965-95A0-24E7FF60065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CD446374-F57E-4A85-A4F5-DDA4431CD0B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0.78</c:v>
                </c:pt>
                <c:pt idx="3">
                  <c:v>0</c:v>
                </c:pt>
                <c:pt idx="4" formatCode="0%">
                  <c:v>0.79</c:v>
                </c:pt>
                <c:pt idx="5" formatCode="0%">
                  <c:v>0.81</c:v>
                </c:pt>
                <c:pt idx="6" formatCode="0%">
                  <c:v>0.83</c:v>
                </c:pt>
                <c:pt idx="7" formatCode="0%">
                  <c:v>0.78</c:v>
                </c:pt>
                <c:pt idx="8" formatCode="0%">
                  <c:v>0.93</c:v>
                </c:pt>
                <c:pt idx="9" formatCode="0%">
                  <c:v>0.72</c:v>
                </c:pt>
                <c:pt idx="10" formatCode="0%">
                  <c:v>0.74</c:v>
                </c:pt>
                <c:pt idx="11" formatCode="0%">
                  <c:v>0.79</c:v>
                </c:pt>
                <c:pt idx="12" formatCode="0%">
                  <c:v>0.65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39FB16FE-4000-4E28-957F-B7DBA1BD234B}"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E135479D-24F8-4455-9292-AADDAE35EA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840705B2-6F30-45ED-A658-BC3EFC190B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69A51A4F-DDAB-439D-8CFE-726BAF20BA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70EEDE37-E897-433D-9B98-35247AB846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8A8F1655-6C01-49C8-BE47-A3B3C96C52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6BEE36F4-EA67-4C56-BFE0-84B4438DBF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1AF9CDAE-CBFD-4B15-B6DF-39EC3098A5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8409CBED-C110-406F-BAC4-6C1CD283A4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4E8C774B-1587-418B-9DDB-23A4C01E6B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0.21999999999999997</c:v>
                </c:pt>
                <c:pt idx="2">
                  <c:v>1</c:v>
                </c:pt>
                <c:pt idx="3">
                  <c:v>1</c:v>
                </c:pt>
                <c:pt idx="4">
                  <c:v>0.20999999999999996</c:v>
                </c:pt>
                <c:pt idx="5">
                  <c:v>0.18999999999999995</c:v>
                </c:pt>
                <c:pt idx="6">
                  <c:v>0.17000000000000004</c:v>
                </c:pt>
                <c:pt idx="7">
                  <c:v>0.21999999999999997</c:v>
                </c:pt>
                <c:pt idx="8">
                  <c:v>6.9999999999999951E-2</c:v>
                </c:pt>
                <c:pt idx="9">
                  <c:v>0.28000000000000003</c:v>
                </c:pt>
                <c:pt idx="10">
                  <c:v>0.26</c:v>
                </c:pt>
                <c:pt idx="11">
                  <c:v>0.20999999999999996</c:v>
                </c:pt>
                <c:pt idx="12">
                  <c:v>0.35</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78%</c:v>
                  </c:pt>
                  <c:pt idx="4">
                    <c:v>79%</c:v>
                  </c:pt>
                  <c:pt idx="5">
                    <c:v>81%</c:v>
                  </c:pt>
                  <c:pt idx="6">
                    <c:v>83%</c:v>
                  </c:pt>
                  <c:pt idx="7">
                    <c:v>78%</c:v>
                  </c:pt>
                  <c:pt idx="8">
                    <c:v>93%</c:v>
                  </c:pt>
                  <c:pt idx="9">
                    <c:v>72%</c:v>
                  </c:pt>
                  <c:pt idx="10">
                    <c:v>74%</c:v>
                  </c:pt>
                  <c:pt idx="11">
                    <c:v>79%</c:v>
                  </c:pt>
                  <c:pt idx="12">
                    <c:v>65%</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DFB5E4BE-32F3-472A-A838-CA943D8735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DBA74FEC-0FA8-4797-B3AF-3E0E5DA616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0FE24506-1EEE-4558-85A4-B064FEE9B4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1767DF6E-D5CC-4458-90CB-7C186008E5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0B5D974A-47FC-4936-913E-E4D0049348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D92FD1E4-C85B-4E83-BFFF-140BDDBC8F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2AD6A9C5-CC03-4E7D-BECD-A41AC591BC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0.81</c:v>
                </c:pt>
                <c:pt idx="2">
                  <c:v>0.8</c:v>
                </c:pt>
                <c:pt idx="3">
                  <c:v>0.72</c:v>
                </c:pt>
                <c:pt idx="4">
                  <c:v>0.8</c:v>
                </c:pt>
                <c:pt idx="5">
                  <c:v>0.72</c:v>
                </c:pt>
                <c:pt idx="7" formatCode="0%;;">
                  <c:v>0</c:v>
                </c:pt>
                <c:pt idx="8" formatCode="0%;;">
                  <c:v>0.76</c:v>
                </c:pt>
                <c:pt idx="9" formatCode="0%;;">
                  <c:v>0.79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7011D4C2-2D3A-4FD3-8141-1EA347CF05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2308B2CB-7B61-499F-8364-705EB73F96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E87AFB7E-343C-474F-810D-BBCC39BE54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0A3D26D5-E4E7-492F-B7BF-33BB6D4EDF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59B9D189-82C8-4696-8850-21F625CCE7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0A6EE983-D05B-42E5-B664-F003145D7E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1EC9DE05-5E27-4948-9CF0-FAB3844682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0.18999999999999995</c:v>
                </c:pt>
                <c:pt idx="2">
                  <c:v>0.19999999999999996</c:v>
                </c:pt>
                <c:pt idx="3">
                  <c:v>0.28000000000000003</c:v>
                </c:pt>
                <c:pt idx="4">
                  <c:v>0.19999999999999996</c:v>
                </c:pt>
                <c:pt idx="5">
                  <c:v>0.28000000000000003</c:v>
                </c:pt>
                <c:pt idx="6">
                  <c:v>1</c:v>
                </c:pt>
                <c:pt idx="7">
                  <c:v>1</c:v>
                </c:pt>
                <c:pt idx="8">
                  <c:v>0.24</c:v>
                </c:pt>
                <c:pt idx="9">
                  <c:v>0.20999999999999996</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81%</c:v>
                  </c:pt>
                  <c:pt idx="2">
                    <c:v>80%</c:v>
                  </c:pt>
                  <c:pt idx="3">
                    <c:v>72%</c:v>
                  </c:pt>
                  <c:pt idx="4">
                    <c:v>80%</c:v>
                  </c:pt>
                  <c:pt idx="5">
                    <c:v>72%</c:v>
                  </c:pt>
                  <c:pt idx="8">
                    <c:v>76%</c:v>
                  </c:pt>
                  <c:pt idx="9">
                    <c:v>79%</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40</c:v>
                </c:pt>
                <c:pt idx="1">
                  <c:v>60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74</c:v>
                </c:pt>
                <c:pt idx="1">
                  <c:v>67</c:v>
                </c:pt>
                <c:pt idx="2">
                  <c:v>57</c:v>
                </c:pt>
                <c:pt idx="3">
                  <c:v>58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4761-4403-AD8F-BF99C92F8736}"/>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26</c:v>
                </c:pt>
                <c:pt idx="1">
                  <c:v>33</c:v>
                </c:pt>
                <c:pt idx="2">
                  <c:v>43</c:v>
                </c:pt>
                <c:pt idx="3">
                  <c:v>42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22</c:v>
                </c:pt>
                <c:pt idx="1">
                  <c:v>36</c:v>
                </c:pt>
                <c:pt idx="2">
                  <c:v>42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0.4</c:v>
                </c:pt>
                <c:pt idx="1">
                  <c:v>0.4</c:v>
                </c:pt>
                <c:pt idx="2">
                  <c:v>0.41</c:v>
                </c:pt>
                <c:pt idx="3">
                  <c:v>0.43</c:v>
                </c:pt>
                <c:pt idx="4">
                  <c:v>0.47</c:v>
                </c:pt>
                <c:pt idx="5">
                  <c:v>0.5</c:v>
                </c:pt>
                <c:pt idx="6">
                  <c:v>0.51</c:v>
                </c:pt>
                <c:pt idx="7">
                  <c:v>0.51</c:v>
                </c:pt>
                <c:pt idx="8">
                  <c:v>0.52</c:v>
                </c:pt>
                <c:pt idx="9">
                  <c:v>0.52</c:v>
                </c:pt>
                <c:pt idx="10">
                  <c:v>0.54</c:v>
                </c:pt>
                <c:pt idx="11">
                  <c:v>0.54</c:v>
                </c:pt>
                <c:pt idx="12">
                  <c:v>0.54</c:v>
                </c:pt>
                <c:pt idx="13">
                  <c:v>0.55000000000000004</c:v>
                </c:pt>
                <c:pt idx="14">
                  <c:v>0.56000000000000005</c:v>
                </c:pt>
                <c:pt idx="15">
                  <c:v>0.56000000000000005</c:v>
                </c:pt>
                <c:pt idx="16">
                  <c:v>0.56000000000000005</c:v>
                </c:pt>
                <c:pt idx="17">
                  <c:v>0.56000000000000005</c:v>
                </c:pt>
                <c:pt idx="18">
                  <c:v>0.56000000000000005</c:v>
                </c:pt>
                <c:pt idx="19">
                  <c:v>0.57999999999999996</c:v>
                </c:pt>
                <c:pt idx="20">
                  <c:v>0.59</c:v>
                </c:pt>
                <c:pt idx="21">
                  <c:v>0.59</c:v>
                </c:pt>
                <c:pt idx="22">
                  <c:v>0.62</c:v>
                </c:pt>
                <c:pt idx="23">
                  <c:v>0.63</c:v>
                </c:pt>
                <c:pt idx="24">
                  <c:v>0.63</c:v>
                </c:pt>
                <c:pt idx="25">
                  <c:v>0.63</c:v>
                </c:pt>
                <c:pt idx="26">
                  <c:v>0.64</c:v>
                </c:pt>
                <c:pt idx="27">
                  <c:v>0.64</c:v>
                </c:pt>
                <c:pt idx="28">
                  <c:v>0.65</c:v>
                </c:pt>
                <c:pt idx="29">
                  <c:v>0.66</c:v>
                </c:pt>
                <c:pt idx="30">
                  <c:v>0.69</c:v>
                </c:pt>
                <c:pt idx="31">
                  <c:v>0.7</c:v>
                </c:pt>
                <c:pt idx="32">
                  <c:v>0.71</c:v>
                </c:pt>
                <c:pt idx="33">
                  <c:v>0.72</c:v>
                </c:pt>
                <c:pt idx="34">
                  <c:v>0.76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pt idx="25">
                  <c:v>0.57999999999999996</c:v>
                </c:pt>
                <c:pt idx="26">
                  <c:v>0.57999999999999996</c:v>
                </c:pt>
                <c:pt idx="27">
                  <c:v>0.57999999999999996</c:v>
                </c:pt>
                <c:pt idx="28">
                  <c:v>0.57999999999999996</c:v>
                </c:pt>
                <c:pt idx="29">
                  <c:v>0.57999999999999996</c:v>
                </c:pt>
                <c:pt idx="30">
                  <c:v>0.57999999999999996</c:v>
                </c:pt>
                <c:pt idx="31">
                  <c:v>0.57999999999999996</c:v>
                </c:pt>
                <c:pt idx="32">
                  <c:v>0.57999999999999996</c:v>
                </c:pt>
                <c:pt idx="33">
                  <c:v>0.57999999999999996</c:v>
                </c:pt>
                <c:pt idx="34">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0.55000000000000004</c:v>
                </c:pt>
                <c:pt idx="1">
                  <c:v>0.19</c:v>
                </c:pt>
                <c:pt idx="2">
                  <c:v>0.11</c:v>
                </c:pt>
                <c:pt idx="3">
                  <c:v>0.16</c:v>
                </c:pt>
                <c:pt idx="4">
                  <c:v>0.02</c:v>
                </c:pt>
                <c:pt idx="5">
                  <c:v>0.31</c:v>
                </c:pt>
                <c:pt idx="6">
                  <c:v>0.22</c:v>
                </c:pt>
                <c:pt idx="7">
                  <c:v>0.04</c:v>
                </c:pt>
                <c:pt idx="8">
                  <c:v>0.09</c:v>
                </c:pt>
                <c:pt idx="9">
                  <c:v>0.05</c:v>
                </c:pt>
                <c:pt idx="10">
                  <c:v>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57</c:v>
                </c:pt>
                <c:pt idx="1">
                  <c:v>64</c:v>
                </c:pt>
                <c:pt idx="2">
                  <c:v>47</c:v>
                </c:pt>
                <c:pt idx="3">
                  <c:v>44</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43</c:v>
                </c:pt>
                <c:pt idx="1">
                  <c:v>36</c:v>
                </c:pt>
                <c:pt idx="2">
                  <c:v>53</c:v>
                </c:pt>
                <c:pt idx="3">
                  <c:v>56</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44</c:v>
                </c:pt>
                <c:pt idx="1">
                  <c:v>56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63</c:v>
                </c:pt>
                <c:pt idx="1">
                  <c:v>58</c:v>
                </c:pt>
                <c:pt idx="2">
                  <c:v>43</c:v>
                </c:pt>
                <c:pt idx="3">
                  <c:v>42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19</c:v>
                </c:pt>
                <c:pt idx="1">
                  <c:v>19</c:v>
                </c:pt>
                <c:pt idx="2">
                  <c:v>35</c:v>
                </c:pt>
                <c:pt idx="3">
                  <c:v>37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15</c:v>
                </c:pt>
                <c:pt idx="1">
                  <c:v>26</c:v>
                </c:pt>
                <c:pt idx="2">
                  <c:v>21</c:v>
                </c:pt>
                <c:pt idx="3">
                  <c:v>14</c:v>
                </c:pt>
                <c:pt idx="4">
                  <c:v>23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29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LIVE HEALTHY LIVE HAPPY BIRMINGHAM AND SOLIHULL</a:t>
            </a:r>
            <a:endParaRPr lang="en-GB" sz="29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LIVE HEALTHY LIVE HAPPY BIRMINGHAM AND SOLIHULL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LIVE HEALTHY LIVE HAPPY BIRMINGHAM AND SOLIHULL, 107,355</a:t>
            </a:r>
            <a:r>
              <a:rPr lang="en-GB" sz="1600"/>
              <a:t> questionnaires were sent out, and </a:t>
            </a:r>
            <a:r>
              <a:rPr lang="en-GB" sz="1600" b="1">
                <a:solidFill>
                  <a:srgbClr val="005EB8"/>
                </a:solidFill>
              </a:rPr>
              <a:t>20,165</a:t>
            </a:r>
            <a:r>
              <a:rPr lang="en-GB" sz="1600"/>
              <a:t> were returned completed. This represents a response rate of </a:t>
            </a:r>
            <a:r>
              <a:rPr lang="en-GB" sz="1600" b="1">
                <a:solidFill>
                  <a:srgbClr val="005EB8"/>
                </a:solidFill>
              </a:rPr>
              <a:t>19%</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23193682"/>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47326910"/>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7402827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047916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2927027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9326218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147877372"/>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(19,850); ICS 2022 (19,349); ICS 2021 (18,208); ICS 2020 (15,496); PCN bases range from 168 to 1,152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2111793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03288788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457265244"/>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630504833"/>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319486253"/>
              </p:ext>
            </p:extLst>
          </p:nvPr>
        </p:nvGraphicFramePr>
        <p:xfrm>
          <a:off x="59572" y="233314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772465499"/>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76%</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382218396"/>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222793316"/>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080457741"/>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08037559"/>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8775820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WEST BIRMINGHAM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SOLIHULL SOUTH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GOSK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375538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16978903"/>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(19,850); PCN bases range from 168 to 1,152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61375676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30265435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22859617"/>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81533539"/>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1017574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6583576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5422494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4129556512"/>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(19,495); ICS 2022 (18,969); ICS 2021 (17,801); ICS 2020 (15,481); PCN bases range from 158 to 1,130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28034568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52699103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9325704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065046003"/>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386848619"/>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52357233"/>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826378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92718788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2306081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EDGBASTON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SMALL HEATH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BIRMINGHAM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SMARTCARE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1800270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853771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69151820"/>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(19,495); PCN bases range from 158 to 1,130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88546034"/>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88112035"/>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1043065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5487567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04292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404500859"/>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(19,559); ICS 2022 (18,808); ICS 2021 (17,874); ICS 2020 (15,684); PCN bases range from 159 to 1,134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0714483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85156858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7058471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62596836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48455839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10481351"/>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9175892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5522565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WEST BIRMINGHAM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WEOLEY AND RUBERY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SUTTON GROUP PRACTICE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34996637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018209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0417755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(19,559); PCN bases range from 159 to 1,134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18281570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27604786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751701107"/>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(19,877); PCN bases range from 164 to 1,149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07328214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679626893"/>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7417985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8937407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2639873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3895446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9075836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504278584"/>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(9,981); ICS 2022 (9,614); ICS 2021 (7,803); ICS 2020 (5,533); PCN bases range from 85 to 589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11791488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20421204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6923114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639769455"/>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472165803"/>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660717738"/>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(42%)</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0804496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7535401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BIRMINGHAM EAST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GPS HEALTHCARE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QUINTON AND HARBORNE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5586590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671398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0091271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(9,981); PCN bases range from 85 to 589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69347975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718760291"/>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884809823"/>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3848275162"/>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2564330263"/>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300979297"/>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(15,328); ICS 2022 (14,717); ICS 2021 (12,693); PCN bases range from 127 to 887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1245796717"/>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39512296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242160952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3119631367"/>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24781816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367762276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362247961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57868994"/>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1723081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SMALL HEATH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QUINTON AND HARBORNE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08084266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541217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088915539"/>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(15,328); PCN bases range from 127 to 887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392143574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235678968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970407375"/>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44889208"/>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4116720307"/>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(16,218); ICS 2022 (15,687); ICS 2021 (15,180); PCN bases range from 136 to 954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406321688"/>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2164102772"/>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202665031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41990861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(16%)</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96623467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566777861"/>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LIVE HEALTHY LIVE HAPPY BIRMINGHAM AND SOLIHULL</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1563622895"/>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120651013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2425787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9200670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SMALL HEATH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WEST BIRMINGHAM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BORDESLEY EAST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1979257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332689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29207312"/>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(16,218); PCN bases range from 136 to 954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194907333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348831691"/>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(3,110)</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78631647"/>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72714497"/>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52363945"/>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20429100"/>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184088"/>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3629769312"/>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(18,914); ICS 2022 (18,311); ICS 2021 (16,730); ICS 2020 (14,628); PCN bases range from 158 to 1,103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6276691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124394908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16619327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336390602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949283890"/>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6050092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3662670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74469835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6003875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WEST BIRMINGHAM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BIRMINGHAM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29198372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719153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630056016"/>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(18,914); PCN bases range from 158 to 1,103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176147892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63808726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2254831098"/>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3502620654"/>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(18,502); PCN bases range from 153 to 1,061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380136830"/>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82085962"/>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43614506"/>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3191592"/>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03808759"/>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48868837"/>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3744235277"/>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(17,795); ICS 2022 (17,314); ICS 2021 (16,015); PCN bases range from 147 to 1,024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32806034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76618245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40567016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1112257509"/>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257564189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4212013617"/>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2966921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1474268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SWB MODALITY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SUTTON GROUP PRACTICE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50175135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339628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79923939"/>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(17,795); PCN bases range from 147 to 1,024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267786953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96649271"/>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9118983"/>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2888110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1928230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660034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186712556"/>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(17,157); ICS 2022 (16,599); ICS 2021 (16,186); ICS 2020 (14,536); PCN bases range from 131 to 1,022</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32959866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269436198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30686492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697582997"/>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254388261"/>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2693815651"/>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8726633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49347838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9381587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BIRMINGHAM EAST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WEOLEY AND RUBERY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2325925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15409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01679772"/>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(17,157); PCN bases range from 131 to 1,022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3200565977"/>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8745984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048164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002545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3276997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209519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595741975"/>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(18,473); ICS 2022 (18,064); ICS 2021 (16,713); ICS 2020 (14,778); PCN bases range from 153 to 1,071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390694494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89200662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2310135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762017488"/>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555776940"/>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32161537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4097148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0273709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3578310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9778891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3241380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011697913"/>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(18,213); ICS 2022 (17,715); ICS 2021 (16,248); ICS 2020 (14,739); PCN bases range from 151 to 1,055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4466218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6414129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6547199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2553956912"/>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2143163347"/>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83021065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6114203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8008739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987113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8215233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3053547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490610604"/>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(17,775); ICS 2022 (17,369); ICS 2021 (16,453); ICS 2020 (14,713); PCN bases range from 145 to 1,024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53680861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3445482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7172220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3013578389"/>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799291781"/>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32835872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0319574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2416702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623388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9413191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3499979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19512870"/>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(9,384); ICS 2022 (9,207); ICS 2021 (8,210); ICS 2020 (6,747); PCN bases range from 45 to 625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268645057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5388868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8167490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644819012"/>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1129766343"/>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164772880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5293463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9245523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7497028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9368515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954238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229156720"/>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(16,420); ICS 2022 (15,951); ICS 2021 (14,695); ICS 2020 (13,120); PCN bases range from 132 to 955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1246876168"/>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289441729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40422302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3677124891"/>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2761991595"/>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42060561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6194385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695554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7584659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1144456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9749662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010612968"/>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(17,989); ICS 2022 (17,575); ICS 2021 (16,291); ICS 2020 (14,382); PCN bases range from 147 to 1,030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21926407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25193808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3819494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3457345609"/>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1273732960"/>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120501714"/>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6338017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740664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0213498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0849331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1491023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2210957848"/>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502993734"/>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(17,992); ICS 2022 (17,616); ICS 2021 (16,320); ICS 2020 (14,307); PCN bases range from 147 to 1,043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3350469023"/>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9353361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38871122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28489203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377064666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3155528064"/>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36 to 9,882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645750222"/>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221 to 15,052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3278522793"/>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181 to 17,014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091719263"/>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499 to 3,633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4206991836"/>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191012300"/>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305656029"/>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627870482"/>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7129207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LIVE HEALTHY LIVE HAPPY BIRMINGHAM AND SOLIHULL</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2108731928"/>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584367727"/>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(17,775).</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2402065565"/>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233854060"/>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6,528</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397330021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405369058"/>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2754608353"/>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1,095 to 9,740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1324157019"/>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176 to 5,693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0789597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LIVE HEALTHY LIVE HAPPY BIRMINGHAM AND SOLIHULL</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902082876"/>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(17,775).</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515312460"/>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287706956"/>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3187179480"/>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278874923"/>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576976393"/>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1325264481"/>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27 to 7,921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4022851682"/>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377 to 10,128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465207106"/>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3,938 to 13,482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40831065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LIVE HEALTHY LIVE HAPPY BIRMINGHAM AND SOLIHULL</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476285561"/>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(17,775).</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4241305589"/>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0710058"/>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6670602"/>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88727332"/>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77813939"/>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37008726"/>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3382878029"/>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(8,094); ICS 2022 (7,485); ICS 2021 (6,892); ICS 2020 (6,183); PCN bases range from 58 to 510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545144070"/>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165049947"/>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2144709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65841043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7572109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8060915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2117000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3188059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SMALL HEATH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SOLIHULL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WEOLEY AND RUBERY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WEST BIRMINGHAM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662351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7337655"/>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(8,094); PCN bases range from 58 to 510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49863804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07787498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56939065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(5,112)</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30%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28200543"/>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47414275"/>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1555292750"/>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(4,575); ICS 2022 (4,292); ICS 2021 (3,389); ICS 2020 (3,168).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807739339"/>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27071727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23973167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2221432358"/>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1373500148"/>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LIVE HEALTHY LIVE HAPPY BIRMINGHAM AND SOLIHULL</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58959037"/>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86052983"/>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1774055476"/>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17075714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4804541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1551794242"/>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1985275225"/>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LIVE HEALTHY LIVE HAPPY BIRMINGHAM AND SOLIHULL</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4216785512"/>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(4,857); ICS 2022 (4,614); ICS 2021 (3,592); ICS 2020 (3,308).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Props1.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19661</TotalTime>
  <Words>11402</Words>
  <Application>Microsoft Office PowerPoint</Application>
  <PresentationFormat>Widescreen</PresentationFormat>
  <Paragraphs>2122</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822</cp:revision>
  <dcterms:created xsi:type="dcterms:W3CDTF">2020-01-09T15:19:38Z</dcterms:created>
  <dcterms:modified xsi:type="dcterms:W3CDTF">2023-07-11T21:04:47Z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