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85</c:v>
                </c:pt>
                <c:pt idx="2">
                  <c:v>75</c:v>
                </c:pt>
                <c:pt idx="3">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11</c:v>
                </c:pt>
                <c:pt idx="3">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35</c:v>
                </c:pt>
                <c:pt idx="2">
                  <c:v>14</c:v>
                </c:pt>
                <c:pt idx="3">
                  <c:v>7</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0.61</c:v>
                </c:pt>
                <c:pt idx="1">
                  <c:v>0.65</c:v>
                </c:pt>
                <c:pt idx="2">
                  <c:v>0.66</c:v>
                </c:pt>
                <c:pt idx="3">
                  <c:v>0.67</c:v>
                </c:pt>
                <c:pt idx="4">
                  <c:v>0.68</c:v>
                </c:pt>
                <c:pt idx="5">
                  <c:v>0.68</c:v>
                </c:pt>
                <c:pt idx="6">
                  <c:v>0.69</c:v>
                </c:pt>
                <c:pt idx="7">
                  <c:v>0.69</c:v>
                </c:pt>
                <c:pt idx="8">
                  <c:v>0.71</c:v>
                </c:pt>
                <c:pt idx="9">
                  <c:v>0.72</c:v>
                </c:pt>
                <c:pt idx="10">
                  <c:v>0.73</c:v>
                </c:pt>
                <c:pt idx="11">
                  <c:v>0.74</c:v>
                </c:pt>
                <c:pt idx="12">
                  <c:v>0.76</c:v>
                </c:pt>
                <c:pt idx="13">
                  <c:v>0.84</c:v>
                </c:pt>
                <c:pt idx="14">
                  <c:v>0.85</c:v>
                </c:pt>
                <c:pt idx="15">
                  <c:v>0.85</c:v>
                </c:pt>
                <c:pt idx="16">
                  <c:v>0.87</c:v>
                </c:pt>
                <c:pt idx="17">
                  <c:v>0.9</c:v>
                </c:pt>
                <c:pt idx="18">
                  <c:v>0.91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71</c:v>
                </c:pt>
                <c:pt idx="2">
                  <c:v>58</c:v>
                </c:pt>
                <c:pt idx="3">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33</c:v>
                </c:pt>
                <c:pt idx="1">
                  <c:v>29</c:v>
                </c:pt>
                <c:pt idx="2">
                  <c:v>42</c:v>
                </c:pt>
                <c:pt idx="3">
                  <c:v>43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41</c:v>
                </c:pt>
                <c:pt idx="2">
                  <c:v>23</c:v>
                </c:pt>
                <c:pt idx="3">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0.27</c:v>
                </c:pt>
                <c:pt idx="1">
                  <c:v>0.4</c:v>
                </c:pt>
                <c:pt idx="2">
                  <c:v>0.41</c:v>
                </c:pt>
                <c:pt idx="3">
                  <c:v>0.45</c:v>
                </c:pt>
                <c:pt idx="4">
                  <c:v>0.46</c:v>
                </c:pt>
                <c:pt idx="5">
                  <c:v>0.49</c:v>
                </c:pt>
                <c:pt idx="6">
                  <c:v>0.51</c:v>
                </c:pt>
                <c:pt idx="7">
                  <c:v>0.54</c:v>
                </c:pt>
                <c:pt idx="8">
                  <c:v>0.55000000000000004</c:v>
                </c:pt>
                <c:pt idx="9">
                  <c:v>0.56999999999999995</c:v>
                </c:pt>
                <c:pt idx="10">
                  <c:v>0.61</c:v>
                </c:pt>
                <c:pt idx="11">
                  <c:v>0.62</c:v>
                </c:pt>
                <c:pt idx="12">
                  <c:v>0.65</c:v>
                </c:pt>
                <c:pt idx="13">
                  <c:v>0.69</c:v>
                </c:pt>
                <c:pt idx="14">
                  <c:v>0.74</c:v>
                </c:pt>
                <c:pt idx="15">
                  <c:v>0.78</c:v>
                </c:pt>
                <c:pt idx="16">
                  <c:v>0.8</c:v>
                </c:pt>
                <c:pt idx="17">
                  <c:v>0.85</c:v>
                </c:pt>
                <c:pt idx="18">
                  <c:v>0.87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89</c:v>
                </c:pt>
                <c:pt idx="2">
                  <c:v>84</c:v>
                </c:pt>
                <c:pt idx="3">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11</c:v>
                </c:pt>
                <c:pt idx="2">
                  <c:v>16</c:v>
                </c:pt>
                <c:pt idx="3">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39</c:v>
                </c:pt>
                <c:pt idx="1">
                  <c:v>45</c:v>
                </c:pt>
                <c:pt idx="2">
                  <c:v>12</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0.73</c:v>
                </c:pt>
                <c:pt idx="1">
                  <c:v>0.76</c:v>
                </c:pt>
                <c:pt idx="2">
                  <c:v>0.77</c:v>
                </c:pt>
                <c:pt idx="3">
                  <c:v>0.78</c:v>
                </c:pt>
                <c:pt idx="4">
                  <c:v>0.79</c:v>
                </c:pt>
                <c:pt idx="5">
                  <c:v>0.79</c:v>
                </c:pt>
                <c:pt idx="6">
                  <c:v>0.79</c:v>
                </c:pt>
                <c:pt idx="7">
                  <c:v>0.8</c:v>
                </c:pt>
                <c:pt idx="8">
                  <c:v>0.81</c:v>
                </c:pt>
                <c:pt idx="9">
                  <c:v>0.81</c:v>
                </c:pt>
                <c:pt idx="10">
                  <c:v>0.82</c:v>
                </c:pt>
                <c:pt idx="11">
                  <c:v>0.83</c:v>
                </c:pt>
                <c:pt idx="12">
                  <c:v>0.84</c:v>
                </c:pt>
                <c:pt idx="13">
                  <c:v>0.9</c:v>
                </c:pt>
                <c:pt idx="14">
                  <c:v>0.91</c:v>
                </c:pt>
                <c:pt idx="15">
                  <c:v>0.91</c:v>
                </c:pt>
                <c:pt idx="16">
                  <c:v>0.94</c:v>
                </c:pt>
                <c:pt idx="17">
                  <c:v>0.95</c:v>
                </c:pt>
                <c:pt idx="18">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0.21</c:v>
                </c:pt>
                <c:pt idx="1">
                  <c:v>0.31</c:v>
                </c:pt>
                <c:pt idx="2">
                  <c:v>0.17</c:v>
                </c:pt>
                <c:pt idx="3">
                  <c:v>0.09</c:v>
                </c:pt>
                <c:pt idx="4">
                  <c:v>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31</c:v>
                </c:pt>
                <c:pt idx="1">
                  <c:v>44</c:v>
                </c:pt>
                <c:pt idx="2">
                  <c:v>29</c:v>
                </c:pt>
                <c:pt idx="3">
                  <c:v>23</c:v>
                </c:pt>
                <c:pt idx="4">
                  <c:v>62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13</c:v>
                </c:pt>
                <c:pt idx="1">
                  <c:v>20</c:v>
                </c:pt>
                <c:pt idx="2">
                  <c:v>7</c:v>
                </c:pt>
                <c:pt idx="3">
                  <c:v>4</c:v>
                </c:pt>
                <c:pt idx="4">
                  <c:v>34</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76</c:v>
                </c:pt>
                <c:pt idx="2">
                  <c:v>66</c:v>
                </c:pt>
                <c:pt idx="3">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24</c:v>
                </c:pt>
                <c:pt idx="2">
                  <c:v>34</c:v>
                </c:pt>
                <c:pt idx="3">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48</c:v>
                </c:pt>
                <c:pt idx="2">
                  <c:v>21</c:v>
                </c:pt>
                <c:pt idx="3">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0.53</c:v>
                </c:pt>
                <c:pt idx="1">
                  <c:v>0.56000000000000005</c:v>
                </c:pt>
                <c:pt idx="2">
                  <c:v>0.57999999999999996</c:v>
                </c:pt>
                <c:pt idx="3">
                  <c:v>0.6</c:v>
                </c:pt>
                <c:pt idx="4">
                  <c:v>0.63</c:v>
                </c:pt>
                <c:pt idx="5">
                  <c:v>0.64</c:v>
                </c:pt>
                <c:pt idx="6">
                  <c:v>0.64</c:v>
                </c:pt>
                <c:pt idx="7">
                  <c:v>0.65</c:v>
                </c:pt>
                <c:pt idx="8">
                  <c:v>0.67</c:v>
                </c:pt>
                <c:pt idx="9">
                  <c:v>0.67</c:v>
                </c:pt>
                <c:pt idx="10">
                  <c:v>0.69</c:v>
                </c:pt>
                <c:pt idx="11">
                  <c:v>0.71</c:v>
                </c:pt>
                <c:pt idx="12">
                  <c:v>0.72</c:v>
                </c:pt>
                <c:pt idx="13">
                  <c:v>0.72</c:v>
                </c:pt>
                <c:pt idx="14">
                  <c:v>0.74</c:v>
                </c:pt>
                <c:pt idx="15">
                  <c:v>0.75</c:v>
                </c:pt>
                <c:pt idx="16">
                  <c:v>0.76</c:v>
                </c:pt>
                <c:pt idx="17">
                  <c:v>0.81</c:v>
                </c:pt>
                <c:pt idx="18">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34</c:v>
                </c:pt>
                <c:pt idx="2">
                  <c:v>8</c:v>
                </c:pt>
                <c:pt idx="3">
                  <c:v>23</c:v>
                </c:pt>
                <c:pt idx="4">
                  <c:v>38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59</c:v>
                </c:pt>
                <c:pt idx="2">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41</c:v>
                </c:pt>
                <c:pt idx="2">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0.46</c:v>
                </c:pt>
                <c:pt idx="1">
                  <c:v>0.5</c:v>
                </c:pt>
                <c:pt idx="2">
                  <c:v>0.54</c:v>
                </c:pt>
                <c:pt idx="3">
                  <c:v>0.54</c:v>
                </c:pt>
                <c:pt idx="4">
                  <c:v>0.56999999999999995</c:v>
                </c:pt>
                <c:pt idx="5">
                  <c:v>0.57999999999999996</c:v>
                </c:pt>
                <c:pt idx="6">
                  <c:v>0.59</c:v>
                </c:pt>
                <c:pt idx="7">
                  <c:v>0.61</c:v>
                </c:pt>
                <c:pt idx="8">
                  <c:v>0.62</c:v>
                </c:pt>
                <c:pt idx="9">
                  <c:v>0.63</c:v>
                </c:pt>
                <c:pt idx="10">
                  <c:v>0.63</c:v>
                </c:pt>
                <c:pt idx="11">
                  <c:v>0.64</c:v>
                </c:pt>
                <c:pt idx="12">
                  <c:v>0.64</c:v>
                </c:pt>
                <c:pt idx="13">
                  <c:v>0.66</c:v>
                </c:pt>
                <c:pt idx="14">
                  <c:v>0.67</c:v>
                </c:pt>
                <c:pt idx="15">
                  <c:v>0.7</c:v>
                </c:pt>
                <c:pt idx="16">
                  <c:v>0.78</c:v>
                </c:pt>
                <c:pt idx="17">
                  <c:v>0.81</c:v>
                </c:pt>
                <c:pt idx="18">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83</c:v>
                </c:pt>
                <c:pt idx="1">
                  <c:v>73</c:v>
                </c:pt>
                <c:pt idx="2">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17</c:v>
                </c:pt>
                <c:pt idx="1">
                  <c:v>27</c:v>
                </c:pt>
                <c:pt idx="2">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74</c:v>
                </c:pt>
                <c:pt idx="1">
                  <c:v>23</c:v>
                </c:pt>
                <c:pt idx="2">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0.62</c:v>
                </c:pt>
                <c:pt idx="1">
                  <c:v>0.65</c:v>
                </c:pt>
                <c:pt idx="2">
                  <c:v>0.66</c:v>
                </c:pt>
                <c:pt idx="3">
                  <c:v>0.68</c:v>
                </c:pt>
                <c:pt idx="4">
                  <c:v>0.68</c:v>
                </c:pt>
                <c:pt idx="5">
                  <c:v>0.71</c:v>
                </c:pt>
                <c:pt idx="6">
                  <c:v>0.72</c:v>
                </c:pt>
                <c:pt idx="7">
                  <c:v>0.72</c:v>
                </c:pt>
                <c:pt idx="8">
                  <c:v>0.72</c:v>
                </c:pt>
                <c:pt idx="9">
                  <c:v>0.73</c:v>
                </c:pt>
                <c:pt idx="10">
                  <c:v>0.75</c:v>
                </c:pt>
                <c:pt idx="11">
                  <c:v>0.75</c:v>
                </c:pt>
                <c:pt idx="12">
                  <c:v>0.76</c:v>
                </c:pt>
                <c:pt idx="13">
                  <c:v>0.82</c:v>
                </c:pt>
                <c:pt idx="14">
                  <c:v>0.83</c:v>
                </c:pt>
                <c:pt idx="15">
                  <c:v>0.83</c:v>
                </c:pt>
                <c:pt idx="16">
                  <c:v>0.86</c:v>
                </c:pt>
                <c:pt idx="17">
                  <c:v>0.87</c:v>
                </c:pt>
                <c:pt idx="18">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0.12</c:v>
                </c:pt>
                <c:pt idx="2">
                  <c:v>0.05</c:v>
                </c:pt>
                <c:pt idx="3">
                  <c:v>0.05</c:v>
                </c:pt>
                <c:pt idx="4">
                  <c:v>0.1</c:v>
                </c:pt>
                <c:pt idx="5">
                  <c:v>0.1</c:v>
                </c:pt>
                <c:pt idx="6">
                  <c:v>0.05</c:v>
                </c:pt>
                <c:pt idx="7">
                  <c:v>0.05</c:v>
                </c:pt>
                <c:pt idx="8">
                  <c:v>0.18</c:v>
                </c:pt>
                <c:pt idx="9">
                  <c:v>0.08</c:v>
                </c:pt>
                <c:pt idx="10">
                  <c:v>0.1</c:v>
                </c:pt>
                <c:pt idx="11">
                  <c:v>0.38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74</c:v>
                </c:pt>
                <c:pt idx="2">
                  <c:v>60</c:v>
                </c:pt>
                <c:pt idx="3">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12</c:v>
                </c:pt>
                <c:pt idx="2">
                  <c:v>23</c:v>
                </c:pt>
                <c:pt idx="3">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34</c:v>
                </c:pt>
                <c:pt idx="2">
                  <c:v>17</c:v>
                </c:pt>
                <c:pt idx="3">
                  <c:v>12</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0.4</c:v>
                </c:pt>
                <c:pt idx="1">
                  <c:v>0.47</c:v>
                </c:pt>
                <c:pt idx="2">
                  <c:v>0.5</c:v>
                </c:pt>
                <c:pt idx="3">
                  <c:v>0.5</c:v>
                </c:pt>
                <c:pt idx="4">
                  <c:v>0.53</c:v>
                </c:pt>
                <c:pt idx="5">
                  <c:v>0.54</c:v>
                </c:pt>
                <c:pt idx="6">
                  <c:v>0.55000000000000004</c:v>
                </c:pt>
                <c:pt idx="7">
                  <c:v>0.56000000000000005</c:v>
                </c:pt>
                <c:pt idx="8">
                  <c:v>0.56000000000000005</c:v>
                </c:pt>
                <c:pt idx="9">
                  <c:v>0.56999999999999995</c:v>
                </c:pt>
                <c:pt idx="10">
                  <c:v>0.59</c:v>
                </c:pt>
                <c:pt idx="11">
                  <c:v>0.62</c:v>
                </c:pt>
                <c:pt idx="12">
                  <c:v>0.64</c:v>
                </c:pt>
                <c:pt idx="13">
                  <c:v>0.67</c:v>
                </c:pt>
                <c:pt idx="14">
                  <c:v>0.71</c:v>
                </c:pt>
                <c:pt idx="15">
                  <c:v>0.75</c:v>
                </c:pt>
                <c:pt idx="16">
                  <c:v>0.77</c:v>
                </c:pt>
                <c:pt idx="17">
                  <c:v>0.81</c:v>
                </c:pt>
                <c:pt idx="18">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0.34</c:v>
                </c:pt>
                <c:pt idx="1">
                  <c:v>0.62</c:v>
                </c:pt>
                <c:pt idx="2">
                  <c:v>0.03</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49</c:v>
                </c:pt>
                <c:pt idx="1">
                  <c:v>78</c:v>
                </c:pt>
                <c:pt idx="2">
                  <c:v>5</c:v>
                </c:pt>
                <c:pt idx="3">
                  <c:v>2</c:v>
                </c:pt>
                <c:pt idx="4">
                  <c:v>1</c:v>
                </c:pt>
                <c:pt idx="5">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20</c:v>
                </c:pt>
                <c:pt idx="1">
                  <c:v>48</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69</c:v>
                </c:pt>
                <c:pt idx="1">
                  <c:v>21</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91</c:v>
                </c:pt>
                <c:pt idx="1">
                  <c:v>90</c:v>
                </c:pt>
                <c:pt idx="2">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9</c:v>
                </c:pt>
                <c:pt idx="1">
                  <c:v>10</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0.81</c:v>
                </c:pt>
                <c:pt idx="1">
                  <c:v>0.85</c:v>
                </c:pt>
                <c:pt idx="2">
                  <c:v>0.87</c:v>
                </c:pt>
                <c:pt idx="3">
                  <c:v>0.88</c:v>
                </c:pt>
                <c:pt idx="4">
                  <c:v>0.88</c:v>
                </c:pt>
                <c:pt idx="5">
                  <c:v>0.89</c:v>
                </c:pt>
                <c:pt idx="6">
                  <c:v>0.89</c:v>
                </c:pt>
                <c:pt idx="7">
                  <c:v>0.89</c:v>
                </c:pt>
                <c:pt idx="8">
                  <c:v>0.89</c:v>
                </c:pt>
                <c:pt idx="9">
                  <c:v>0.91</c:v>
                </c:pt>
                <c:pt idx="10">
                  <c:v>0.92</c:v>
                </c:pt>
                <c:pt idx="11">
                  <c:v>0.92</c:v>
                </c:pt>
                <c:pt idx="12">
                  <c:v>0.92</c:v>
                </c:pt>
                <c:pt idx="13">
                  <c:v>0.92</c:v>
                </c:pt>
                <c:pt idx="14">
                  <c:v>0.94</c:v>
                </c:pt>
                <c:pt idx="15">
                  <c:v>0.95</c:v>
                </c:pt>
                <c:pt idx="16">
                  <c:v>0.97</c:v>
                </c:pt>
                <c:pt idx="17">
                  <c:v>0.97</c:v>
                </c:pt>
                <c:pt idx="18">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69</c:v>
                </c:pt>
                <c:pt idx="2">
                  <c:v>56</c:v>
                </c:pt>
                <c:pt idx="3">
                  <c:v>56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12</c:v>
                </c:pt>
                <c:pt idx="2">
                  <c:v>22</c:v>
                </c:pt>
                <c:pt idx="3">
                  <c:v>24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36</c:v>
                </c:pt>
                <c:pt idx="2">
                  <c:v>20</c:v>
                </c:pt>
                <c:pt idx="3">
                  <c:v>11</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0.37</c:v>
                </c:pt>
                <c:pt idx="1">
                  <c:v>0.46</c:v>
                </c:pt>
                <c:pt idx="2">
                  <c:v>0.49</c:v>
                </c:pt>
                <c:pt idx="3">
                  <c:v>0.5</c:v>
                </c:pt>
                <c:pt idx="4">
                  <c:v>0.5</c:v>
                </c:pt>
                <c:pt idx="5">
                  <c:v>0.52</c:v>
                </c:pt>
                <c:pt idx="6">
                  <c:v>0.53</c:v>
                </c:pt>
                <c:pt idx="7">
                  <c:v>0.53</c:v>
                </c:pt>
                <c:pt idx="8">
                  <c:v>0.56000000000000005</c:v>
                </c:pt>
                <c:pt idx="9">
                  <c:v>0.56000000000000005</c:v>
                </c:pt>
                <c:pt idx="10">
                  <c:v>0.56999999999999995</c:v>
                </c:pt>
                <c:pt idx="11">
                  <c:v>0.57999999999999996</c:v>
                </c:pt>
                <c:pt idx="12">
                  <c:v>0.6</c:v>
                </c:pt>
                <c:pt idx="13">
                  <c:v>0.61</c:v>
                </c:pt>
                <c:pt idx="14">
                  <c:v>0.62</c:v>
                </c:pt>
                <c:pt idx="15">
                  <c:v>0.67</c:v>
                </c:pt>
                <c:pt idx="16">
                  <c:v>0.72</c:v>
                </c:pt>
                <c:pt idx="17">
                  <c:v>0.75</c:v>
                </c:pt>
                <c:pt idx="18">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89</c:v>
                </c:pt>
                <c:pt idx="2">
                  <c:v>85</c:v>
                </c:pt>
                <c:pt idx="3">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48</c:v>
                </c:pt>
                <c:pt idx="1">
                  <c:v>36</c:v>
                </c:pt>
                <c:pt idx="2">
                  <c:v>11</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86</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36</c:v>
                </c:pt>
                <c:pt idx="2">
                  <c:v>9</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84</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35</c:v>
                </c:pt>
                <c:pt idx="2">
                  <c:v>10</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86</c:v>
                </c:pt>
                <c:pt idx="2">
                  <c:v>81</c:v>
                </c:pt>
                <c:pt idx="3">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14</c:v>
                </c:pt>
                <c:pt idx="2">
                  <c:v>19</c:v>
                </c:pt>
                <c:pt idx="3">
                  <c:v>19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32</c:v>
                </c:pt>
                <c:pt idx="2">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90</c:v>
                </c:pt>
                <c:pt idx="3">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10</c:v>
                </c:pt>
                <c:pt idx="3">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34</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65</c:v>
                </c:pt>
                <c:pt idx="1">
                  <c:v>28</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91</c:v>
                </c:pt>
                <c:pt idx="3">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9</c:v>
                </c:pt>
                <c:pt idx="3">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33</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F1534C34-0C59-4427-B65E-01E2B128E0F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CF736D53-8027-4A66-BEB0-4EA922ECFE7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C66849B5-C8B5-4998-A7D7-571BF99629F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DD2D7EF6-6F2B-4C77-B760-7FF85256CF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F204A386-7745-4EC1-8AAA-21932CBE1D1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C3A03CB6-0766-42AA-8D84-499B96F6FFD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3C7AB09-0B76-497E-9389-64600996161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6561F5C-1F10-4E6E-B2C9-A29D8AAC525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DE2D4B31-67DD-4264-81B1-642EAD68303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0.85</c:v>
                </c:pt>
                <c:pt idx="3">
                  <c:v>0</c:v>
                </c:pt>
                <c:pt idx="4">
                  <c:v>0.85</c:v>
                </c:pt>
                <c:pt idx="5">
                  <c:v>0.85</c:v>
                </c:pt>
                <c:pt idx="6">
                  <c:v>0.93</c:v>
                </c:pt>
                <c:pt idx="7">
                  <c:v>0.66</c:v>
                </c:pt>
                <c:pt idx="8">
                  <c:v>0.6</c:v>
                </c:pt>
                <c:pt idx="9">
                  <c:v>0</c:v>
                </c:pt>
                <c:pt idx="11">
                  <c:v>0.85</c:v>
                </c:pt>
                <c:pt idx="12">
                  <c:v>0.78</c:v>
                </c:pt>
                <c:pt idx="13">
                  <c:v>0.6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1A62857-500A-4BC2-8818-79E9C7DBBC1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5C91FCA1-CE26-4EDC-86AB-1F8632E04D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A8C0EEC-BA76-4BAE-A750-7CAD9B9ED2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4DC9233-E916-4A38-A6C6-F49F5BCA73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DAB449DB-BB5D-49CC-825B-DCDAD65D82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DF96E432-7E62-411B-A35E-312A192005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47C5179-8C32-4282-A2F2-261F3BCE9F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9232B477-3D13-4A63-90F1-F4FCA626BD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531165F-4CFF-4585-B3C0-918FCAFEEF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0.15000000000000002</c:v>
                </c:pt>
                <c:pt idx="5">
                  <c:v>0.15000000000000002</c:v>
                </c:pt>
                <c:pt idx="6">
                  <c:v>6.9999999999999951E-2</c:v>
                </c:pt>
                <c:pt idx="7">
                  <c:v>0.33999999999999997</c:v>
                </c:pt>
                <c:pt idx="8">
                  <c:v>0.4</c:v>
                </c:pt>
                <c:pt idx="9">
                  <c:v>1</c:v>
                </c:pt>
                <c:pt idx="10">
                  <c:v>1</c:v>
                </c:pt>
                <c:pt idx="11">
                  <c:v>0.15000000000000002</c:v>
                </c:pt>
                <c:pt idx="12">
                  <c:v>0.21999999999999997</c:v>
                </c:pt>
                <c:pt idx="13">
                  <c:v>0.4</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85%</c:v>
                  </c:pt>
                  <c:pt idx="4">
                    <c:v>85%</c:v>
                  </c:pt>
                  <c:pt idx="5">
                    <c:v>85%</c:v>
                  </c:pt>
                  <c:pt idx="6">
                    <c:v>93%</c:v>
                  </c:pt>
                  <c:pt idx="7">
                    <c:v>66%</c:v>
                  </c:pt>
                  <c:pt idx="8">
                    <c:v>60%</c:v>
                  </c:pt>
                  <c:pt idx="11">
                    <c:v>85%</c:v>
                  </c:pt>
                  <c:pt idx="12">
                    <c:v>78%</c:v>
                  </c:pt>
                  <c:pt idx="13">
                    <c:v>60%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52352DA-06C1-4B1F-91B3-72B11A3FFC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77B7D0DD-8BE2-4A5C-8B62-A3FEB461DB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E415D517-DED1-4FA9-BA22-EA73EC3BD9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A95E2DFC-9652-4EE4-B34E-92FA8B5746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6A046DD0-29A8-4683-8F53-FF5EF0078B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1B2E8744-D20E-466A-918F-FF862A5FE247}"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1B7A9E1C-AF28-4647-B5DC-71C4AA57AA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77A6D494-F942-4661-8B4C-89F40FEC2E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3E809BBC-57C9-4374-9F17-00A97E77B8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E81D8202-4AB6-4227-9A86-7143E7C9BF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42DB8050-49AC-4A64-BC75-6248EE5FA9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E064E0C1-258B-4249-BDBE-E2D1FE8E83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4515389B-9193-4663-9245-169FABA7AA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B876E66B-A851-4880-BAF8-C6BC6E1F2B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0.85</c:v>
                </c:pt>
                <c:pt idx="2">
                  <c:v>0.81</c:v>
                </c:pt>
                <c:pt idx="3">
                  <c:v>0.81</c:v>
                </c:pt>
                <c:pt idx="4">
                  <c:v>0.86</c:v>
                </c:pt>
                <c:pt idx="5">
                  <c:v>0.8</c:v>
                </c:pt>
                <c:pt idx="7">
                  <c:v>0</c:v>
                </c:pt>
                <c:pt idx="8">
                  <c:v>0.79</c:v>
                </c:pt>
                <c:pt idx="9">
                  <c:v>0.82</c:v>
                </c:pt>
                <c:pt idx="10">
                  <c:v>0.81</c:v>
                </c:pt>
                <c:pt idx="11">
                  <c:v>0.85</c:v>
                </c:pt>
                <c:pt idx="12">
                  <c:v>0.87</c:v>
                </c:pt>
                <c:pt idx="13">
                  <c:v>0.89</c:v>
                </c:pt>
                <c:pt idx="14">
                  <c:v>0.91</c:v>
                </c:pt>
                <c:pt idx="15">
                  <c:v>0.9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17D34989-8F84-4AA8-89AD-AB92307CEE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5EE885C-526B-4ED9-BDC6-89DA5F89B8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3E1436C8-62D1-4198-ACBF-91C37EC3FB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0F150449-9659-479F-BEA4-60CF998266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128E18D-55D9-430A-B8EA-E4A1F1BFD5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3D6C8514-985C-4160-A147-471C64C5DB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7D8FA0EE-C132-4FE1-AA3C-D967A2BBDA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FEABAC9A-20A0-4372-95D7-E58804222C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DFA5A574-92C9-4292-8778-E9C9C8D798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060F213-D297-4465-804D-194CD2B586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B020789-478E-4EA7-9353-F5223A42A7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1180FCC6-2A1C-4C71-945E-59E736D3BA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6CE8CDDA-465C-48F2-9901-CF0F9ED033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0.18999999999999995</c:v>
                </c:pt>
                <c:pt idx="3">
                  <c:v>0.18999999999999995</c:v>
                </c:pt>
                <c:pt idx="4">
                  <c:v>0.14000000000000001</c:v>
                </c:pt>
                <c:pt idx="5">
                  <c:v>0.19999999999999996</c:v>
                </c:pt>
                <c:pt idx="6">
                  <c:v>1</c:v>
                </c:pt>
                <c:pt idx="7">
                  <c:v>1</c:v>
                </c:pt>
                <c:pt idx="8">
                  <c:v>0.20999999999999996</c:v>
                </c:pt>
                <c:pt idx="9">
                  <c:v>0.18000000000000005</c:v>
                </c:pt>
                <c:pt idx="10">
                  <c:v>0.18999999999999995</c:v>
                </c:pt>
                <c:pt idx="11">
                  <c:v>0.15000000000000002</c:v>
                </c:pt>
                <c:pt idx="12">
                  <c:v>0.13</c:v>
                </c:pt>
                <c:pt idx="13">
                  <c:v>0.10999999999999999</c:v>
                </c:pt>
                <c:pt idx="14">
                  <c:v>8.9999999999999969E-2</c:v>
                </c:pt>
                <c:pt idx="15">
                  <c:v>9.9999999999999978E-2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85%</c:v>
                  </c:pt>
                  <c:pt idx="2">
                    <c:v>81%</c:v>
                  </c:pt>
                  <c:pt idx="3">
                    <c:v>81%</c:v>
                  </c:pt>
                  <c:pt idx="4">
                    <c:v>86%</c:v>
                  </c:pt>
                  <c:pt idx="5">
                    <c:v>80%</c:v>
                  </c:pt>
                  <c:pt idx="8">
                    <c:v>79%</c:v>
                  </c:pt>
                  <c:pt idx="9">
                    <c:v>82%</c:v>
                  </c:pt>
                  <c:pt idx="10">
                    <c:v>81%</c:v>
                  </c:pt>
                  <c:pt idx="11">
                    <c:v>85%</c:v>
                  </c:pt>
                  <c:pt idx="12">
                    <c:v>87%</c:v>
                  </c:pt>
                  <c:pt idx="13">
                    <c:v>89%</c:v>
                  </c:pt>
                  <c:pt idx="14">
                    <c:v>91%</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DDCD8EEF-96B3-43F1-9469-56BC83AE3FE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9D50CAE-7A4C-44E5-BD57-678A4B249C0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5630B7D6-3979-465D-A340-3D9D408B6FD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2096623A-DB38-4C71-B808-CC7963969F5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671F01EB-CBE1-4F73-9EA5-199703A71C9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031B0C22-B6E4-43B0-8C5F-89BB2489D909}"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1BA577E0-C655-4A4D-9172-31FB4C2C9F5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0.81</c:v>
                </c:pt>
                <c:pt idx="6">
                  <c:v>0.82</c:v>
                </c:pt>
                <c:pt idx="7">
                  <c:v>0.83</c:v>
                </c:pt>
                <c:pt idx="8">
                  <c:v>0.87</c:v>
                </c:pt>
                <c:pt idx="9">
                  <c:v>0.89</c:v>
                </c:pt>
                <c:pt idx="13">
                  <c:v>0.82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4BF7712E-38B9-4CB8-B571-C99B95F925B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BC71D94-37A6-42D8-BF8C-79EA0E6AC4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B876C51-C10A-4905-8F78-7DCBAC80C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3C048A8E-1353-424F-ACBD-7C5E270C77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9973BE09-1949-448D-8506-DF823F8E6B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9641BB7C-27FF-4DB4-AE04-26DABD6B83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571F30BD-15E6-4AA6-B477-8796819383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0.18999999999999995</c:v>
                </c:pt>
                <c:pt idx="6">
                  <c:v>0.18000000000000005</c:v>
                </c:pt>
                <c:pt idx="7">
                  <c:v>0.17000000000000004</c:v>
                </c:pt>
                <c:pt idx="8">
                  <c:v>0.13</c:v>
                </c:pt>
                <c:pt idx="9">
                  <c:v>0.10999999999999999</c:v>
                </c:pt>
                <c:pt idx="10">
                  <c:v>1</c:v>
                </c:pt>
                <c:pt idx="11">
                  <c:v>1</c:v>
                </c:pt>
                <c:pt idx="12">
                  <c:v>1</c:v>
                </c:pt>
                <c:pt idx="13">
                  <c:v>0.18000000000000005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85%</c:v>
                  </c:pt>
                  <c:pt idx="5">
                    <c:v>81%</c:v>
                  </c:pt>
                  <c:pt idx="6">
                    <c:v>82%</c:v>
                  </c:pt>
                  <c:pt idx="7">
                    <c:v>83%</c:v>
                  </c:pt>
                  <c:pt idx="8">
                    <c:v>87%</c:v>
                  </c:pt>
                  <c:pt idx="9">
                    <c:v>89%</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0E2914C-F04D-4664-9777-9C85F04EE1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FEFFCD2F-2551-48CE-B856-8C43A481BB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562B0621-84B3-43E9-B934-9C5E7A750B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6358AA14-7AFB-4AE0-8EFB-B4ED6BA3CB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3B5BB2FD-09E6-4991-A86F-EB10F3285C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EE4EE124-53FA-4CC7-92A3-1690711901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B24419A9-E90F-4C98-A738-0AF3232CD74D}"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C0B8FE7D-9395-4715-BF46-88B523A736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5585587-3B44-4F84-B610-1423DABA6D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D4BD8569-D1A8-4986-8BD3-75F06E32EE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47917EC-89A5-471D-A974-AF2564DC54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7F0F056-EBD2-4D7C-8435-B6CBF02A45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2D655DBF-6D21-41D8-A3B8-5CEC260AA5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50256774-9A8D-4A6C-BD41-E5AAD3BA52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5093DB4-B877-47B3-9435-8BA12E7600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61A7B627-D636-472F-83CA-B96B8994F7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DB03F0B7-D53C-4B9A-9CF3-5DA8841ADC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0.95</c:v>
                </c:pt>
                <c:pt idx="2">
                  <c:v>0.85</c:v>
                </c:pt>
                <c:pt idx="3">
                  <c:v>0.79</c:v>
                </c:pt>
                <c:pt idx="4">
                  <c:v>0.89</c:v>
                </c:pt>
                <c:pt idx="5">
                  <c:v>0.86</c:v>
                </c:pt>
                <c:pt idx="6">
                  <c:v>0.9</c:v>
                </c:pt>
                <c:pt idx="7">
                  <c:v>0.88</c:v>
                </c:pt>
                <c:pt idx="8">
                  <c:v>0.87</c:v>
                </c:pt>
                <c:pt idx="9">
                  <c:v>0.88</c:v>
                </c:pt>
                <c:pt idx="10">
                  <c:v>0.87</c:v>
                </c:pt>
                <c:pt idx="11">
                  <c:v>0.8</c:v>
                </c:pt>
                <c:pt idx="12">
                  <c:v>0.8</c:v>
                </c:pt>
                <c:pt idx="13">
                  <c:v>0.78</c:v>
                </c:pt>
                <c:pt idx="14">
                  <c:v>0.89</c:v>
                </c:pt>
                <c:pt idx="15">
                  <c:v>0.84</c:v>
                </c:pt>
                <c:pt idx="16">
                  <c:v>0.81</c:v>
                </c:pt>
                <c:pt idx="17">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44351357-7D53-4B3D-AC7F-9BB7FF1600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88EE740-52BE-4476-92F3-B8A2165213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171E895B-7DF3-4DC1-92DC-33562C8556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F432A73C-045F-4636-955B-F5B3CC86D4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6F2DE5C8-3738-45BB-A70E-47D64A23D8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B7E47F36-1F33-4F79-B806-E3BD990E3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CC31A34E-26D6-46CB-93A0-20AD05E0BA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B9C05B33-477C-46B9-B8DF-66C4CF1B18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281E4028-C555-4E2C-AE2E-DE9354FF1C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38DBC4B9-75DD-4BA5-9679-DDDA29586D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72AFBAC-B2BE-42CE-81B2-07F512E1FF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F0FC26B-CEF0-457A-B83E-31D6243441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16043FCD-E930-401D-B01B-346874BD4F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0971092D-A4B2-47AD-B03D-11E4BA116D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A058D63-0A16-4E26-8E54-DED3969BB8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0186694F-6933-4435-875B-2D1EC0F30B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DE37DB5-9428-4D6C-809C-0432D356AE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5.0000000000000044E-2</c:v>
                </c:pt>
                <c:pt idx="2">
                  <c:v>0.15000000000000002</c:v>
                </c:pt>
                <c:pt idx="3">
                  <c:v>0.20999999999999996</c:v>
                </c:pt>
                <c:pt idx="4">
                  <c:v>0.10999999999999999</c:v>
                </c:pt>
                <c:pt idx="5">
                  <c:v>0.14000000000000001</c:v>
                </c:pt>
                <c:pt idx="6">
                  <c:v>9.9999999999999978E-2</c:v>
                </c:pt>
                <c:pt idx="7">
                  <c:v>0.12</c:v>
                </c:pt>
                <c:pt idx="8">
                  <c:v>0.13</c:v>
                </c:pt>
                <c:pt idx="9">
                  <c:v>0.12</c:v>
                </c:pt>
                <c:pt idx="10">
                  <c:v>0.13</c:v>
                </c:pt>
                <c:pt idx="11">
                  <c:v>0.19999999999999996</c:v>
                </c:pt>
                <c:pt idx="12">
                  <c:v>0.19999999999999996</c:v>
                </c:pt>
                <c:pt idx="13">
                  <c:v>0.21999999999999997</c:v>
                </c:pt>
                <c:pt idx="14">
                  <c:v>0.10999999999999999</c:v>
                </c:pt>
                <c:pt idx="15">
                  <c:v>0.16000000000000003</c:v>
                </c:pt>
                <c:pt idx="16">
                  <c:v>0.18999999999999995</c:v>
                </c:pt>
                <c:pt idx="17">
                  <c:v>0.15000000000000002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95%</c:v>
                  </c:pt>
                  <c:pt idx="2">
                    <c:v>85%</c:v>
                  </c:pt>
                  <c:pt idx="3">
                    <c:v>79%</c:v>
                  </c:pt>
                  <c:pt idx="4">
                    <c:v>89%</c:v>
                  </c:pt>
                  <c:pt idx="5">
                    <c:v>86%</c:v>
                  </c:pt>
                  <c:pt idx="6">
                    <c:v>90%</c:v>
                  </c:pt>
                  <c:pt idx="7">
                    <c:v>88%</c:v>
                  </c:pt>
                  <c:pt idx="8">
                    <c:v>87%</c:v>
                  </c:pt>
                  <c:pt idx="9">
                    <c:v>88%</c:v>
                  </c:pt>
                  <c:pt idx="10">
                    <c:v>87%</c:v>
                  </c:pt>
                  <c:pt idx="11">
                    <c:v>80%</c:v>
                  </c:pt>
                  <c:pt idx="12">
                    <c:v>80%</c:v>
                  </c:pt>
                  <c:pt idx="13">
                    <c:v>78%</c:v>
                  </c:pt>
                  <c:pt idx="14">
                    <c:v>89%</c:v>
                  </c:pt>
                  <c:pt idx="15">
                    <c:v>84%</c:v>
                  </c:pt>
                  <c:pt idx="16">
                    <c:v>81%</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518FDB1C-2D92-4F8A-9727-CB40A12035E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533C5687-3078-4F12-BB73-FA667060E35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F8B37C7F-5A87-40D7-9AF4-0C4607A293C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FC514BB0-A56E-4BE4-99A2-3E5EF01AE4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E6138BE4-76EF-4197-B714-C9BEC2D3952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63959F0D-A2C8-4667-AEA5-2042FC9573B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85E0973B-B8DB-4578-A20B-D0A33AC9216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6FDBB6EC-7BA3-4577-9FC3-C996AD5CE02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E670EF3B-43F2-46DF-8ED7-73FB8F0A35A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7C253FA5-7CBC-4C68-A2BC-829A64C5197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0.83</c:v>
                </c:pt>
                <c:pt idx="5" formatCode="0%">
                  <c:v>0.8</c:v>
                </c:pt>
                <c:pt idx="6" formatCode="0%">
                  <c:v>0.88</c:v>
                </c:pt>
                <c:pt idx="7" formatCode="0%">
                  <c:v>0.85</c:v>
                </c:pt>
                <c:pt idx="8" formatCode="0%">
                  <c:v>0.9</c:v>
                </c:pt>
                <c:pt idx="9" formatCode="0%">
                  <c:v>0.81</c:v>
                </c:pt>
                <c:pt idx="10" formatCode="0%">
                  <c:v>0.83</c:v>
                </c:pt>
                <c:pt idx="11" formatCode="0%">
                  <c:v>0.74</c:v>
                </c:pt>
                <c:pt idx="12" formatCode="0%">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FC506CEC-EB22-4D16-BFCE-B05298C33C9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71C67F78-D274-4629-B967-BD2CF5A026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25B15251-F9CC-4EA7-B02C-A6B58BACD3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E3C2C370-D95A-4624-BEFA-4351B39CBB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B6846347-3538-4E61-AC6F-13AECD0882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B355439B-4621-4540-9977-28F475F534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319746E4-3544-4680-80B5-8EFC6B9FDC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59A868F0-94CB-4627-8A2D-ED96F2BB34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259D4EE6-D3FF-453F-AD7B-84C740558D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2F50A768-6849-4B93-83AB-5EC1472675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0.17000000000000004</c:v>
                </c:pt>
                <c:pt idx="5">
                  <c:v>0.19999999999999996</c:v>
                </c:pt>
                <c:pt idx="6">
                  <c:v>0.12</c:v>
                </c:pt>
                <c:pt idx="7">
                  <c:v>0.15000000000000002</c:v>
                </c:pt>
                <c:pt idx="8">
                  <c:v>9.9999999999999978E-2</c:v>
                </c:pt>
                <c:pt idx="9">
                  <c:v>0.18999999999999995</c:v>
                </c:pt>
                <c:pt idx="10">
                  <c:v>0.17000000000000004</c:v>
                </c:pt>
                <c:pt idx="11">
                  <c:v>0.26</c:v>
                </c:pt>
                <c:pt idx="12">
                  <c:v>0.25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85%</c:v>
                  </c:pt>
                  <c:pt idx="4">
                    <c:v>83%</c:v>
                  </c:pt>
                  <c:pt idx="5">
                    <c:v>80%</c:v>
                  </c:pt>
                  <c:pt idx="6">
                    <c:v>88%</c:v>
                  </c:pt>
                  <c:pt idx="7">
                    <c:v>85%</c:v>
                  </c:pt>
                  <c:pt idx="8">
                    <c:v>90%</c:v>
                  </c:pt>
                  <c:pt idx="9">
                    <c:v>81%</c:v>
                  </c:pt>
                  <c:pt idx="10">
                    <c:v>83%</c:v>
                  </c:pt>
                  <c:pt idx="11">
                    <c:v>74%</c:v>
                  </c:pt>
                  <c:pt idx="12">
                    <c:v>75%</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77D85DA8-BBE2-4844-BB10-A0D065C2E9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B53E552B-8FC2-402D-A279-8159DC0014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264D414F-C19D-401E-9AE8-DC6AB4A79E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3F728BBD-75F7-4C5F-85CB-837D54CADD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2E3752FB-5588-4EFA-81B7-1C8D31F368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BAFE604A-D803-4DFE-B21A-F9E76CCF81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108C5CE8-C0A8-4B2F-B8B5-E64C17E311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0.85</c:v>
                </c:pt>
                <c:pt idx="2">
                  <c:v>0.7</c:v>
                </c:pt>
                <c:pt idx="3">
                  <c:v>0.82</c:v>
                </c:pt>
                <c:pt idx="4">
                  <c:v>0.87</c:v>
                </c:pt>
                <c:pt idx="5">
                  <c:v>0.81</c:v>
                </c:pt>
                <c:pt idx="7" formatCode="0%;;">
                  <c:v>0</c:v>
                </c:pt>
                <c:pt idx="8" formatCode="0%;;">
                  <c:v>0.83</c:v>
                </c:pt>
                <c:pt idx="9" formatCode="0%;;">
                  <c:v>0.85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7ABEB3D3-DDA3-44ED-9070-59598A1023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A7278E3F-C087-4CEC-91E4-AF8828C493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89BF4722-CB74-48D6-B960-C3365FDEA3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9AAE4714-A300-4CFC-8561-3CED3D3D95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B25CB248-912C-4BA5-9F15-45B4EC8F5C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06902AB0-2749-43F3-A25F-57E1C25621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BDC99B4F-DE85-42EF-9C36-1E83FF5A6F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0.30000000000000004</c:v>
                </c:pt>
                <c:pt idx="3">
                  <c:v>0.18000000000000005</c:v>
                </c:pt>
                <c:pt idx="4">
                  <c:v>0.13</c:v>
                </c:pt>
                <c:pt idx="5">
                  <c:v>0.18999999999999995</c:v>
                </c:pt>
                <c:pt idx="6">
                  <c:v>1</c:v>
                </c:pt>
                <c:pt idx="7">
                  <c:v>1</c:v>
                </c:pt>
                <c:pt idx="8">
                  <c:v>0.17000000000000004</c:v>
                </c:pt>
                <c:pt idx="9">
                  <c:v>0.15000000000000002</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85%</c:v>
                  </c:pt>
                  <c:pt idx="2">
                    <c:v>70%</c:v>
                  </c:pt>
                  <c:pt idx="3">
                    <c:v>82%</c:v>
                  </c:pt>
                  <c:pt idx="4">
                    <c:v>87%</c:v>
                  </c:pt>
                  <c:pt idx="5">
                    <c:v>81%</c:v>
                  </c:pt>
                  <c:pt idx="8">
                    <c:v>83%</c:v>
                  </c:pt>
                  <c:pt idx="9">
                    <c:v>85%</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74</c:v>
                </c:pt>
                <c:pt idx="2">
                  <c:v>65</c:v>
                </c:pt>
                <c:pt idx="3">
                  <c:v>67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F797-4BBC-86ED-5CB3B2218D40}"/>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26</c:v>
                </c:pt>
                <c:pt idx="2">
                  <c:v>35</c:v>
                </c:pt>
                <c:pt idx="3">
                  <c:v>33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30</c:v>
                </c:pt>
                <c:pt idx="1">
                  <c:v>36</c:v>
                </c:pt>
                <c:pt idx="2">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Sheet1!$B$2:$B$46</c:f>
              <c:numCache>
                <c:formatCode>0%</c:formatCode>
                <c:ptCount val="45"/>
                <c:pt idx="0">
                  <c:v>0.56000000000000005</c:v>
                </c:pt>
                <c:pt idx="1">
                  <c:v>0.56999999999999995</c:v>
                </c:pt>
                <c:pt idx="2">
                  <c:v>0.59</c:v>
                </c:pt>
                <c:pt idx="3">
                  <c:v>0.6</c:v>
                </c:pt>
                <c:pt idx="4">
                  <c:v>0.61</c:v>
                </c:pt>
                <c:pt idx="5">
                  <c:v>0.61</c:v>
                </c:pt>
                <c:pt idx="6">
                  <c:v>0.63</c:v>
                </c:pt>
                <c:pt idx="7">
                  <c:v>0.65</c:v>
                </c:pt>
                <c:pt idx="8">
                  <c:v>0.65</c:v>
                </c:pt>
                <c:pt idx="9">
                  <c:v>0.66</c:v>
                </c:pt>
                <c:pt idx="10">
                  <c:v>0.67</c:v>
                </c:pt>
                <c:pt idx="11">
                  <c:v>0.67</c:v>
                </c:pt>
                <c:pt idx="12">
                  <c:v>0.71</c:v>
                </c:pt>
                <c:pt idx="13">
                  <c:v>0.71</c:v>
                </c:pt>
                <c:pt idx="14">
                  <c:v>0.74</c:v>
                </c:pt>
                <c:pt idx="15">
                  <c:v>0.75</c:v>
                </c:pt>
                <c:pt idx="16">
                  <c:v>0.77</c:v>
                </c:pt>
                <c:pt idx="17">
                  <c:v>0.84</c:v>
                </c:pt>
                <c:pt idx="18">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0.56999999999999995</c:v>
                </c:pt>
                <c:pt idx="1">
                  <c:v>0.2</c:v>
                </c:pt>
                <c:pt idx="2">
                  <c:v>0.1</c:v>
                </c:pt>
                <c:pt idx="3">
                  <c:v>0.18</c:v>
                </c:pt>
                <c:pt idx="4">
                  <c:v>0.03</c:v>
                </c:pt>
                <c:pt idx="5">
                  <c:v>0.31</c:v>
                </c:pt>
                <c:pt idx="6">
                  <c:v>0.18</c:v>
                </c:pt>
                <c:pt idx="7">
                  <c:v>0.04</c:v>
                </c:pt>
                <c:pt idx="8">
                  <c:v>0.08</c:v>
                </c:pt>
                <c:pt idx="9">
                  <c:v>0.03</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72</c:v>
                </c:pt>
                <c:pt idx="2">
                  <c:v>54</c:v>
                </c:pt>
                <c:pt idx="3">
                  <c:v>44</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35</c:v>
                </c:pt>
                <c:pt idx="1">
                  <c:v>28</c:v>
                </c:pt>
                <c:pt idx="2">
                  <c:v>46</c:v>
                </c:pt>
                <c:pt idx="3">
                  <c:v>56</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44</c:v>
                </c:pt>
                <c:pt idx="1">
                  <c:v>56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68</c:v>
                </c:pt>
                <c:pt idx="2">
                  <c:v>52</c:v>
                </c:pt>
                <c:pt idx="3">
                  <c:v>46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16</c:v>
                </c:pt>
                <c:pt idx="2">
                  <c:v>26</c:v>
                </c:pt>
                <c:pt idx="3">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16</c:v>
                </c:pt>
                <c:pt idx="1">
                  <c:v>30</c:v>
                </c:pt>
                <c:pt idx="2">
                  <c:v>19</c:v>
                </c:pt>
                <c:pt idx="3">
                  <c:v>17</c:v>
                </c:pt>
                <c:pt idx="4">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COVENTRY AND WARWICKSHIRE ICS</a:t>
            </a:r>
            <a:endParaRPr lang="en-GB" sz="42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COVENTRY AND WARWICKSHIRE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COVENTRY AND WARWICKSHIRE ICS, 47,276</a:t>
            </a:r>
            <a:r>
              <a:rPr lang="en-GB" sz="1600"/>
              <a:t> questionnaires were sent out, and </a:t>
            </a:r>
            <a:r>
              <a:rPr lang="en-GB" sz="1600" b="1">
                <a:solidFill>
                  <a:srgbClr val="005EB8"/>
                </a:solidFill>
              </a:rPr>
              <a:t>14,644</a:t>
            </a:r>
            <a:r>
              <a:rPr lang="en-GB" sz="1600"/>
              <a:t> were returned completed. This represents a response rate of </a:t>
            </a:r>
            <a:r>
              <a:rPr lang="en-GB" sz="1600" b="1">
                <a:solidFill>
                  <a:srgbClr val="005EB8"/>
                </a:solidFill>
              </a:rPr>
              <a:t>31%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7409085"/>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03466285"/>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521631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780066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76327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334792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958549072"/>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(14,470); ICS 2022 (12,817); ICS 2021 (15,911); ICS 2020 (13,088); PCN bases range from 357 to 1,960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5399954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20143706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51705579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28220541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91732099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72628646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86419766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773977840"/>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81847588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9474783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5201508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SOWE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COVENTRY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WARWICKSHIRE EAST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381921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06753414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(14,470); PCN bases range from 357 to 1,960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51090536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2292672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2574745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1801848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882232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802410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911544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979354597"/>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(14,063); ICS 2022 (12,400); ICS 2021 (15,424); ICS 2020 (12,810); PCN bases range from 346 to 1,912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9347139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9100151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1568923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436441195"/>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64597852"/>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3241333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284839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90374848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6974012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LEAMINGTON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SOWE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WARWICKSHIRE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ARDEN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6373485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784515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8722782"/>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(14,063); PCN bases range from 346 to 1,912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408496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770590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0438863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214869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4314770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308015468"/>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(14,138); ICS 2022 (12,388); ICS 2021 (15,540); ICS 2020 (13,029); PCN bases range from 348 to 1,914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2514413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8890361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1766285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86024408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22530979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93050508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008432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6746932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SOWE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WARWICKSHIRE EAST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6607562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990543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5492293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(14,138); PCN bases range from 348 to 1,914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70674840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8743131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18632359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(14,462); PCN bases range from 353 to 1,960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68159904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483732106"/>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2618038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0167754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628066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446902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696624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536152816"/>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(6,955); ICS 2022 (6,175); ICS 2021 (6,640); ICS 2020 (4,377); PCN bases range from 154 to 821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313086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8702489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496903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47302988"/>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393897170"/>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553750260"/>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(45%)</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5002192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5928005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COVENTRY NAVIGATION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SOWE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WARWICKSHIRE EAST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1735640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342257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009774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(6,955); PCN bases range from 154 to 821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595645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855872005"/>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894037027"/>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60955657"/>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214665239"/>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353422235"/>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(11,085); ICS 2022 (9,617); ICS 2021 (11,273); PCN bases range from 257 to 1,541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273064682"/>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2669794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0503817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4104101535"/>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0645531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25994202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411241611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07454289"/>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5050451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SOWE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COVENTRY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WARWICKSHIRE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ARDEN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680410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261850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39158998"/>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(11,085); PCN bases range from 257 to 1,541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01766017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202248715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089716201"/>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573866232"/>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4113868569"/>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(12,409); ICS 2022 (10,892); ICS 2021 (13,672); PCN bases range from 323 to 1,618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71268895"/>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134442796"/>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1153212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5054466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(10%)</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25485949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211286107"/>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COVENTRY AND WARWICKSHIRE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372283808"/>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7913676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864010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380604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SOWE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COVENTRY NAVIGATION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WARWICKSHIRE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ARDEN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919875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53082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83864351"/>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(12,409); PCN bases range from 323 to 1,618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76856941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6921274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(1,568)</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80407563"/>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99046219"/>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79373943"/>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13601069"/>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93643885"/>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542079494"/>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(13,740); ICS 2022 (12,050); ICS 2021 (14,654); ICS 2020 (12,239); PCN bases range from 334 to 1,849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41503536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41943262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5501435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68100071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35155656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15454714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148562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0105029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7725015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SOWE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WARWICKSHIRE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ARDEN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777527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115226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43230358"/>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(13,740); PCN bases range from 334 to 1,849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80850824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1196983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673028760"/>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991211011"/>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(13,537); PCN bases range from 336 to 1,813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48125578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331272"/>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71221538"/>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77171060"/>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80256144"/>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60558856"/>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912827622"/>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(13,107); ICS 2022 (11,525); ICS 2021 (14,110); PCN bases range from 329 to 1,750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39538290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1239132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9528906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579485524"/>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09614091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262103561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822432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3256599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SOWE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KENILWORTH AND WARWICK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WARWICKSHIRE EAST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828437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154874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78823827"/>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(13,107); PCN bases range from 329 to 1,750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40699301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58552306"/>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6666394"/>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5783586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634170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869904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53729994"/>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(12,558); ICS 2022 (10,964); ICS 2021 (14,064); ICS 2020 (12,090); PCN bases range from 307 to 1,653</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8055579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9486937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4096299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26677998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82272328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4193382262"/>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8329585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86493098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3535158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GP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SOWE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WARWICKSHIRE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ARDEN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362381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311351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55580732"/>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(12,558); PCN bases range from 307 to 1,653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971602194"/>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9369726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433359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27494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90351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024722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1631628"/>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(13,513); ICS 2022 (11,984); ICS 2021 (14,722); ICS 2020 (12,346); PCN bases range from 335 to 1,803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0412962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5750850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263133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520084691"/>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589781769"/>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97986227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1431471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3280510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8888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18532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7603082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91318543"/>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(13,328); ICS 2022 (11,761); ICS 2021 (14,421); ICS 2020 (12,330); PCN bases range from 328 to 1,777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273716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9493994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6734645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131897227"/>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895067478"/>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2260960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926026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6730309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423281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249557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619785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55121525"/>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(13,047); ICS 2022 (11,562); ICS 2021 (14,546); ICS 2020 (12,301); PCN bases range from 319 to 1,720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5943533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598029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785216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874984742"/>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5796686"/>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6896899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155650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132339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318946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596626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784807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89073608"/>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(6,032); ICS 2022 (5,444); ICS 2021 (6,791); ICS 2020 (5,100); PCN bases range from 134 to 809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8453025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3042032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5040612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193751091"/>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74150414"/>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22206830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392014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368797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782123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110455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627725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37738119"/>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(12,120); ICS 2022 (10,691); ICS 2021 (13,129); ICS 2020 (11,076); PCN bases range from 294 to 1,628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433084857"/>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8312293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2430954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4212207113"/>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6663053"/>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08832772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915988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1178122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878396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617287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836160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60451271"/>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(13,247); ICS 2022 (11,722); ICS 2021 (14,475); ICS 2020 (12,116); PCN bases range from 330 to 1,759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2018819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4341476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7823958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3691610230"/>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761722925"/>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455182413"/>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0718965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4859040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710782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87739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133986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915730455"/>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3567118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(13,278); ICS 2022 (11,754); ICS 2021 (14,492); ICS 2020 (12,100); PCN bases range from 327 to 1,779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908774664"/>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0245674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12177900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5053508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31706479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663288012"/>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 to 7,327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883255950"/>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116 to 11,803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50279580"/>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58 to 12,745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872643376"/>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454 to 2,756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62572277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24420024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411412394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46664629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6930624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COVENTRY AND WARWICKSHIRE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894692986"/>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61379394"/>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(13,047).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57980870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32444352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4,300</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73191659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327136452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25854565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1,784 to 3,340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82173827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85 to 4,190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7034907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COVENTRY AND WARWICKSHIRE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81455483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(13,047).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19477247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164272356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147794904"/>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68512297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112615162"/>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91807804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 to 7,364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836605459"/>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144 to 10,682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30586471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2,772 to 10,030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2771452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COVENTRY AND WARWICKSHIRE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639880615"/>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(13,047).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32798802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4614697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230766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43997755"/>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6079112"/>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3542107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191018080"/>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(5,489); ICS 2022 (4,762); ICS 2021 (5,700); ICS 2020 (5,056); PCN bases range from 135 to 743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625538186"/>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969516874"/>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0740550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354046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4397960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79973052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3109962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1533166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SKYWARD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COVENTRY NAVIGATION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SOWE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WARWICKSHIRE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GO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NUNEATON &amp; BEDWORTH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COVENTRY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COVENTRY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CW UNITY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GP CONNECT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RUGBY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LEAMINGTON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LEAMINGTON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STRATFORD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KENILWORTH AND WARWICK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ARDEN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DENE AND STOUR VALLEYS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WARWICKSHIRE EAST PCN</a:t>
                      </a:r>
                    </a:p>
                  </a:txBody>
                  <a:tcPr marL="0" marR="0" marT="0" marB="0" anchor="ctr">
                    <a:lnB w="12700" cmpd="sng">
                      <a:solidFill>
                        <a:srgbClr val="FFFFFF"/>
                      </a:solidFill>
                      <a:prstDash val="solid"/>
                    </a:lnB>
                  </a:tcPr>
                </a:tc>
                <a:extLst>
                  <a:ext uri="{0D108BD9-81ED-4DB2-BD59-A6C34878D82A}">
                    <a16:rowId xmlns:a16="http://schemas.microsoft.com/office/drawing/2014/main" val="316178300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654489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03168582"/>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(5,489); PCN bases range from 135 to 743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3313234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86953431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1225917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(2,948)</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23%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45807"/>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08297271"/>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100550029"/>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(2,659); ICS 2022 (2,164); ICS 2021 (2,589); ICS 2020 (2,292).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4249090117"/>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0474749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7658067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563153288"/>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2222206328"/>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5972213"/>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95541425"/>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086072638"/>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143323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7497304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839949059"/>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105647989"/>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COVENTRY AND WARWICKSHIRE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751680431"/>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(2,813); ICS 2022 (2,315); ICS 2021 (2,710); ICS 2020 (2,385).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19643</TotalTime>
  <Words>10375</Words>
  <Application>Microsoft Office PowerPoint</Application>
  <PresentationFormat>Widescreen</PresentationFormat>
  <Paragraphs>1802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2023-07-11T20:57:24Z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