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51</c:v>
                </c:pt>
                <c:pt idx="1">
                  <c:v>29</c:v>
                </c:pt>
                <c:pt idx="2">
                  <c:v>11</c:v>
                </c:pt>
                <c:pt idx="3">
                  <c:v>6</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0.68</c:v>
                </c:pt>
                <c:pt idx="1">
                  <c:v>0.69</c:v>
                </c:pt>
                <c:pt idx="2">
                  <c:v>0.7</c:v>
                </c:pt>
                <c:pt idx="3">
                  <c:v>0.72</c:v>
                </c:pt>
                <c:pt idx="4">
                  <c:v>0.73</c:v>
                </c:pt>
                <c:pt idx="5">
                  <c:v>0.75</c:v>
                </c:pt>
                <c:pt idx="6">
                  <c:v>0.79</c:v>
                </c:pt>
                <c:pt idx="7">
                  <c:v>0.8</c:v>
                </c:pt>
                <c:pt idx="8">
                  <c:v>0.8</c:v>
                </c:pt>
                <c:pt idx="9">
                  <c:v>0.82</c:v>
                </c:pt>
                <c:pt idx="10">
                  <c:v>0.83</c:v>
                </c:pt>
                <c:pt idx="11">
                  <c:v>0.84</c:v>
                </c:pt>
                <c:pt idx="12">
                  <c:v>0.86</c:v>
                </c:pt>
                <c:pt idx="13">
                  <c:v>0.86</c:v>
                </c:pt>
                <c:pt idx="14">
                  <c:v>0.87</c:v>
                </c:pt>
                <c:pt idx="15">
                  <c:v>0.89</c:v>
                </c:pt>
                <c:pt idx="16">
                  <c:v>0.9</c:v>
                </c:pt>
                <c:pt idx="17">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pt idx="16">
                  <c:v>0.8</c:v>
                </c:pt>
                <c:pt idx="17">
                  <c:v>0.8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0.39</c:v>
                </c:pt>
                <c:pt idx="1">
                  <c:v>0.3</c:v>
                </c:pt>
                <c:pt idx="2">
                  <c:v>0.41</c:v>
                </c:pt>
                <c:pt idx="3">
                  <c:v>0.19</c:v>
                </c:pt>
                <c:pt idx="4">
                  <c:v>0.03</c:v>
                </c:pt>
                <c:pt idx="5">
                  <c:v>0.22</c:v>
                </c:pt>
                <c:pt idx="6">
                  <c:v>0.08</c:v>
                </c:pt>
                <c:pt idx="7">
                  <c:v>0.28999999999999998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53</c:v>
                </c:pt>
                <c:pt idx="1">
                  <c:v>58</c:v>
                </c:pt>
                <c:pt idx="2">
                  <c:v>49</c:v>
                </c:pt>
                <c:pt idx="3">
                  <c:v>25</c:v>
                </c:pt>
                <c:pt idx="4">
                  <c:v>8</c:v>
                </c:pt>
                <c:pt idx="5">
                  <c:v>27</c:v>
                </c:pt>
                <c:pt idx="6">
                  <c:v>13</c:v>
                </c:pt>
                <c:pt idx="7">
                  <c:v>39</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28</c:v>
                </c:pt>
                <c:pt idx="1">
                  <c:v>13</c:v>
                </c:pt>
                <c:pt idx="2">
                  <c:v>32</c:v>
                </c:pt>
                <c:pt idx="3">
                  <c:v>15</c:v>
                </c:pt>
                <c:pt idx="4">
                  <c:v>1</c:v>
                </c:pt>
                <c:pt idx="5">
                  <c:v>15</c:v>
                </c:pt>
                <c:pt idx="6">
                  <c:v>5</c:v>
                </c:pt>
                <c:pt idx="7">
                  <c:v>13</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25</c:v>
                </c:pt>
                <c:pt idx="1">
                  <c:v>75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79F-4D8E-BC1E-9973DD9F7ED5}"/>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23</c:v>
                </c:pt>
                <c:pt idx="1">
                  <c:v>34</c:v>
                </c:pt>
                <c:pt idx="2">
                  <c:v>11</c:v>
                </c:pt>
                <c:pt idx="3">
                  <c:v>20</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0.25</c:v>
                </c:pt>
                <c:pt idx="1">
                  <c:v>0.43</c:v>
                </c:pt>
                <c:pt idx="2">
                  <c:v>0.43</c:v>
                </c:pt>
                <c:pt idx="3">
                  <c:v>0.44</c:v>
                </c:pt>
                <c:pt idx="4">
                  <c:v>0.46</c:v>
                </c:pt>
                <c:pt idx="5">
                  <c:v>0.47</c:v>
                </c:pt>
                <c:pt idx="6">
                  <c:v>0.48</c:v>
                </c:pt>
                <c:pt idx="7">
                  <c:v>0.48</c:v>
                </c:pt>
                <c:pt idx="8">
                  <c:v>0.52</c:v>
                </c:pt>
                <c:pt idx="9">
                  <c:v>0.57999999999999996</c:v>
                </c:pt>
                <c:pt idx="10">
                  <c:v>0.6</c:v>
                </c:pt>
                <c:pt idx="11">
                  <c:v>0.65</c:v>
                </c:pt>
                <c:pt idx="12">
                  <c:v>0.71</c:v>
                </c:pt>
                <c:pt idx="13">
                  <c:v>0.73</c:v>
                </c:pt>
                <c:pt idx="14">
                  <c:v>0.75</c:v>
                </c:pt>
                <c:pt idx="15">
                  <c:v>0.76</c:v>
                </c:pt>
                <c:pt idx="16">
                  <c:v>0.8</c:v>
                </c:pt>
                <c:pt idx="17">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25</c:v>
                </c:pt>
                <c:pt idx="1">
                  <c:v>33</c:v>
                </c:pt>
                <c:pt idx="2">
                  <c:v>14</c:v>
                </c:pt>
                <c:pt idx="3">
                  <c:v>17</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0.45</c:v>
                </c:pt>
                <c:pt idx="1">
                  <c:v>0.49</c:v>
                </c:pt>
                <c:pt idx="2">
                  <c:v>0.5</c:v>
                </c:pt>
                <c:pt idx="3">
                  <c:v>0.52</c:v>
                </c:pt>
                <c:pt idx="4">
                  <c:v>0.54</c:v>
                </c:pt>
                <c:pt idx="5">
                  <c:v>0.54</c:v>
                </c:pt>
                <c:pt idx="6">
                  <c:v>0.55000000000000004</c:v>
                </c:pt>
                <c:pt idx="7">
                  <c:v>0.55000000000000004</c:v>
                </c:pt>
                <c:pt idx="8">
                  <c:v>0.55000000000000004</c:v>
                </c:pt>
                <c:pt idx="9">
                  <c:v>0.61</c:v>
                </c:pt>
                <c:pt idx="10">
                  <c:v>0.63</c:v>
                </c:pt>
                <c:pt idx="11">
                  <c:v>0.65</c:v>
                </c:pt>
                <c:pt idx="12">
                  <c:v>0.66</c:v>
                </c:pt>
                <c:pt idx="13">
                  <c:v>0.68</c:v>
                </c:pt>
                <c:pt idx="14">
                  <c:v>0.7</c:v>
                </c:pt>
                <c:pt idx="15">
                  <c:v>0.72</c:v>
                </c:pt>
                <c:pt idx="16">
                  <c:v>0.78</c:v>
                </c:pt>
                <c:pt idx="17">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22</c:v>
                </c:pt>
                <c:pt idx="1">
                  <c:v>28</c:v>
                </c:pt>
                <c:pt idx="2">
                  <c:v>18</c:v>
                </c:pt>
                <c:pt idx="3">
                  <c:v>16</c:v>
                </c:pt>
                <c:pt idx="4">
                  <c:v>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0.33</c:v>
                </c:pt>
                <c:pt idx="1">
                  <c:v>0.4</c:v>
                </c:pt>
                <c:pt idx="2">
                  <c:v>0.43</c:v>
                </c:pt>
                <c:pt idx="3">
                  <c:v>0.43</c:v>
                </c:pt>
                <c:pt idx="4">
                  <c:v>0.44</c:v>
                </c:pt>
                <c:pt idx="5">
                  <c:v>0.47</c:v>
                </c:pt>
                <c:pt idx="6">
                  <c:v>0.48</c:v>
                </c:pt>
                <c:pt idx="7">
                  <c:v>0.48</c:v>
                </c:pt>
                <c:pt idx="8">
                  <c:v>0.51</c:v>
                </c:pt>
                <c:pt idx="9">
                  <c:v>0.52</c:v>
                </c:pt>
                <c:pt idx="10">
                  <c:v>0.53</c:v>
                </c:pt>
                <c:pt idx="11">
                  <c:v>0.55000000000000004</c:v>
                </c:pt>
                <c:pt idx="12">
                  <c:v>0.59</c:v>
                </c:pt>
                <c:pt idx="13">
                  <c:v>0.61</c:v>
                </c:pt>
                <c:pt idx="14">
                  <c:v>0.61</c:v>
                </c:pt>
                <c:pt idx="15">
                  <c:v>0.7</c:v>
                </c:pt>
                <c:pt idx="16">
                  <c:v>0.71</c:v>
                </c:pt>
                <c:pt idx="17">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0.62</c:v>
                </c:pt>
                <c:pt idx="1">
                  <c:v>0.15</c:v>
                </c:pt>
                <c:pt idx="2">
                  <c:v>0.18</c:v>
                </c:pt>
                <c:pt idx="3">
                  <c:v>0.03</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76</c:v>
                </c:pt>
                <c:pt idx="1">
                  <c:v>25</c:v>
                </c:pt>
                <c:pt idx="2">
                  <c:v>44</c:v>
                </c:pt>
                <c:pt idx="3">
                  <c:v>5</c:v>
                </c:pt>
                <c:pt idx="4">
                  <c:v>6</c:v>
                </c:pt>
                <c:pt idx="5">
                  <c:v>3</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37</c:v>
                </c:pt>
                <c:pt idx="1">
                  <c:v>9</c:v>
                </c:pt>
                <c:pt idx="2">
                  <c:v>5</c:v>
                </c:pt>
                <c:pt idx="3">
                  <c:v>1</c:v>
                </c:pt>
                <c:pt idx="4">
                  <c:v>1</c:v>
                </c:pt>
                <c:pt idx="5">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0.19</c:v>
                </c:pt>
                <c:pt idx="1">
                  <c:v>0.71</c:v>
                </c:pt>
                <c:pt idx="2">
                  <c:v>0.06</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49</c:v>
                </c:pt>
                <c:pt idx="1">
                  <c:v>93</c:v>
                </c:pt>
                <c:pt idx="2">
                  <c:v>36</c:v>
                </c:pt>
                <c:pt idx="3">
                  <c:v>7</c:v>
                </c:pt>
                <c:pt idx="4">
                  <c:v>16</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48</c:v>
                </c:pt>
                <c:pt idx="2">
                  <c:v>0</c:v>
                </c:pt>
                <c:pt idx="3">
                  <c:v>0</c:v>
                </c:pt>
                <c:pt idx="4">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4.8653586226629457E-2"/>
                  <c:y val="-9.3076343632380001E-2"/>
                </c:manualLayout>
              </c:layout>
              <c:tx>
                <c:rich>
                  <a:bodyPr/>
                  <a:lstStyle/>
                  <a:p>
                    <a:fld id="{46F24CA0-236D-4C34-817D-F6864F570F03}"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2"/>
              <c:layout>
                <c:manualLayout>
                  <c:x val="-1.2163396556657392E-2"/>
                  <c:y val="-0.10926353382931565"/>
                </c:manualLayout>
              </c:layout>
              <c:tx>
                <c:rich>
                  <a:bodyPr/>
                  <a:lstStyle/>
                  <a:p>
                    <a:fld id="{54AFB0AA-3A10-4839-993B-04D404B59879}"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89</c:v>
                </c:pt>
                <c:pt idx="1">
                  <c:v>7</c:v>
                </c:pt>
                <c:pt idx="2">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0.8</c:v>
                </c:pt>
                <c:pt idx="1">
                  <c:v>0.81</c:v>
                </c:pt>
                <c:pt idx="2">
                  <c:v>0.84</c:v>
                </c:pt>
                <c:pt idx="3">
                  <c:v>0.85</c:v>
                </c:pt>
                <c:pt idx="4">
                  <c:v>0.87</c:v>
                </c:pt>
                <c:pt idx="5">
                  <c:v>0.88</c:v>
                </c:pt>
                <c:pt idx="6">
                  <c:v>0.89</c:v>
                </c:pt>
                <c:pt idx="7">
                  <c:v>0.9</c:v>
                </c:pt>
                <c:pt idx="8">
                  <c:v>0.91</c:v>
                </c:pt>
                <c:pt idx="9">
                  <c:v>0.91</c:v>
                </c:pt>
                <c:pt idx="10">
                  <c:v>0.91</c:v>
                </c:pt>
                <c:pt idx="11">
                  <c:v>0.92</c:v>
                </c:pt>
                <c:pt idx="12">
                  <c:v>0.92</c:v>
                </c:pt>
                <c:pt idx="13">
                  <c:v>0.92</c:v>
                </c:pt>
                <c:pt idx="14">
                  <c:v>0.93</c:v>
                </c:pt>
                <c:pt idx="15">
                  <c:v>0.93</c:v>
                </c:pt>
                <c:pt idx="16">
                  <c:v>0.95</c:v>
                </c:pt>
                <c:pt idx="17">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6.6898681061615506E-2"/>
                  <c:y val="-8.4982748533912175E-2"/>
                </c:manualLayout>
              </c:layout>
              <c:tx>
                <c:rich>
                  <a:bodyPr/>
                  <a:lstStyle/>
                  <a:p>
                    <a:fld id="{87B0B34E-588D-4BBB-A03E-DDB94FE13C9E}"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2.4326793113314728E-2"/>
                  <c:y val="-0.11331033137854955"/>
                </c:manualLayout>
              </c:layout>
              <c:tx>
                <c:rich>
                  <a:bodyPr/>
                  <a:lstStyle/>
                  <a:p>
                    <a:fld id="{010D0D0E-2669-4EAA-8F4E-B75560987735}"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63</c:v>
                </c:pt>
                <c:pt idx="1">
                  <c:v>23</c:v>
                </c:pt>
                <c:pt idx="2">
                  <c:v>6</c:v>
                </c:pt>
                <c:pt idx="3">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0.87</c:v>
                </c:pt>
                <c:pt idx="1">
                  <c:v>0.88</c:v>
                </c:pt>
                <c:pt idx="2">
                  <c:v>0.88</c:v>
                </c:pt>
                <c:pt idx="3">
                  <c:v>0.88</c:v>
                </c:pt>
                <c:pt idx="4">
                  <c:v>0.89</c:v>
                </c:pt>
                <c:pt idx="5">
                  <c:v>0.9</c:v>
                </c:pt>
                <c:pt idx="6">
                  <c:v>0.91</c:v>
                </c:pt>
                <c:pt idx="7">
                  <c:v>0.91</c:v>
                </c:pt>
                <c:pt idx="8">
                  <c:v>0.93</c:v>
                </c:pt>
                <c:pt idx="9">
                  <c:v>0.94</c:v>
                </c:pt>
                <c:pt idx="10">
                  <c:v>0.94</c:v>
                </c:pt>
                <c:pt idx="11">
                  <c:v>0.94</c:v>
                </c:pt>
                <c:pt idx="12">
                  <c:v>0.95</c:v>
                </c:pt>
                <c:pt idx="13">
                  <c:v>0.95</c:v>
                </c:pt>
                <c:pt idx="14">
                  <c:v>0.95</c:v>
                </c:pt>
                <c:pt idx="15">
                  <c:v>0.96</c:v>
                </c:pt>
                <c:pt idx="16">
                  <c:v>0.96</c:v>
                </c:pt>
                <c:pt idx="17">
                  <c:v>0.96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pt idx="13">
                  <c:v>0.92</c:v>
                </c:pt>
                <c:pt idx="14">
                  <c:v>0.92</c:v>
                </c:pt>
                <c:pt idx="15">
                  <c:v>0.92</c:v>
                </c:pt>
                <c:pt idx="16">
                  <c:v>0.92</c:v>
                </c:pt>
                <c:pt idx="17">
                  <c:v>0.92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5.5280456424079964E-2"/>
                  <c:y val="-8.6744795386519219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2.1126033395102675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46</c:v>
                </c:pt>
                <c:pt idx="1">
                  <c:v>29</c:v>
                </c:pt>
                <c:pt idx="2">
                  <c:v>11</c:v>
                </c:pt>
                <c:pt idx="3">
                  <c:v>7</c:v>
                </c:pt>
                <c:pt idx="4">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0.61</c:v>
                </c:pt>
                <c:pt idx="1">
                  <c:v>0.65</c:v>
                </c:pt>
                <c:pt idx="2">
                  <c:v>0.66</c:v>
                </c:pt>
                <c:pt idx="3">
                  <c:v>0.66</c:v>
                </c:pt>
                <c:pt idx="4">
                  <c:v>0.68</c:v>
                </c:pt>
                <c:pt idx="5">
                  <c:v>0.69</c:v>
                </c:pt>
                <c:pt idx="6">
                  <c:v>0.7</c:v>
                </c:pt>
                <c:pt idx="7">
                  <c:v>0.73</c:v>
                </c:pt>
                <c:pt idx="8">
                  <c:v>0.73</c:v>
                </c:pt>
                <c:pt idx="9">
                  <c:v>0.75</c:v>
                </c:pt>
                <c:pt idx="10">
                  <c:v>0.78</c:v>
                </c:pt>
                <c:pt idx="11">
                  <c:v>0.78</c:v>
                </c:pt>
                <c:pt idx="12">
                  <c:v>0.82</c:v>
                </c:pt>
                <c:pt idx="13">
                  <c:v>0.83</c:v>
                </c:pt>
                <c:pt idx="14">
                  <c:v>0.85</c:v>
                </c:pt>
                <c:pt idx="15">
                  <c:v>0.85</c:v>
                </c:pt>
                <c:pt idx="16">
                  <c:v>0.88</c:v>
                </c:pt>
                <c:pt idx="17">
                  <c:v>0.9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0.54</c:v>
                </c:pt>
                <c:pt idx="1">
                  <c:v>0.56000000000000005</c:v>
                </c:pt>
                <c:pt idx="2">
                  <c:v>0.56000000000000005</c:v>
                </c:pt>
                <c:pt idx="3">
                  <c:v>0.61</c:v>
                </c:pt>
                <c:pt idx="4">
                  <c:v>0.62</c:v>
                </c:pt>
                <c:pt idx="5">
                  <c:v>0.63</c:v>
                </c:pt>
                <c:pt idx="6">
                  <c:v>0.63</c:v>
                </c:pt>
                <c:pt idx="7">
                  <c:v>0.66</c:v>
                </c:pt>
                <c:pt idx="8">
                  <c:v>0.66</c:v>
                </c:pt>
                <c:pt idx="9">
                  <c:v>0.67</c:v>
                </c:pt>
                <c:pt idx="10">
                  <c:v>0.7</c:v>
                </c:pt>
                <c:pt idx="11">
                  <c:v>0.71</c:v>
                </c:pt>
                <c:pt idx="12">
                  <c:v>0.71</c:v>
                </c:pt>
                <c:pt idx="13">
                  <c:v>0.73</c:v>
                </c:pt>
                <c:pt idx="14">
                  <c:v>0.74</c:v>
                </c:pt>
                <c:pt idx="15">
                  <c:v>0.79</c:v>
                </c:pt>
                <c:pt idx="16">
                  <c:v>0.79</c:v>
                </c:pt>
                <c:pt idx="17">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CE29-4885-8923-DD2E9ACA79D8}"/>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CE29-4885-8923-DD2E9ACA79D8}"/>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0.25</c:v>
                </c:pt>
                <c:pt idx="1">
                  <c:v>0.67</c:v>
                </c:pt>
                <c:pt idx="2">
                  <c:v>0.05</c:v>
                </c:pt>
                <c:pt idx="3">
                  <c:v>0</c:v>
                </c:pt>
                <c:pt idx="4">
                  <c:v>0</c:v>
                </c:pt>
                <c:pt idx="5">
                  <c:v>0.02</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CE29-4885-8923-DD2E9ACA79D8}"/>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CE29-4885-8923-DD2E9ACA79D8}"/>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38</c:v>
                </c:pt>
                <c:pt idx="1">
                  <c:v>78</c:v>
                </c:pt>
                <c:pt idx="2">
                  <c:v>12</c:v>
                </c:pt>
                <c:pt idx="3">
                  <c:v>1</c:v>
                </c:pt>
                <c:pt idx="4">
                  <c:v>0</c:v>
                </c:pt>
                <c:pt idx="5">
                  <c:v>7</c:v>
                </c:pt>
                <c:pt idx="6">
                  <c:v>4</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17</c:v>
                </c:pt>
                <c:pt idx="1">
                  <c:v>56</c:v>
                </c:pt>
                <c:pt idx="2">
                  <c:v>1</c:v>
                </c:pt>
                <c:pt idx="3">
                  <c:v>0</c:v>
                </c:pt>
                <c:pt idx="4">
                  <c:v>0</c:v>
                </c:pt>
                <c:pt idx="5">
                  <c:v>1</c:v>
                </c:pt>
                <c:pt idx="6">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EFB1-4959-AE43-128406DD4F1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3.3782501148048906E-2"/>
                  <c:y val="-0.10183084675808775"/>
                </c:manualLayout>
              </c:layout>
              <c:tx>
                <c:rich>
                  <a:bodyPr/>
                  <a:lstStyle/>
                  <a:p>
                    <a:fld id="{DABC17BF-8246-4F4D-AF57-0CE035BC2C72}"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68</c:v>
                </c:pt>
                <c:pt idx="1">
                  <c:v>22</c:v>
                </c:pt>
                <c:pt idx="2">
                  <c:v>6</c:v>
                </c:pt>
                <c:pt idx="3">
                  <c:v>2</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3.9924774084057729E-2"/>
                  <c:y val="-0.10183084675808778"/>
                </c:manualLayout>
              </c:layout>
              <c:tx>
                <c:rich>
                  <a:bodyPr/>
                  <a:lstStyle/>
                  <a:p>
                    <a:fld id="{CDD0C249-C628-4BCC-A00F-AF04A8445C6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68</c:v>
                </c:pt>
                <c:pt idx="1">
                  <c:v>21</c:v>
                </c:pt>
                <c:pt idx="2">
                  <c:v>7</c:v>
                </c:pt>
                <c:pt idx="3">
                  <c:v>2</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232-4001-BC8F-59A0B841FC3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57</c:v>
                </c:pt>
                <c:pt idx="1">
                  <c:v>19</c:v>
                </c:pt>
                <c:pt idx="2">
                  <c:v>18</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1856-46B3-B680-7FB62B397313}"/>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3.0711364680044407E-3"/>
                  <c:y val="-0.10560235960097988"/>
                </c:manualLayout>
              </c:layout>
              <c:tx>
                <c:rich>
                  <a:bodyPr/>
                  <a:lstStyle/>
                  <a:p>
                    <a:fld id="{90BE8F91-2C0C-44C9-9E55-1FC4D5C0A871}"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32</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008F-411B-A42C-7BFC3C5B5918}"/>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6.1422729360089377E-3"/>
                  <c:y val="-0.1056023596009799"/>
                </c:manualLayout>
              </c:layout>
              <c:tx>
                <c:rich>
                  <a:bodyPr/>
                  <a:lstStyle/>
                  <a:p>
                    <a:fld id="{F87A84D6-C191-428E-8951-D86D49CE1133}"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69</c:v>
                </c:pt>
                <c:pt idx="1">
                  <c:v>26</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AE5D-443A-B707-AD0EC1347A9F}"/>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1.2284545872017763E-2"/>
                  <c:y val="-0.10937387244387202"/>
                </c:manualLayout>
              </c:layout>
              <c:tx>
                <c:rich>
                  <a:bodyPr/>
                  <a:lstStyle/>
                  <a:p>
                    <a:fld id="{AB1CE6F8-1259-4782-A3B5-C12E7BBA5B8B}"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65</c:v>
                </c:pt>
                <c:pt idx="1">
                  <c:v>28</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BFCF-445A-872D-F8B742A6319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5355682340022204E-2"/>
                  <c:y val="-0.10183084675808775"/>
                </c:manualLayout>
              </c:layout>
              <c:tx>
                <c:rich>
                  <a:bodyPr/>
                  <a:lstStyle/>
                  <a:p>
                    <a:fld id="{E4B2DCA0-367F-430E-AAEB-6F3819D7DCC9}"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31</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23D-441A-A8DE-C347BBAF2CD7}"/>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A49BC45C-8F6E-4EE5-B339-F6F69D6F23C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9EFD7DD7-D325-4672-868B-DAA9B6B3F65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F778C035-6F86-4BF2-ADBF-8950470DDB1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wrap="none" lIns="108000" tIns="19050" rIns="38100" bIns="19050" anchor="ctr">
                    <a:spAutoFit/>
                  </a:bodyPr>
                  <a:lstStyle/>
                  <a:p>
                    <a:pPr>
                      <a:defRPr sz="1000">
                        <a:solidFill>
                          <a:srgbClr val="000000"/>
                        </a:solidFill>
                      </a:defRPr>
                    </a:pPr>
                    <a:r>
                      <a:rPr lang="en-US" dirty="0">
                        <a:solidFill>
                          <a:srgbClr val="000000"/>
                        </a:solidFill>
                      </a:rPr>
                      <a:t>Non-binary ~</a:t>
                    </a:r>
                    <a:endParaRPr lang="en-US">
                      <a:solidFill>
                        <a:srgbClr val="000000"/>
                      </a:solidFill>
                    </a:endParaRPr>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6-1EEA-4E9E-A05E-16308F5C3D26}"/>
                </c:ext>
              </c:extLst>
            </c:dLbl>
            <c:dLbl>
              <c:idx val="7"/>
              <c:tx>
                <c:rich>
                  <a:bodyPr/>
                  <a:lstStyle/>
                  <a:p>
                    <a:fld id="{0C4A601A-DCE7-4EF7-BF3D-01453C30756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475AEB2-0942-4A7F-9B69-03337AC1AB6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E5664D2B-6E61-48E3-8EBD-DC114472B98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63F78F9C-057A-46EC-AE15-9C24109B912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C6DA3ABC-C1E1-4BC7-8F03-D37FF283EB1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E37413A0-5207-46F9-90CB-2D84FF09588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 ~</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0.89</c:v>
                </c:pt>
                <c:pt idx="3">
                  <c:v>0</c:v>
                </c:pt>
                <c:pt idx="4">
                  <c:v>0.89</c:v>
                </c:pt>
                <c:pt idx="5">
                  <c:v>0.89</c:v>
                </c:pt>
                <c:pt idx="6">
                  <c:v>0</c:v>
                </c:pt>
                <c:pt idx="7">
                  <c:v>0.74</c:v>
                </c:pt>
                <c:pt idx="8">
                  <c:v>0.9</c:v>
                </c:pt>
                <c:pt idx="9">
                  <c:v>0</c:v>
                </c:pt>
                <c:pt idx="11">
                  <c:v>0.89</c:v>
                </c:pt>
                <c:pt idx="12">
                  <c:v>0.88</c:v>
                </c:pt>
                <c:pt idx="13">
                  <c:v>0.86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8E71A595-1484-474D-992C-4F7AE690442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D6042F25-B093-46D4-ACCD-5CEA44351F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AF772F39-BEF2-4152-9039-DA1F7C73B7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053D4523-AC1D-461D-8115-8B6BDA8931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7FE5F36B-CE94-4A5A-B20C-6A2BD4010F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2D4776E7-5C75-4A4B-8A4B-E406DE140E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E9F04F3B-9A91-492D-A652-B8FF8205DD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9574B9C2-F737-416C-964F-4A731F539F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BD0247D8-1BC5-48AD-BF8D-264A7FB5FD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0.10999999999999999</c:v>
                </c:pt>
                <c:pt idx="2">
                  <c:v>1</c:v>
                </c:pt>
                <c:pt idx="3">
                  <c:v>1</c:v>
                </c:pt>
                <c:pt idx="4">
                  <c:v>0.10999999999999999</c:v>
                </c:pt>
                <c:pt idx="5">
                  <c:v>0.10999999999999999</c:v>
                </c:pt>
                <c:pt idx="6">
                  <c:v>1</c:v>
                </c:pt>
                <c:pt idx="7">
                  <c:v>0.26</c:v>
                </c:pt>
                <c:pt idx="8">
                  <c:v>9.9999999999999978E-2</c:v>
                </c:pt>
                <c:pt idx="9">
                  <c:v>1</c:v>
                </c:pt>
                <c:pt idx="10">
                  <c:v>1</c:v>
                </c:pt>
                <c:pt idx="11">
                  <c:v>0.10999999999999999</c:v>
                </c:pt>
                <c:pt idx="12">
                  <c:v>0.12</c:v>
                </c:pt>
                <c:pt idx="13">
                  <c:v>0.14000000000000001</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89%</c:v>
                  </c:pt>
                  <c:pt idx="4">
                    <c:v>89%</c:v>
                  </c:pt>
                  <c:pt idx="5">
                    <c:v>89%</c:v>
                  </c:pt>
                  <c:pt idx="7">
                    <c:v>74%</c:v>
                  </c:pt>
                  <c:pt idx="8">
                    <c:v>90%</c:v>
                  </c:pt>
                  <c:pt idx="11">
                    <c:v>89%</c:v>
                  </c:pt>
                  <c:pt idx="12">
                    <c:v>88%</c:v>
                  </c:pt>
                  <c:pt idx="13">
                    <c:v>86%</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E98BAD29-4234-4A1C-8F39-A876220889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698D7082-1BD3-4FF1-84B5-C07A18140C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0F38C408-EA91-4B69-BA77-F3506F824E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EBEC8C9A-2BFE-47A0-9AAA-323E1B5A60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4329D07B-84C9-4FAB-83CD-B62B6EC9A2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05EF7F45-0B79-4814-BB0D-B260BE56D3F0}"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9EB8E97F-C2F1-4B12-9C6C-C901FE8248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8CFDD1BF-E14B-409D-B840-7D5DFD047D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77752FC5-93ED-423A-8662-A4842FB7A2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4B8DE214-FF59-455C-B95F-D9474EF47E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B7F7E352-E555-4075-ADAE-E09D45DDC2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B93AB895-DC72-445C-8D8E-7825148702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F2B4F957-CA6C-4DB3-8F92-E3479A846A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537886E6-53F0-43B9-BB2C-9DA6ED47A8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A349E94D-143F-4F98-8A49-98B7524E7A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0.89</c:v>
                </c:pt>
                <c:pt idx="2">
                  <c:v>0.93</c:v>
                </c:pt>
                <c:pt idx="3">
                  <c:v>0.95</c:v>
                </c:pt>
                <c:pt idx="4">
                  <c:v>0.72</c:v>
                </c:pt>
                <c:pt idx="5">
                  <c:v>0.84</c:v>
                </c:pt>
                <c:pt idx="7">
                  <c:v>0</c:v>
                </c:pt>
                <c:pt idx="8">
                  <c:v>0.87</c:v>
                </c:pt>
                <c:pt idx="9">
                  <c:v>0.76</c:v>
                </c:pt>
                <c:pt idx="10">
                  <c:v>0.89</c:v>
                </c:pt>
                <c:pt idx="11">
                  <c:v>0.89</c:v>
                </c:pt>
                <c:pt idx="12">
                  <c:v>0.91</c:v>
                </c:pt>
                <c:pt idx="13">
                  <c:v>0.93</c:v>
                </c:pt>
                <c:pt idx="14">
                  <c:v>0.95</c:v>
                </c:pt>
                <c:pt idx="15">
                  <c:v>0.95</c:v>
                </c:pt>
                <c:pt idx="16">
                  <c:v>0.78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0B0B21E4-B4B3-46C5-9101-EC202B640A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0A6F7E3C-0642-4DA8-870B-9250C1FAB8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FBC86835-1B3A-4ABD-AD2B-810BF15508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6D06FE4B-9BD4-4338-A981-58E5ACC7ED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A6E4B903-F17E-4BD4-8DB0-B7EF794D25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B8A12DFE-F382-414C-9346-C1AAF06E79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DFDE03F1-939D-4A42-82BC-E087FA063E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BD139818-C86B-4EE5-8AF1-2237ED6E92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73FAFDB7-F0D9-47AB-9422-10D10D8FE4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70134C70-C0B5-4304-B11F-E136385C49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ADD7B7F8-6F8A-49A9-88BD-1913EBC3AC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A357E3A7-7F25-4A99-BE41-1238AB16B0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CFBDAC8A-D758-49BE-A169-23770F2888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BC66DDB7-ECC2-4A57-A25C-77E4011895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0.10999999999999999</c:v>
                </c:pt>
                <c:pt idx="2">
                  <c:v>6.9999999999999951E-2</c:v>
                </c:pt>
                <c:pt idx="3">
                  <c:v>5.0000000000000044E-2</c:v>
                </c:pt>
                <c:pt idx="4">
                  <c:v>0.28000000000000003</c:v>
                </c:pt>
                <c:pt idx="5">
                  <c:v>0.16000000000000003</c:v>
                </c:pt>
                <c:pt idx="6">
                  <c:v>1</c:v>
                </c:pt>
                <c:pt idx="7">
                  <c:v>1</c:v>
                </c:pt>
                <c:pt idx="8">
                  <c:v>0.13</c:v>
                </c:pt>
                <c:pt idx="9">
                  <c:v>0.24</c:v>
                </c:pt>
                <c:pt idx="10">
                  <c:v>0.10999999999999999</c:v>
                </c:pt>
                <c:pt idx="11">
                  <c:v>0.10999999999999999</c:v>
                </c:pt>
                <c:pt idx="12">
                  <c:v>8.9999999999999969E-2</c:v>
                </c:pt>
                <c:pt idx="13">
                  <c:v>6.9999999999999951E-2</c:v>
                </c:pt>
                <c:pt idx="14">
                  <c:v>5.0000000000000044E-2</c:v>
                </c:pt>
                <c:pt idx="15">
                  <c:v>5.0000000000000044E-2</c:v>
                </c:pt>
                <c:pt idx="16">
                  <c:v>0.21999999999999997</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89%</c:v>
                  </c:pt>
                  <c:pt idx="2">
                    <c:v>93%</c:v>
                  </c:pt>
                  <c:pt idx="3">
                    <c:v>95%</c:v>
                  </c:pt>
                  <c:pt idx="4">
                    <c:v>72%</c:v>
                  </c:pt>
                  <c:pt idx="5">
                    <c:v>84%</c:v>
                  </c:pt>
                  <c:pt idx="8">
                    <c:v>87%</c:v>
                  </c:pt>
                  <c:pt idx="9">
                    <c:v>76%</c:v>
                  </c:pt>
                  <c:pt idx="10">
                    <c:v>89%</c:v>
                  </c:pt>
                  <c:pt idx="11">
                    <c:v>89%</c:v>
                  </c:pt>
                  <c:pt idx="12">
                    <c:v>91%</c:v>
                  </c:pt>
                  <c:pt idx="13">
                    <c:v>93%</c:v>
                  </c:pt>
                  <c:pt idx="14">
                    <c:v>95%</c:v>
                  </c:pt>
                  <c:pt idx="15">
                    <c:v>95%</c:v>
                  </c:pt>
                  <c:pt idx="16">
                    <c:v>78%</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2193756D-D5E1-47F4-96B5-B6F2A9FC518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409E43EA-1792-4703-B9DB-E3CC2C8B736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9F9D1CA3-915B-40DA-818A-6C8BA59CC0C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54FE8051-6444-40EF-80DD-8482BB601B0C}"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589E7828-D78D-45AE-A0A5-DC7AD2640DCE}"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923A1360-1C32-4535-8ABB-524C3351FEEC}"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46A890D6-AF1F-4BC6-BE81-A44B8D8F540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0.89</c:v>
                </c:pt>
                <c:pt idx="3">
                  <c:v>0</c:v>
                </c:pt>
                <c:pt idx="5">
                  <c:v>0.85</c:v>
                </c:pt>
                <c:pt idx="6">
                  <c:v>0.87</c:v>
                </c:pt>
                <c:pt idx="7">
                  <c:v>0.88</c:v>
                </c:pt>
                <c:pt idx="8">
                  <c:v>0.9</c:v>
                </c:pt>
                <c:pt idx="9">
                  <c:v>0.93</c:v>
                </c:pt>
                <c:pt idx="13">
                  <c:v>0.88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4719E34E-E6A5-4312-9109-AAA99EB3A6B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A4258C6E-6FB1-4736-9A6E-2D4FF13D3B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DF9E4357-6F67-4D8A-B700-AA1EFF9718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D480891F-5514-4F86-BD00-D885DE99F6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4722EFC0-E872-436D-9A5B-68E6A34803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B36629D4-81EE-4B78-9131-B874999377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04B6888E-A622-4C37-92E3-633E71F186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0.10999999999999999</c:v>
                </c:pt>
                <c:pt idx="2">
                  <c:v>1</c:v>
                </c:pt>
                <c:pt idx="3">
                  <c:v>1</c:v>
                </c:pt>
                <c:pt idx="4">
                  <c:v>1</c:v>
                </c:pt>
                <c:pt idx="5">
                  <c:v>0.15000000000000002</c:v>
                </c:pt>
                <c:pt idx="6">
                  <c:v>0.13</c:v>
                </c:pt>
                <c:pt idx="7">
                  <c:v>0.12</c:v>
                </c:pt>
                <c:pt idx="8">
                  <c:v>9.9999999999999978E-2</c:v>
                </c:pt>
                <c:pt idx="9">
                  <c:v>6.9999999999999951E-2</c:v>
                </c:pt>
                <c:pt idx="10">
                  <c:v>1</c:v>
                </c:pt>
                <c:pt idx="11">
                  <c:v>1</c:v>
                </c:pt>
                <c:pt idx="12">
                  <c:v>1</c:v>
                </c:pt>
                <c:pt idx="13">
                  <c:v>0.12</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89%</c:v>
                  </c:pt>
                  <c:pt idx="5">
                    <c:v>85%</c:v>
                  </c:pt>
                  <c:pt idx="6">
                    <c:v>87%</c:v>
                  </c:pt>
                  <c:pt idx="7">
                    <c:v>88%</c:v>
                  </c:pt>
                  <c:pt idx="8">
                    <c:v>90%</c:v>
                  </c:pt>
                  <c:pt idx="9">
                    <c:v>93%</c:v>
                  </c:pt>
                  <c:pt idx="13">
                    <c:v>88%</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1BD2DBE5-88D9-46F0-8994-02C9322B94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9164D284-624C-48CD-B581-1BD14C87FB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9419F02C-0F7C-4F65-9674-862CBFD92F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4E028753-1095-41D6-ACB4-087B34E15D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FA42EE00-ABA0-428C-A5EF-ABF95D9260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DDAE9B84-57FC-4958-9473-2FA572B588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14DB784F-6B8D-41A1-93EF-2912991B1526}"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9D2C085F-E454-449F-B56F-FAAF9A54C3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2BC7554E-EF48-4008-A918-32A74C9CFE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64E87B37-C20B-418D-B98C-C75E537CC4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88C8B39A-20CC-4A7F-BD47-AFA29803B1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5D76D805-D36A-4EAD-914D-1D3E166EDA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82EBA5C2-C0BC-4907-B780-6C6413E4AF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E5F6D693-FA54-44BB-B041-C1426C209C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2C229B94-B978-4211-BBE8-05F4C622FE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20BD57AF-F391-4A69-BB84-83C4814855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2470F497-52FB-41F0-9AF0-3FC5A30966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0.85</c:v>
                </c:pt>
                <c:pt idx="2">
                  <c:v>0.98</c:v>
                </c:pt>
                <c:pt idx="3">
                  <c:v>0.94</c:v>
                </c:pt>
                <c:pt idx="4">
                  <c:v>0.94</c:v>
                </c:pt>
                <c:pt idx="5">
                  <c:v>0.99</c:v>
                </c:pt>
                <c:pt idx="6">
                  <c:v>0.89</c:v>
                </c:pt>
                <c:pt idx="7">
                  <c:v>0.91</c:v>
                </c:pt>
                <c:pt idx="8">
                  <c:v>0.92</c:v>
                </c:pt>
                <c:pt idx="9">
                  <c:v>0.9</c:v>
                </c:pt>
                <c:pt idx="10">
                  <c:v>0.93</c:v>
                </c:pt>
                <c:pt idx="11">
                  <c:v>0.83</c:v>
                </c:pt>
                <c:pt idx="12">
                  <c:v>0.9</c:v>
                </c:pt>
                <c:pt idx="13">
                  <c:v>0.85</c:v>
                </c:pt>
                <c:pt idx="14">
                  <c:v>0.93</c:v>
                </c:pt>
                <c:pt idx="15">
                  <c:v>0.89</c:v>
                </c:pt>
                <c:pt idx="16">
                  <c:v>0.83</c:v>
                </c:pt>
                <c:pt idx="17">
                  <c:v>0.89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7275708F-CBD3-47EE-83EC-F8F6FDC60C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5C5432B7-6025-44A2-88F2-F3296DFE95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D161BDFB-B5C8-410C-B7BF-4B003F5F86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F8A381A8-0D0C-42EE-AF6B-4AC997C8AD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45EE56B2-2923-4BE7-9A48-732C48A43B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9835E2DD-E193-4FBA-A410-8531EFD1D2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6332AE8B-36BD-4369-8DAF-2853013A78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B42C79C4-6806-458E-B46A-D03C663627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A32DD8CE-A12D-496F-AC85-FBE0C559D3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DD372A2F-E80E-4D72-B9C4-DB925231DA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A36015B6-E568-4441-B93F-F9F456C8F5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FBB4503B-9C07-472C-BF49-FBC7A6E639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F074B175-A678-44D0-91C8-3296A91580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79D1FF74-A6B3-4CB6-935D-5DBC0E60CF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553D504C-719F-40C6-9D5C-12E8622881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C06701F3-3305-4C77-B60F-DEDC4E0FEB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F391318C-4854-4C4F-BC50-AA3DBD00D9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0.15000000000000002</c:v>
                </c:pt>
                <c:pt idx="2">
                  <c:v>2.0000000000000018E-2</c:v>
                </c:pt>
                <c:pt idx="3">
                  <c:v>6.0000000000000053E-2</c:v>
                </c:pt>
                <c:pt idx="4">
                  <c:v>6.0000000000000053E-2</c:v>
                </c:pt>
                <c:pt idx="5">
                  <c:v>1.0000000000000009E-2</c:v>
                </c:pt>
                <c:pt idx="6">
                  <c:v>0.10999999999999999</c:v>
                </c:pt>
                <c:pt idx="7">
                  <c:v>8.9999999999999969E-2</c:v>
                </c:pt>
                <c:pt idx="8">
                  <c:v>7.999999999999996E-2</c:v>
                </c:pt>
                <c:pt idx="9">
                  <c:v>9.9999999999999978E-2</c:v>
                </c:pt>
                <c:pt idx="10">
                  <c:v>6.9999999999999951E-2</c:v>
                </c:pt>
                <c:pt idx="11">
                  <c:v>0.17000000000000004</c:v>
                </c:pt>
                <c:pt idx="12">
                  <c:v>9.9999999999999978E-2</c:v>
                </c:pt>
                <c:pt idx="13">
                  <c:v>0.15000000000000002</c:v>
                </c:pt>
                <c:pt idx="14">
                  <c:v>6.9999999999999951E-2</c:v>
                </c:pt>
                <c:pt idx="15">
                  <c:v>0.10999999999999999</c:v>
                </c:pt>
                <c:pt idx="16">
                  <c:v>0.17000000000000004</c:v>
                </c:pt>
                <c:pt idx="17">
                  <c:v>0.10999999999999999</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85%</c:v>
                  </c:pt>
                  <c:pt idx="2">
                    <c:v>98%</c:v>
                  </c:pt>
                  <c:pt idx="3">
                    <c:v>94%</c:v>
                  </c:pt>
                  <c:pt idx="4">
                    <c:v>94%</c:v>
                  </c:pt>
                  <c:pt idx="5">
                    <c:v>99%</c:v>
                  </c:pt>
                  <c:pt idx="6">
                    <c:v>89%</c:v>
                  </c:pt>
                  <c:pt idx="7">
                    <c:v>91%</c:v>
                  </c:pt>
                  <c:pt idx="8">
                    <c:v>92%</c:v>
                  </c:pt>
                  <c:pt idx="9">
                    <c:v>90%</c:v>
                  </c:pt>
                  <c:pt idx="10">
                    <c:v>93%</c:v>
                  </c:pt>
                  <c:pt idx="11">
                    <c:v>83%</c:v>
                  </c:pt>
                  <c:pt idx="12">
                    <c:v>90%</c:v>
                  </c:pt>
                  <c:pt idx="13">
                    <c:v>85%</c:v>
                  </c:pt>
                  <c:pt idx="14">
                    <c:v>93%</c:v>
                  </c:pt>
                  <c:pt idx="15">
                    <c:v>89%</c:v>
                  </c:pt>
                  <c:pt idx="16">
                    <c:v>83%</c:v>
                  </c:pt>
                  <c:pt idx="17">
                    <c:v>89%</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405D01CB-82C4-4B56-A30A-80DA908B567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09103319-E5A5-41B2-9D1C-9EDD1F91A77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951C1F10-B018-4C68-ADC3-54AE6BA48A3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42B2044E-82B7-47B1-840A-90DB684637C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1DC88FCD-1BE9-4FFC-9ED8-0824E37D767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C78BD75D-A090-4A1F-BFDC-645C0F02F71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48FE850A-E5CF-4E85-906F-54C1B1D30835}"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BD6F-48BE-AC73-08902F96F245}"/>
                </c:ext>
              </c:extLst>
            </c:dLbl>
            <c:dLbl>
              <c:idx val="11"/>
              <c:tx>
                <c:rich>
                  <a:bodyPr/>
                  <a:lstStyle/>
                  <a:p>
                    <a:fld id="{CF8A9FA5-43AB-47FD-BDA4-9D87980BDF7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134916E7-3692-4AAE-9031-76D1CD22BE4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0.89</c:v>
                </c:pt>
                <c:pt idx="3">
                  <c:v>0</c:v>
                </c:pt>
                <c:pt idx="4" formatCode="0%">
                  <c:v>0.86</c:v>
                </c:pt>
                <c:pt idx="5" formatCode="0%">
                  <c:v>0.9</c:v>
                </c:pt>
                <c:pt idx="6" formatCode="0%">
                  <c:v>0.92</c:v>
                </c:pt>
                <c:pt idx="7" formatCode="0%">
                  <c:v>0.86</c:v>
                </c:pt>
                <c:pt idx="8" formatCode="0%">
                  <c:v>0.89</c:v>
                </c:pt>
                <c:pt idx="9" formatCode="0%">
                  <c:v>0.73</c:v>
                </c:pt>
                <c:pt idx="10" formatCode="0%">
                  <c:v>0</c:v>
                </c:pt>
                <c:pt idx="11" formatCode="0%">
                  <c:v>0.88</c:v>
                </c:pt>
                <c:pt idx="12" formatCode="0%">
                  <c:v>0.87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7FB5E5A4-8703-412A-B918-172DBB86C5D2}"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253B09D0-13A2-4FAD-96EE-62BE3D31F3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4EEC9D27-1707-47AA-8E23-2B29EA6CC1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290E4347-8382-43BF-A205-66D1183A74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924EA9B7-7963-4A19-9072-2F59D2294D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F754BD6B-77C0-402E-B213-6A24829E10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DD73D4DA-904F-4AC4-81E9-9F3B271B77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114F5504-9D27-4B35-8481-20E36338AC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BD6F-48BE-AC73-08902F96F245}"/>
                </c:ext>
              </c:extLst>
            </c:dLbl>
            <c:dLbl>
              <c:idx val="11"/>
              <c:tx>
                <c:rich>
                  <a:bodyPr/>
                  <a:lstStyle/>
                  <a:p>
                    <a:fld id="{42EB647C-2A0E-44FF-B6F4-F1A5CA76FB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B867C88A-9043-4367-A57A-AD1E3727A8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0.10999999999999999</c:v>
                </c:pt>
                <c:pt idx="2">
                  <c:v>1</c:v>
                </c:pt>
                <c:pt idx="3">
                  <c:v>1</c:v>
                </c:pt>
                <c:pt idx="4">
                  <c:v>0.14000000000000001</c:v>
                </c:pt>
                <c:pt idx="5">
                  <c:v>9.9999999999999978E-2</c:v>
                </c:pt>
                <c:pt idx="6">
                  <c:v>7.999999999999996E-2</c:v>
                </c:pt>
                <c:pt idx="7">
                  <c:v>0.14000000000000001</c:v>
                </c:pt>
                <c:pt idx="8">
                  <c:v>0.10999999999999999</c:v>
                </c:pt>
                <c:pt idx="9">
                  <c:v>0.27</c:v>
                </c:pt>
                <c:pt idx="10">
                  <c:v>1</c:v>
                </c:pt>
                <c:pt idx="11">
                  <c:v>0.12</c:v>
                </c:pt>
                <c:pt idx="12">
                  <c:v>0.13</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89%</c:v>
                  </c:pt>
                  <c:pt idx="4">
                    <c:v>86%</c:v>
                  </c:pt>
                  <c:pt idx="5">
                    <c:v>90%</c:v>
                  </c:pt>
                  <c:pt idx="6">
                    <c:v>92%</c:v>
                  </c:pt>
                  <c:pt idx="7">
                    <c:v>86%</c:v>
                  </c:pt>
                  <c:pt idx="8">
                    <c:v>89%</c:v>
                  </c:pt>
                  <c:pt idx="9">
                    <c:v>73%</c:v>
                  </c:pt>
                  <c:pt idx="11">
                    <c:v>88%</c:v>
                  </c:pt>
                  <c:pt idx="12">
                    <c:v>87%</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DFBBE589-B227-41F0-A4D4-C0FE575058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435B4EAA-6250-49B0-B49C-EC9A7B6224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C61583AE-D910-4B75-95F8-48EA4C06BA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752E2601-B9EC-44A1-9208-CA9AAA80BB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F846F01F-468B-46DA-8A7C-14D854AE0B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E0E46A3C-1A35-46F7-A8D0-3E472E01CF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B6A7F3B8-70FD-4454-8BDA-120CD4539C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0.89</c:v>
                </c:pt>
                <c:pt idx="2">
                  <c:v>0.9</c:v>
                </c:pt>
                <c:pt idx="3">
                  <c:v>0.85</c:v>
                </c:pt>
                <c:pt idx="4">
                  <c:v>0.89</c:v>
                </c:pt>
                <c:pt idx="5">
                  <c:v>0.78</c:v>
                </c:pt>
                <c:pt idx="6">
                  <c:v>0.87</c:v>
                </c:pt>
                <c:pt idx="7" formatCode="0%;;">
                  <c:v>0</c:v>
                </c:pt>
                <c:pt idx="8" formatCode="0%;;">
                  <c:v>0</c:v>
                </c:pt>
                <c:pt idx="9" formatCode="0%;;">
                  <c:v>0.89</c:v>
                </c:pt>
                <c:pt idx="10" formatCode="0%;;">
                  <c:v>0.89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13A2DB5E-0268-4964-9CFB-2A5F9C0CBF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963892A1-4274-40C9-97C1-E490339D6C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2A721256-0A9B-4B3F-BF6F-742C2CC961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7906A36E-723E-48EA-B1EE-294D8A1AE1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0C16A61F-A0E7-4D19-B47B-FE9DF65092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EA4116E7-EE2C-4869-8326-9BA65B78A9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54D45E5C-7B21-45B8-BE25-40773DCE29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3CE1DC63-101D-4E84-A72B-E101EA4170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0.10999999999999999</c:v>
                </c:pt>
                <c:pt idx="2">
                  <c:v>9.9999999999999978E-2</c:v>
                </c:pt>
                <c:pt idx="3">
                  <c:v>0.15000000000000002</c:v>
                </c:pt>
                <c:pt idx="4">
                  <c:v>0.10999999999999999</c:v>
                </c:pt>
                <c:pt idx="5">
                  <c:v>0.21999999999999997</c:v>
                </c:pt>
                <c:pt idx="6">
                  <c:v>0.13</c:v>
                </c:pt>
                <c:pt idx="8">
                  <c:v>1</c:v>
                </c:pt>
                <c:pt idx="9">
                  <c:v>0.10999999999999999</c:v>
                </c:pt>
                <c:pt idx="10">
                  <c:v>0.10999999999999999</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89%</c:v>
                  </c:pt>
                  <c:pt idx="2">
                    <c:v>90%</c:v>
                  </c:pt>
                  <c:pt idx="3">
                    <c:v>85%</c:v>
                  </c:pt>
                  <c:pt idx="4">
                    <c:v>89%</c:v>
                  </c:pt>
                  <c:pt idx="5">
                    <c:v>78%</c:v>
                  </c:pt>
                  <c:pt idx="6">
                    <c:v>87%</c:v>
                  </c:pt>
                  <c:pt idx="9">
                    <c:v>89%</c:v>
                  </c:pt>
                  <c:pt idx="10">
                    <c:v>89%</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6.14227293600891E-3"/>
                  <c:y val="-1.508605137156852E-2"/>
                </c:manualLayout>
              </c:layout>
              <c:tx>
                <c:rich>
                  <a:bodyPr/>
                  <a:lstStyle/>
                  <a:p>
                    <a:pPr>
                      <a:defRPr sz="1200" b="1">
                        <a:solidFill>
                          <a:schemeClr val="bg2"/>
                        </a:solidFill>
                      </a:defRPr>
                    </a:pPr>
                    <a:fld id="{597AE165-EB80-423C-9495-0245631BD0EC}"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2.4197169863107115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33</c:v>
                </c:pt>
                <c:pt idx="1">
                  <c:v>31</c:v>
                </c:pt>
                <c:pt idx="2">
                  <c:v>18</c:v>
                </c:pt>
                <c:pt idx="3">
                  <c:v>11</c:v>
                </c:pt>
                <c:pt idx="4">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01F-47A8-9872-D5C9A29E447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39</c:v>
                </c:pt>
                <c:pt idx="1">
                  <c:v>33</c:v>
                </c:pt>
                <c:pt idx="2">
                  <c:v>28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0.59</c:v>
                </c:pt>
                <c:pt idx="1">
                  <c:v>0.62</c:v>
                </c:pt>
                <c:pt idx="2">
                  <c:v>0.63</c:v>
                </c:pt>
                <c:pt idx="3">
                  <c:v>0.65</c:v>
                </c:pt>
                <c:pt idx="4">
                  <c:v>0.66</c:v>
                </c:pt>
                <c:pt idx="5">
                  <c:v>0.67</c:v>
                </c:pt>
                <c:pt idx="6">
                  <c:v>0.69</c:v>
                </c:pt>
                <c:pt idx="7">
                  <c:v>0.71</c:v>
                </c:pt>
                <c:pt idx="8">
                  <c:v>0.71</c:v>
                </c:pt>
                <c:pt idx="9">
                  <c:v>0.74</c:v>
                </c:pt>
                <c:pt idx="10">
                  <c:v>0.74</c:v>
                </c:pt>
                <c:pt idx="11">
                  <c:v>0.74</c:v>
                </c:pt>
                <c:pt idx="12">
                  <c:v>0.79</c:v>
                </c:pt>
                <c:pt idx="13">
                  <c:v>0.8</c:v>
                </c:pt>
                <c:pt idx="14">
                  <c:v>0.8</c:v>
                </c:pt>
                <c:pt idx="15">
                  <c:v>0.8</c:v>
                </c:pt>
                <c:pt idx="16">
                  <c:v>0.81</c:v>
                </c:pt>
                <c:pt idx="17">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0.06</c:v>
                </c:pt>
                <c:pt idx="1">
                  <c:v>0.78</c:v>
                </c:pt>
                <c:pt idx="2">
                  <c:v>0.44</c:v>
                </c:pt>
                <c:pt idx="3">
                  <c:v>0.2</c:v>
                </c:pt>
                <c:pt idx="4">
                  <c:v>0.05</c:v>
                </c:pt>
                <c:pt idx="5">
                  <c:v>0.23</c:v>
                </c:pt>
                <c:pt idx="6">
                  <c:v>0.01</c:v>
                </c:pt>
                <c:pt idx="7">
                  <c:v>0.03</c:v>
                </c:pt>
                <c:pt idx="8">
                  <c:v>0.11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13</c:v>
                </c:pt>
                <c:pt idx="1">
                  <c:v>85</c:v>
                </c:pt>
                <c:pt idx="2">
                  <c:v>54</c:v>
                </c:pt>
                <c:pt idx="3">
                  <c:v>26</c:v>
                </c:pt>
                <c:pt idx="4">
                  <c:v>10</c:v>
                </c:pt>
                <c:pt idx="5">
                  <c:v>33</c:v>
                </c:pt>
                <c:pt idx="6">
                  <c:v>3</c:v>
                </c:pt>
                <c:pt idx="7">
                  <c:v>5</c:v>
                </c:pt>
                <c:pt idx="8">
                  <c:v>18</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3</c:v>
                </c:pt>
                <c:pt idx="1">
                  <c:v>69</c:v>
                </c:pt>
                <c:pt idx="2">
                  <c:v>38</c:v>
                </c:pt>
                <c:pt idx="3">
                  <c:v>15</c:v>
                </c:pt>
                <c:pt idx="4">
                  <c:v>3</c:v>
                </c:pt>
                <c:pt idx="5">
                  <c:v>16</c:v>
                </c:pt>
                <c:pt idx="6">
                  <c:v>1</c:v>
                </c:pt>
                <c:pt idx="7">
                  <c:v>0</c:v>
                </c:pt>
                <c:pt idx="8">
                  <c:v>3</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6.7565002296097729E-2"/>
                  <c:y val="-7.9201769700734906E-2"/>
                </c:manualLayout>
              </c:layout>
              <c:tx>
                <c:rich>
                  <a:bodyPr/>
                  <a:lstStyle/>
                  <a:p>
                    <a:fld id="{BDE59F4A-2EE4-4AA0-A3B0-094F3F368FEE}"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35</c:v>
                </c:pt>
                <c:pt idx="2">
                  <c:v>9</c:v>
                </c:pt>
                <c:pt idx="3">
                  <c:v>5</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Sheet1!$B$2:$B$46</c:f>
              <c:numCache>
                <c:formatCode>0%</c:formatCode>
                <c:ptCount val="45"/>
                <c:pt idx="0">
                  <c:v>0.62</c:v>
                </c:pt>
                <c:pt idx="1">
                  <c:v>0.73</c:v>
                </c:pt>
                <c:pt idx="2">
                  <c:v>0.76</c:v>
                </c:pt>
                <c:pt idx="3">
                  <c:v>0.77</c:v>
                </c:pt>
                <c:pt idx="4">
                  <c:v>0.79</c:v>
                </c:pt>
                <c:pt idx="5">
                  <c:v>0.8</c:v>
                </c:pt>
                <c:pt idx="6">
                  <c:v>0.83</c:v>
                </c:pt>
                <c:pt idx="7">
                  <c:v>0.84</c:v>
                </c:pt>
                <c:pt idx="8">
                  <c:v>0.84</c:v>
                </c:pt>
                <c:pt idx="9">
                  <c:v>0.84</c:v>
                </c:pt>
                <c:pt idx="10">
                  <c:v>0.85</c:v>
                </c:pt>
                <c:pt idx="11">
                  <c:v>0.86</c:v>
                </c:pt>
                <c:pt idx="12">
                  <c:v>0.88</c:v>
                </c:pt>
                <c:pt idx="13">
                  <c:v>0.89</c:v>
                </c:pt>
                <c:pt idx="14">
                  <c:v>0.89</c:v>
                </c:pt>
                <c:pt idx="15">
                  <c:v>0.9</c:v>
                </c:pt>
                <c:pt idx="16">
                  <c:v>0.91</c:v>
                </c:pt>
                <c:pt idx="17">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9.8276366976142115E-2"/>
                  <c:y val="-2.2629077057352832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4430583489328528E-3"/>
                  <c:y val="-1.8857564214460693E-2"/>
                </c:manualLayout>
              </c:layout>
              <c:tx>
                <c:rich>
                  <a:bodyPr/>
                  <a:lstStyle/>
                  <a:p>
                    <a:pPr>
                      <a:defRPr sz="1200" b="1">
                        <a:solidFill>
                          <a:schemeClr val="bg2"/>
                        </a:solidFill>
                      </a:defRPr>
                    </a:pPr>
                    <a:fld id="{D8E0EC0F-E00A-42EE-A28D-D90D0AF2BD5D}"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26</c:v>
                </c:pt>
                <c:pt idx="2">
                  <c:v>12</c:v>
                </c:pt>
                <c:pt idx="3">
                  <c:v>7</c:v>
                </c:pt>
                <c:pt idx="4">
                  <c:v>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42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DORSET INTEGRATED CARE SYSTEM</a:t>
            </a:r>
            <a:endParaRPr lang="en-GB" sz="42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539430"/>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DORSET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DORSET INTEGRATED CARE SYSTEM, 20,279</a:t>
            </a:r>
            <a:r>
              <a:rPr lang="en-GB" sz="1600"/>
              <a:t> questionnaires were sent out, and </a:t>
            </a:r>
            <a:r>
              <a:rPr lang="en-GB" sz="1600" b="1">
                <a:solidFill>
                  <a:srgbClr val="005EB8"/>
                </a:solidFill>
              </a:rPr>
              <a:t>8,118</a:t>
            </a:r>
            <a:r>
              <a:rPr lang="en-GB" sz="1600"/>
              <a:t> were returned completed. This represents a response rate of </a:t>
            </a:r>
            <a:r>
              <a:rPr lang="en-GB" sz="1600" b="1">
                <a:solidFill>
                  <a:srgbClr val="005EB8"/>
                </a:solidFill>
              </a:rPr>
              <a:t>40%</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15800773"/>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45317591"/>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2049674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3703406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859264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122974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485939591"/>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(8,036); PCN bases range from 122 to 928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635035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9068659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066858162"/>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210258886"/>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41013145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DORSET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019758368"/>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253456923"/>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808761825"/>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20698644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37229780"/>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66518546"/>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WIMBORNE &amp; FERNDOWN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37318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10496216"/>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(8,036); PCN bases range from 122 to 928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418807626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71227632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DORSET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271996250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85218116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(8,012); PCN bases range from 122 to 922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55665640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1038948759"/>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DORSET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22961945"/>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57882314"/>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4711737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638983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4400510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659170173"/>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(7,604); PCN bases range from 112 to 889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25864959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3881518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3207811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637972940"/>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573964667"/>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993725911"/>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DORSET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8509495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89886696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30334768"/>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WEYMOUTH &amp; PORTLAND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207457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141330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5126681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(7,604); PCN bases range from 112 to 889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DORSET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27167591"/>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39087512"/>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0953725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206440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32488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797491939"/>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(3,761); PCN bases range from 79 to 386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16976227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593998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58097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834136975"/>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135281155"/>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DORSET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291265006"/>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7894307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54769075"/>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SHORE MEDICAL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3282331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444838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6859143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(3,761); PCN bases range from 79 to 386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1951395492"/>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DORSET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254494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8351643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485295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523199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8878169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48516117"/>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(1,927); PCN bases range from 45 to 187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409505944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3827458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9244414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657702891"/>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328426952"/>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DORSET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1515001155"/>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024822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68881977"/>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VALE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706368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842647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6761354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(1,927); PCN bases range from 45 to 187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89258342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DORSET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06334576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29438950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(7,876); PCN bases range from 120 to 911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43756119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798512358"/>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DORSET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048831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23463985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(5,283); PCN bases range from 54 to 664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05357898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986992701"/>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DORSET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3589073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0488900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439519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33179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7319644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054007800"/>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(7,563); PCN bases range from 119 to 895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2745359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2890448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391502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001794334"/>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33165925"/>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714277898"/>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8802206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37293705"/>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CHRISTCHURCH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2880005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892139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89094237"/>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(7,563); PCN bases range from 119 to 895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15323011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DORSET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6325249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207643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356703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6250152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131313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635888378"/>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(6,579); PCN bases range from 101 to 834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7459042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3739819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5617181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236812050"/>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564669215"/>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849834401"/>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1277505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1944826"/>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WIMBORNE &amp; FERNDOWN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9629603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523880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28064940"/>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(6,579); PCN bases range from 101 to 834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77642439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DORSET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0666141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4823986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239189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184931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760126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822438994"/>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(7,917); PCN bases range from 122 to 908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0631611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495045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9797553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045933808"/>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56310722"/>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76419316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840985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47825275"/>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0188122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732926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4850358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(7,917); PCN bases range from 122 to 908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20745085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DORSET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363309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5952172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0726861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3659611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3573972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29164774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(7,174); PCN bases range from 110 to 842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557167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3983059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7967067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644876824"/>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26038124"/>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25691963"/>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9995146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50406158"/>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CHRISTCHURCH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8427558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5494881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963671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(7,174); PCN bases range from 110 to 842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92324260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38656217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2008495433"/>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227030314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1440819088"/>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(7,750); PCN bases range from 118 to 903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7171735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2419953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8133435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0650549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230858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02993989"/>
              </p:ext>
            </p:extLst>
          </p:nvPr>
        </p:nvGraphicFramePr>
        <p:xfrm>
          <a:off x="524859" y="5737495"/>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(7,698); PCN bases range from 120 to 899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7789786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3298350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3096296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88723522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47495361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8996521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0994507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931118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2291798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5912624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6959924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787464345"/>
              </p:ext>
            </p:extLst>
          </p:nvPr>
        </p:nvGraphicFramePr>
        <p:xfrm>
          <a:off x="504694" y="5723815"/>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(7,697); PCN bases range from 119 to 894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2494372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4929233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41034856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05553223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63369652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87702791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7722257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2303888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473027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876955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512078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171221934"/>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(5,523); PCN bases range from 75 to 648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81645757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1402571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6456374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76636447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232165431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401243336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2227494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663521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5179582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654090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411910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843034639"/>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(7,526); PCN bases range from 119 to 881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4228749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9797637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1892908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13354139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429073600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116995182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9017854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8065978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4057433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0542893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613525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928051731"/>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(7,691); PCN bases range from 119 to 901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9802424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5866111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3195635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78457633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365575823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220673174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3791658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7681093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526402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994601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1842034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56480030"/>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(7,269); PCN bases range from 112 to 853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3324449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20691390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0486737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34407260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33890281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191654956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5037429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8856525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079362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032279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8199655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941932798"/>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(7,667); PCN bases range from 117 to 896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8706308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2240036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0354218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7756065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47771739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1045089692"/>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197414427"/>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 to 4,397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477802169"/>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38 to 7,187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527653813"/>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25 to 7,598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60789168"/>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48 to 1,907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787134602"/>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470938046"/>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432665132"/>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526171192"/>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6788687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DORSET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482490882"/>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397537581"/>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(7,697).</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881639018"/>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59049277"/>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2,825</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07133592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841954334"/>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735971745"/>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447 to 2,278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4074337292"/>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63 to 2,114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42238092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DORSET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896933789"/>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(7,697).</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784489699"/>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3002252791"/>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2667107293"/>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2326802321"/>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326115603"/>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 to 4,402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793294400"/>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37 to 7,251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315411764"/>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1,419 to 6,202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40622000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DORSET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412123808"/>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(7,697).</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653794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392185411"/>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4432355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3162629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792400407"/>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(1,937).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3915661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1192471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9397304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712730997"/>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515872394"/>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330832595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61271705"/>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28880636"/>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0347423"/>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17886947"/>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16404089"/>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676823301"/>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(3,690); PCN bases range from 57 to 443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592835334"/>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507656104"/>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4979724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8489182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5975835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46872756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1906531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38824487"/>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WEYMOUTH &amp; PORTLAND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86529250"/>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64159756"/>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(3,690); PCN bases range from 57 to 443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71010298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02830860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DORSET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80765081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821673125"/>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(8,059); PCN bases range from 121 to 930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369972122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768335452"/>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0469382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1364682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5261935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7935528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972834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999402238"/>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(7,282); PCN bases range from 110 to 822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5476481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02679393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8262464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077526496"/>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577678866"/>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409540904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8691365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021426608"/>
              </p:ext>
            </p:extLst>
          </p:nvPr>
        </p:nvGraphicFramePr>
        <p:xfrm>
          <a:off x="9028113" y="1689563"/>
          <a:ext cx="2900362" cy="178992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BLANDFORD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VALE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WEYMOUTH &amp; PORTLAND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JURASSIC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POOLE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WIMBORNE &amp; FERNDOWN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CENTRAL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BOURNEMOUTH EAST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PURBECK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COASTAL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BOURNEMOUTH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POOLE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CRANE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SHORE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MID DORSET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SHERBORNE AREA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POOLE BAY &amp; BOURNEMOUTH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CHRISTCHURCH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438638913"/>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385328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5928068"/>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(7,282); PCN bases range from 110 to 822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26720562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0168430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DORSET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4658843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549408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614966158"/>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(4,074).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9956012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2793831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6341646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218361999"/>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599650638"/>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266741102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DORSET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23438</TotalTime>
  <Words>8280</Words>
  <Application>Microsoft Office PowerPoint</Application>
  <PresentationFormat>Widescreen</PresentationFormat>
  <Paragraphs>1510</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1059</cp:revision>
  <dcterms:created xsi:type="dcterms:W3CDTF">2020-01-09T15:19:38Z</dcterms:created>
  <dcterms:modified xsi:type="dcterms:W3CDTF">2024-07-03T09:01:17Z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