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81</c:v>
                </c:pt>
                <c:pt idx="1">
                  <c:v>82</c:v>
                </c:pt>
                <c:pt idx="2">
                  <c:v>70</c:v>
                </c:pt>
                <c:pt idx="3">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6</c:v>
                </c:pt>
                <c:pt idx="2">
                  <c:v>15</c:v>
                </c:pt>
                <c:pt idx="3">
                  <c:v>16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9.2134094040133511E-3"/>
                  <c:y val="-3.7715128428921388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3.4430583489328528E-3"/>
                  <c:y val="-3.771512842892173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36</c:v>
                </c:pt>
                <c:pt idx="2">
                  <c:v>16</c:v>
                </c:pt>
                <c:pt idx="3">
                  <c:v>9</c:v>
                </c:pt>
                <c:pt idx="4">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c:v>
                </c:pt>
                <c:pt idx="1">
                  <c:v>0.54</c:v>
                </c:pt>
                <c:pt idx="2">
                  <c:v>0.55000000000000004</c:v>
                </c:pt>
                <c:pt idx="3">
                  <c:v>0.56000000000000005</c:v>
                </c:pt>
                <c:pt idx="4">
                  <c:v>0.6</c:v>
                </c:pt>
                <c:pt idx="5">
                  <c:v>0.62</c:v>
                </c:pt>
                <c:pt idx="6">
                  <c:v>0.63</c:v>
                </c:pt>
                <c:pt idx="7">
                  <c:v>0.65</c:v>
                </c:pt>
                <c:pt idx="8">
                  <c:v>0.69</c:v>
                </c:pt>
                <c:pt idx="9">
                  <c:v>0.7</c:v>
                </c:pt>
                <c:pt idx="10">
                  <c:v>0.7</c:v>
                </c:pt>
                <c:pt idx="11">
                  <c:v>0.72</c:v>
                </c:pt>
                <c:pt idx="12">
                  <c:v>0.73</c:v>
                </c:pt>
                <c:pt idx="13">
                  <c:v>0.75</c:v>
                </c:pt>
                <c:pt idx="14">
                  <c:v>0.77</c:v>
                </c:pt>
                <c:pt idx="15">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21</c:v>
                </c:pt>
                <c:pt idx="1">
                  <c:v>79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61</c:v>
                </c:pt>
                <c:pt idx="1">
                  <c:v>66</c:v>
                </c:pt>
                <c:pt idx="2">
                  <c:v>49</c:v>
                </c:pt>
                <c:pt idx="3">
                  <c:v>46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39</c:v>
                </c:pt>
                <c:pt idx="1">
                  <c:v>34</c:v>
                </c:pt>
                <c:pt idx="2">
                  <c:v>51</c:v>
                </c:pt>
                <c:pt idx="3">
                  <c:v>54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10</c:v>
                </c:pt>
                <c:pt idx="1">
                  <c:v>36</c:v>
                </c:pt>
                <c:pt idx="2">
                  <c:v>28</c:v>
                </c:pt>
                <c:pt idx="3">
                  <c:v>26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0.21</c:v>
                </c:pt>
                <c:pt idx="1">
                  <c:v>0.25</c:v>
                </c:pt>
                <c:pt idx="2">
                  <c:v>0.25</c:v>
                </c:pt>
                <c:pt idx="3">
                  <c:v>0.25</c:v>
                </c:pt>
                <c:pt idx="4">
                  <c:v>0.31</c:v>
                </c:pt>
                <c:pt idx="5">
                  <c:v>0.33</c:v>
                </c:pt>
                <c:pt idx="6">
                  <c:v>0.4</c:v>
                </c:pt>
                <c:pt idx="7">
                  <c:v>0.41</c:v>
                </c:pt>
                <c:pt idx="8">
                  <c:v>0.46</c:v>
                </c:pt>
                <c:pt idx="9">
                  <c:v>0.48</c:v>
                </c:pt>
                <c:pt idx="10">
                  <c:v>0.49</c:v>
                </c:pt>
                <c:pt idx="11">
                  <c:v>0.52</c:v>
                </c:pt>
                <c:pt idx="12">
                  <c:v>0.57999999999999996</c:v>
                </c:pt>
                <c:pt idx="13">
                  <c:v>0.59</c:v>
                </c:pt>
                <c:pt idx="14">
                  <c:v>0.6</c:v>
                </c:pt>
                <c:pt idx="15">
                  <c:v>0.62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88</c:v>
                </c:pt>
                <c:pt idx="2">
                  <c:v>80</c:v>
                </c:pt>
                <c:pt idx="3">
                  <c:v>79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13</c:v>
                </c:pt>
                <c:pt idx="1">
                  <c:v>12</c:v>
                </c:pt>
                <c:pt idx="2">
                  <c:v>20</c:v>
                </c:pt>
                <c:pt idx="3">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33</c:v>
                </c:pt>
                <c:pt idx="1">
                  <c:v>46</c:v>
                </c:pt>
                <c:pt idx="2">
                  <c:v>13</c:v>
                </c:pt>
                <c:pt idx="3">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0.63</c:v>
                </c:pt>
                <c:pt idx="1">
                  <c:v>0.69</c:v>
                </c:pt>
                <c:pt idx="2">
                  <c:v>0.72</c:v>
                </c:pt>
                <c:pt idx="3">
                  <c:v>0.73</c:v>
                </c:pt>
                <c:pt idx="4">
                  <c:v>0.74</c:v>
                </c:pt>
                <c:pt idx="5">
                  <c:v>0.75</c:v>
                </c:pt>
                <c:pt idx="6">
                  <c:v>0.75</c:v>
                </c:pt>
                <c:pt idx="7">
                  <c:v>0.77</c:v>
                </c:pt>
                <c:pt idx="8">
                  <c:v>0.81</c:v>
                </c:pt>
                <c:pt idx="9">
                  <c:v>0.81</c:v>
                </c:pt>
                <c:pt idx="10">
                  <c:v>0.83</c:v>
                </c:pt>
                <c:pt idx="11">
                  <c:v>0.84</c:v>
                </c:pt>
                <c:pt idx="12">
                  <c:v>0.85</c:v>
                </c:pt>
                <c:pt idx="13">
                  <c:v>0.85</c:v>
                </c:pt>
                <c:pt idx="14">
                  <c:v>0.85</c:v>
                </c:pt>
                <c:pt idx="15">
                  <c:v>0.87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0.79</c:v>
                </c:pt>
                <c:pt idx="1">
                  <c:v>0.79</c:v>
                </c:pt>
                <c:pt idx="2">
                  <c:v>0.79</c:v>
                </c:pt>
                <c:pt idx="3">
                  <c:v>0.79</c:v>
                </c:pt>
                <c:pt idx="4">
                  <c:v>0.79</c:v>
                </c:pt>
                <c:pt idx="5">
                  <c:v>0.79</c:v>
                </c:pt>
                <c:pt idx="6">
                  <c:v>0.79</c:v>
                </c:pt>
                <c:pt idx="7">
                  <c:v>0.79</c:v>
                </c:pt>
                <c:pt idx="8">
                  <c:v>0.79</c:v>
                </c:pt>
                <c:pt idx="9">
                  <c:v>0.79</c:v>
                </c:pt>
                <c:pt idx="10">
                  <c:v>0.79</c:v>
                </c:pt>
                <c:pt idx="11">
                  <c:v>0.79</c:v>
                </c:pt>
                <c:pt idx="12">
                  <c:v>0.79</c:v>
                </c:pt>
                <c:pt idx="13">
                  <c:v>0.79</c:v>
                </c:pt>
                <c:pt idx="14">
                  <c:v>0.79</c:v>
                </c:pt>
                <c:pt idx="15">
                  <c:v>0.79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0.28000000000000003</c:v>
                </c:pt>
                <c:pt idx="1">
                  <c:v>0.33</c:v>
                </c:pt>
                <c:pt idx="2">
                  <c:v>0.23</c:v>
                </c:pt>
                <c:pt idx="3">
                  <c:v>0.18</c:v>
                </c:pt>
                <c:pt idx="4">
                  <c:v>0.39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43</c:v>
                </c:pt>
                <c:pt idx="1">
                  <c:v>48</c:v>
                </c:pt>
                <c:pt idx="2">
                  <c:v>38</c:v>
                </c:pt>
                <c:pt idx="3">
                  <c:v>32</c:v>
                </c:pt>
                <c:pt idx="4">
                  <c:v>53</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20</c:v>
                </c:pt>
                <c:pt idx="1">
                  <c:v>16</c:v>
                </c:pt>
                <c:pt idx="2">
                  <c:v>6</c:v>
                </c:pt>
                <c:pt idx="3">
                  <c:v>11</c:v>
                </c:pt>
                <c:pt idx="4">
                  <c:v>24</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75</c:v>
                </c:pt>
                <c:pt idx="1">
                  <c:v>72</c:v>
                </c:pt>
                <c:pt idx="2">
                  <c:v>61</c:v>
                </c:pt>
                <c:pt idx="3">
                  <c:v>62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25</c:v>
                </c:pt>
                <c:pt idx="1">
                  <c:v>28</c:v>
                </c:pt>
                <c:pt idx="2">
                  <c:v>39</c:v>
                </c:pt>
                <c:pt idx="3">
                  <c:v>38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15</c:v>
                </c:pt>
                <c:pt idx="1">
                  <c:v>47</c:v>
                </c:pt>
                <c:pt idx="2">
                  <c:v>25</c:v>
                </c:pt>
                <c:pt idx="3">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0.48</c:v>
                </c:pt>
                <c:pt idx="1">
                  <c:v>0.54</c:v>
                </c:pt>
                <c:pt idx="2">
                  <c:v>0.54</c:v>
                </c:pt>
                <c:pt idx="3">
                  <c:v>0.56000000000000005</c:v>
                </c:pt>
                <c:pt idx="4">
                  <c:v>0.56000000000000005</c:v>
                </c:pt>
                <c:pt idx="5">
                  <c:v>0.56999999999999995</c:v>
                </c:pt>
                <c:pt idx="6">
                  <c:v>0.59</c:v>
                </c:pt>
                <c:pt idx="7">
                  <c:v>0.61</c:v>
                </c:pt>
                <c:pt idx="8">
                  <c:v>0.61</c:v>
                </c:pt>
                <c:pt idx="9">
                  <c:v>0.64</c:v>
                </c:pt>
                <c:pt idx="10">
                  <c:v>0.64</c:v>
                </c:pt>
                <c:pt idx="11">
                  <c:v>0.65</c:v>
                </c:pt>
                <c:pt idx="12">
                  <c:v>0.66</c:v>
                </c:pt>
                <c:pt idx="13">
                  <c:v>0.67</c:v>
                </c:pt>
                <c:pt idx="14">
                  <c:v>0.68</c:v>
                </c:pt>
                <c:pt idx="15">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15</c:v>
                </c:pt>
                <c:pt idx="1">
                  <c:v>29</c:v>
                </c:pt>
                <c:pt idx="2">
                  <c:v>6</c:v>
                </c:pt>
                <c:pt idx="3">
                  <c:v>18</c:v>
                </c:pt>
                <c:pt idx="4">
                  <c:v>46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67</c:v>
                </c:pt>
                <c:pt idx="1">
                  <c:v>54</c:v>
                </c:pt>
                <c:pt idx="2">
                  <c:v>54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33</c:v>
                </c:pt>
                <c:pt idx="1">
                  <c:v>46</c:v>
                </c:pt>
                <c:pt idx="2">
                  <c:v>46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0.41</c:v>
                </c:pt>
                <c:pt idx="1">
                  <c:v>0.42</c:v>
                </c:pt>
                <c:pt idx="2">
                  <c:v>0.44</c:v>
                </c:pt>
                <c:pt idx="3">
                  <c:v>0.45</c:v>
                </c:pt>
                <c:pt idx="4">
                  <c:v>0.46</c:v>
                </c:pt>
                <c:pt idx="5">
                  <c:v>0.47</c:v>
                </c:pt>
                <c:pt idx="6">
                  <c:v>0.5</c:v>
                </c:pt>
                <c:pt idx="7">
                  <c:v>0.5</c:v>
                </c:pt>
                <c:pt idx="8">
                  <c:v>0.54</c:v>
                </c:pt>
                <c:pt idx="9">
                  <c:v>0.56000000000000005</c:v>
                </c:pt>
                <c:pt idx="10">
                  <c:v>0.56999999999999995</c:v>
                </c:pt>
                <c:pt idx="11">
                  <c:v>0.57999999999999996</c:v>
                </c:pt>
                <c:pt idx="12">
                  <c:v>0.57999999999999996</c:v>
                </c:pt>
                <c:pt idx="13">
                  <c:v>0.6</c:v>
                </c:pt>
                <c:pt idx="14">
                  <c:v>0.6</c:v>
                </c:pt>
                <c:pt idx="15">
                  <c:v>0.6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81</c:v>
                </c:pt>
                <c:pt idx="1">
                  <c:v>68</c:v>
                </c:pt>
                <c:pt idx="2">
                  <c:v>70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19</c:v>
                </c:pt>
                <c:pt idx="1">
                  <c:v>32</c:v>
                </c:pt>
                <c:pt idx="2">
                  <c:v>30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70</c:v>
                </c:pt>
                <c:pt idx="1">
                  <c:v>26</c:v>
                </c:pt>
                <c:pt idx="2">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0.61</c:v>
                </c:pt>
                <c:pt idx="1">
                  <c:v>0.62</c:v>
                </c:pt>
                <c:pt idx="2">
                  <c:v>0.62</c:v>
                </c:pt>
                <c:pt idx="3">
                  <c:v>0.63</c:v>
                </c:pt>
                <c:pt idx="4">
                  <c:v>0.66</c:v>
                </c:pt>
                <c:pt idx="5">
                  <c:v>0.67</c:v>
                </c:pt>
                <c:pt idx="6">
                  <c:v>0.67</c:v>
                </c:pt>
                <c:pt idx="7">
                  <c:v>0.67</c:v>
                </c:pt>
                <c:pt idx="8">
                  <c:v>0.68</c:v>
                </c:pt>
                <c:pt idx="9">
                  <c:v>0.69</c:v>
                </c:pt>
                <c:pt idx="10">
                  <c:v>0.7</c:v>
                </c:pt>
                <c:pt idx="11">
                  <c:v>0.72</c:v>
                </c:pt>
                <c:pt idx="12">
                  <c:v>0.73</c:v>
                </c:pt>
                <c:pt idx="13">
                  <c:v>0.75</c:v>
                </c:pt>
                <c:pt idx="14">
                  <c:v>0.76</c:v>
                </c:pt>
                <c:pt idx="15">
                  <c:v>0.76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0.12</c:v>
                </c:pt>
                <c:pt idx="2">
                  <c:v>7.0000000000000007E-2</c:v>
                </c:pt>
                <c:pt idx="3">
                  <c:v>7.0000000000000007E-2</c:v>
                </c:pt>
                <c:pt idx="4">
                  <c:v>0.16</c:v>
                </c:pt>
                <c:pt idx="5">
                  <c:v>0.14000000000000001</c:v>
                </c:pt>
                <c:pt idx="6">
                  <c:v>0.04</c:v>
                </c:pt>
                <c:pt idx="7">
                  <c:v>0.08</c:v>
                </c:pt>
                <c:pt idx="8">
                  <c:v>0.14000000000000001</c:v>
                </c:pt>
                <c:pt idx="9">
                  <c:v>0.1</c:v>
                </c:pt>
                <c:pt idx="10">
                  <c:v>0.13</c:v>
                </c:pt>
                <c:pt idx="11">
                  <c:v>0.27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34</c:v>
                </c:pt>
                <c:pt idx="1">
                  <c:v>66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64</c:v>
                </c:pt>
                <c:pt idx="1">
                  <c:v>70</c:v>
                </c:pt>
                <c:pt idx="2">
                  <c:v>53</c:v>
                </c:pt>
                <c:pt idx="3">
                  <c:v>49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17</c:v>
                </c:pt>
                <c:pt idx="1">
                  <c:v>15</c:v>
                </c:pt>
                <c:pt idx="2">
                  <c:v>27</c:v>
                </c:pt>
                <c:pt idx="3">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20</c:v>
                </c:pt>
                <c:pt idx="1">
                  <c:v>30</c:v>
                </c:pt>
                <c:pt idx="2">
                  <c:v>20</c:v>
                </c:pt>
                <c:pt idx="3">
                  <c:v>16</c:v>
                </c:pt>
                <c:pt idx="4">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0.34</c:v>
                </c:pt>
                <c:pt idx="1">
                  <c:v>0.35</c:v>
                </c:pt>
                <c:pt idx="2">
                  <c:v>0.37</c:v>
                </c:pt>
                <c:pt idx="3">
                  <c:v>0.38</c:v>
                </c:pt>
                <c:pt idx="4">
                  <c:v>0.38</c:v>
                </c:pt>
                <c:pt idx="5">
                  <c:v>0.39</c:v>
                </c:pt>
                <c:pt idx="6">
                  <c:v>0.41</c:v>
                </c:pt>
                <c:pt idx="7">
                  <c:v>0.49</c:v>
                </c:pt>
                <c:pt idx="8">
                  <c:v>0.51</c:v>
                </c:pt>
                <c:pt idx="9">
                  <c:v>0.51</c:v>
                </c:pt>
                <c:pt idx="10">
                  <c:v>0.52</c:v>
                </c:pt>
                <c:pt idx="11">
                  <c:v>0.53</c:v>
                </c:pt>
                <c:pt idx="12">
                  <c:v>0.54</c:v>
                </c:pt>
                <c:pt idx="13">
                  <c:v>0.56000000000000005</c:v>
                </c:pt>
                <c:pt idx="14">
                  <c:v>0.6</c:v>
                </c:pt>
                <c:pt idx="15">
                  <c:v>0.61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0.34</c:v>
                </c:pt>
                <c:pt idx="1">
                  <c:v>0.6</c:v>
                </c:pt>
                <c:pt idx="2">
                  <c:v>0.05</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46</c:v>
                </c:pt>
                <c:pt idx="1">
                  <c:v>73</c:v>
                </c:pt>
                <c:pt idx="2">
                  <c:v>10</c:v>
                </c:pt>
                <c:pt idx="3">
                  <c:v>2</c:v>
                </c:pt>
                <c:pt idx="4">
                  <c:v>1</c:v>
                </c:pt>
                <c:pt idx="5">
                  <c:v>3</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23</c:v>
                </c:pt>
                <c:pt idx="1">
                  <c:v>47</c:v>
                </c:pt>
                <c:pt idx="2">
                  <c:v>1</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67</c:v>
                </c:pt>
                <c:pt idx="1">
                  <c:v>22</c:v>
                </c:pt>
                <c:pt idx="2">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91</c:v>
                </c:pt>
                <c:pt idx="1">
                  <c:v>89</c:v>
                </c:pt>
                <c:pt idx="2">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9</c:v>
                </c:pt>
                <c:pt idx="1">
                  <c:v>11</c:v>
                </c:pt>
                <c:pt idx="2">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0.81</c:v>
                </c:pt>
                <c:pt idx="1">
                  <c:v>0.82</c:v>
                </c:pt>
                <c:pt idx="2">
                  <c:v>0.84</c:v>
                </c:pt>
                <c:pt idx="3">
                  <c:v>0.85</c:v>
                </c:pt>
                <c:pt idx="4">
                  <c:v>0.85</c:v>
                </c:pt>
                <c:pt idx="5">
                  <c:v>0.86</c:v>
                </c:pt>
                <c:pt idx="6">
                  <c:v>0.87</c:v>
                </c:pt>
                <c:pt idx="7">
                  <c:v>0.87</c:v>
                </c:pt>
                <c:pt idx="8">
                  <c:v>0.89</c:v>
                </c:pt>
                <c:pt idx="9">
                  <c:v>0.89</c:v>
                </c:pt>
                <c:pt idx="10">
                  <c:v>0.9</c:v>
                </c:pt>
                <c:pt idx="11">
                  <c:v>0.91</c:v>
                </c:pt>
                <c:pt idx="12">
                  <c:v>0.91</c:v>
                </c:pt>
                <c:pt idx="13">
                  <c:v>0.92</c:v>
                </c:pt>
                <c:pt idx="14">
                  <c:v>0.92</c:v>
                </c:pt>
                <c:pt idx="15">
                  <c:v>0.96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35</c:v>
                </c:pt>
                <c:pt idx="1">
                  <c:v>65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60</c:v>
                </c:pt>
                <c:pt idx="1">
                  <c:v>65</c:v>
                </c:pt>
                <c:pt idx="2">
                  <c:v>52</c:v>
                </c:pt>
                <c:pt idx="3">
                  <c:v>48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20</c:v>
                </c:pt>
                <c:pt idx="1">
                  <c:v>13</c:v>
                </c:pt>
                <c:pt idx="2">
                  <c:v>25</c:v>
                </c:pt>
                <c:pt idx="3">
                  <c:v>28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15</c:v>
                </c:pt>
                <c:pt idx="1">
                  <c:v>33</c:v>
                </c:pt>
                <c:pt idx="2">
                  <c:v>24</c:v>
                </c:pt>
                <c:pt idx="3">
                  <c:v>13</c:v>
                </c:pt>
                <c:pt idx="4">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0.35</c:v>
                </c:pt>
                <c:pt idx="1">
                  <c:v>0.37</c:v>
                </c:pt>
                <c:pt idx="2">
                  <c:v>0.38</c:v>
                </c:pt>
                <c:pt idx="3">
                  <c:v>0.39</c:v>
                </c:pt>
                <c:pt idx="4">
                  <c:v>0.42</c:v>
                </c:pt>
                <c:pt idx="5">
                  <c:v>0.43</c:v>
                </c:pt>
                <c:pt idx="6">
                  <c:v>0.43</c:v>
                </c:pt>
                <c:pt idx="7">
                  <c:v>0.46</c:v>
                </c:pt>
                <c:pt idx="8">
                  <c:v>0.47</c:v>
                </c:pt>
                <c:pt idx="9">
                  <c:v>0.49</c:v>
                </c:pt>
                <c:pt idx="10">
                  <c:v>0.49</c:v>
                </c:pt>
                <c:pt idx="11">
                  <c:v>0.51</c:v>
                </c:pt>
                <c:pt idx="12">
                  <c:v>0.51</c:v>
                </c:pt>
                <c:pt idx="13">
                  <c:v>0.53</c:v>
                </c:pt>
                <c:pt idx="14">
                  <c:v>0.54</c:v>
                </c:pt>
                <c:pt idx="15">
                  <c:v>0.59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85</c:v>
                </c:pt>
                <c:pt idx="1">
                  <c:v>88</c:v>
                </c:pt>
                <c:pt idx="2">
                  <c:v>82</c:v>
                </c:pt>
                <c:pt idx="3">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6</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43</c:v>
                </c:pt>
                <c:pt idx="1">
                  <c:v>39</c:v>
                </c:pt>
                <c:pt idx="2">
                  <c:v>13</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89</c:v>
                </c:pt>
                <c:pt idx="2">
                  <c:v>83</c:v>
                </c:pt>
                <c:pt idx="3">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6</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44</c:v>
                </c:pt>
                <c:pt idx="1">
                  <c:v>39</c:v>
                </c:pt>
                <c:pt idx="2">
                  <c:v>10</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88</c:v>
                </c:pt>
                <c:pt idx="2">
                  <c:v>82</c:v>
                </c:pt>
                <c:pt idx="3">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7</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44</c:v>
                </c:pt>
                <c:pt idx="1">
                  <c:v>37</c:v>
                </c:pt>
                <c:pt idx="2">
                  <c:v>12</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85</c:v>
                </c:pt>
                <c:pt idx="1">
                  <c:v>86</c:v>
                </c:pt>
                <c:pt idx="2">
                  <c:v>79</c:v>
                </c:pt>
                <c:pt idx="3">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14</c:v>
                </c:pt>
                <c:pt idx="2">
                  <c:v>21</c:v>
                </c:pt>
                <c:pt idx="3">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45</c:v>
                </c:pt>
                <c:pt idx="1">
                  <c:v>35</c:v>
                </c:pt>
                <c:pt idx="2">
                  <c:v>20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93</c:v>
                </c:pt>
                <c:pt idx="2">
                  <c:v>89</c:v>
                </c:pt>
                <c:pt idx="3">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7</c:v>
                </c:pt>
                <c:pt idx="2">
                  <c:v>11</c:v>
                </c:pt>
                <c:pt idx="3">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37</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96</c:v>
                </c:pt>
                <c:pt idx="2">
                  <c:v>93</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7</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61</c:v>
                </c:pt>
                <c:pt idx="1">
                  <c:v>31</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90</c:v>
                </c:pt>
                <c:pt idx="3">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10</c:v>
                </c:pt>
                <c:pt idx="3">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54</c:v>
                </c:pt>
                <c:pt idx="1">
                  <c:v>36</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267AA66E-C3F3-4149-9223-B7EED3C723B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1DF9E9B5-A4B9-4C9D-BF63-C079D04DD52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970DD1B8-E5B7-4419-AF60-A6B51D68086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02A6E270-A801-4E1D-A226-E0E4EFBEDA2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9C0D28E2-E9FB-4368-9A4D-7FEDE64396C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36FC04E8-3369-4385-B492-0E6F6D2DCEA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30F761CA-02DF-4EBA-A09B-7B991F18C00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4986A80-C41A-4845-801A-A5B0A8E6773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3E9CD6DE-CF6F-41F3-8618-9EEE774D682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119699BC-1EEF-4411-AA7D-335B5B70D7F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3803C106-4B78-41C8-851F-599C35EAAE5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96CEE130-D646-447E-8C96-39347EEE3E9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B1225B87-B771-4D37-8F54-2E19F51A1E7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E-1EEA-4E9E-A05E-16308F5C3D26}"/>
                </c:ext>
              </c:extLst>
            </c:dLbl>
            <c:dLbl>
              <c:idx val="15"/>
              <c:tx>
                <c:rich>
                  <a:bodyPr/>
                  <a:lstStyle/>
                  <a:p>
                    <a:fld id="{A7E0728C-B289-4BB8-93D7-DAA5F3C863D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0.82</c:v>
                </c:pt>
                <c:pt idx="3">
                  <c:v>0</c:v>
                </c:pt>
                <c:pt idx="4">
                  <c:v>0.82</c:v>
                </c:pt>
                <c:pt idx="5">
                  <c:v>0.82</c:v>
                </c:pt>
                <c:pt idx="6">
                  <c:v>0.47</c:v>
                </c:pt>
                <c:pt idx="7">
                  <c:v>0.9</c:v>
                </c:pt>
                <c:pt idx="8">
                  <c:v>0.68</c:v>
                </c:pt>
                <c:pt idx="9">
                  <c:v>0</c:v>
                </c:pt>
                <c:pt idx="11">
                  <c:v>0.82</c:v>
                </c:pt>
                <c:pt idx="12">
                  <c:v>0.7</c:v>
                </c:pt>
                <c:pt idx="13">
                  <c:v>0.66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45155C85-5C98-4C8F-A002-CC08D7FD0C4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E4986357-2964-44D9-AB8C-9E8FAE2740D8}"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88815C5D-4F11-422C-8DA3-DAAFD1CE17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EEA-4E9E-A05E-16308F5C3D26}"/>
                </c:ext>
              </c:extLst>
            </c:dLbl>
            <c:dLbl>
              <c:idx val="3"/>
              <c:tx>
                <c:rich>
                  <a:bodyPr/>
                  <a:lstStyle/>
                  <a:p>
                    <a:fld id="{73647DAB-C096-4BED-A05B-153A70DFC4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C-1EEA-4E9E-A05E-16308F5C3D26}"/>
                </c:ext>
              </c:extLst>
            </c:dLbl>
            <c:dLbl>
              <c:idx val="4"/>
              <c:tx>
                <c:rich>
                  <a:bodyPr/>
                  <a:lstStyle/>
                  <a:p>
                    <a:fld id="{F4D5D742-9B06-4CD7-981C-8DFD561A3D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C356B7C8-4B61-4284-8214-85D81A7EDC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78CC0DD8-18EA-4886-85BB-3C8D71DEF6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13393953-2BCE-4CD6-9439-29ED47B01E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B553C371-716D-4FD6-BF06-D7EB674D99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AE04A05E-7907-4BF2-902A-F99AE2E0D4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E-1EEA-4E9E-A05E-16308F5C3D26}"/>
                </c:ext>
              </c:extLst>
            </c:dLbl>
            <c:dLbl>
              <c:idx val="10"/>
              <c:tx>
                <c:rich>
                  <a:bodyPr/>
                  <a:lstStyle/>
                  <a:p>
                    <a:fld id="{7A8C310D-1850-4470-A4CA-4E4DBAF766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EEA-4E9E-A05E-16308F5C3D26}"/>
                </c:ext>
              </c:extLst>
            </c:dLbl>
            <c:dLbl>
              <c:idx val="11"/>
              <c:tx>
                <c:rich>
                  <a:bodyPr/>
                  <a:lstStyle/>
                  <a:p>
                    <a:fld id="{06918271-779A-4918-AEDC-C7D4F47767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70BE066B-FAF0-4345-A5AB-BAF822E1C3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B8230DDD-B9FE-4D81-9B2D-A79D2F8919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5B0C314F-61A1-4CA0-BEAA-99BD1E47E8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0-1EEA-4E9E-A05E-16308F5C3D26}"/>
                </c:ext>
              </c:extLst>
            </c:dLbl>
            <c:dLbl>
              <c:idx val="15"/>
              <c:tx>
                <c:rich>
                  <a:bodyPr/>
                  <a:lstStyle/>
                  <a:p>
                    <a:fld id="{1A455554-13F2-402E-971E-CD030D9F81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0.18000000000000005</c:v>
                </c:pt>
                <c:pt idx="5">
                  <c:v>0.18000000000000005</c:v>
                </c:pt>
                <c:pt idx="6">
                  <c:v>0.53</c:v>
                </c:pt>
                <c:pt idx="7">
                  <c:v>9.9999999999999978E-2</c:v>
                </c:pt>
                <c:pt idx="8">
                  <c:v>0.31999999999999995</c:v>
                </c:pt>
                <c:pt idx="9">
                  <c:v>1</c:v>
                </c:pt>
                <c:pt idx="10">
                  <c:v>1</c:v>
                </c:pt>
                <c:pt idx="11">
                  <c:v>0.18000000000000005</c:v>
                </c:pt>
                <c:pt idx="12">
                  <c:v>0.30000000000000004</c:v>
                </c:pt>
                <c:pt idx="13">
                  <c:v>0.33999999999999997</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82%</c:v>
                  </c:pt>
                  <c:pt idx="4">
                    <c:v>82%</c:v>
                  </c:pt>
                  <c:pt idx="5">
                    <c:v>82%</c:v>
                  </c:pt>
                  <c:pt idx="6">
                    <c:v>47%</c:v>
                  </c:pt>
                  <c:pt idx="7">
                    <c:v>90%</c:v>
                  </c:pt>
                  <c:pt idx="8">
                    <c:v>68%</c:v>
                  </c:pt>
                  <c:pt idx="11">
                    <c:v>82%</c:v>
                  </c:pt>
                  <c:pt idx="12">
                    <c:v>70%</c:v>
                  </c:pt>
                  <c:pt idx="13">
                    <c:v>66%</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E700187A-FD8A-435F-978F-B13F46C133B3}"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01A06BD0-B4A8-46CC-8EF2-3D6F2E9E78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C250539B-C2A9-4A05-B151-751CC8FF08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F2FCD088-6EBE-4FFD-9769-5A5942B7A2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B95C6620-44D7-45C7-968D-A65BE19809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3797DB10-C731-49BE-936F-2F7AF0A54E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B93F5768-1B7A-49E3-BB3E-6722A1E341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1B15843E-7406-4BA8-BEDD-4410CA3B163B}"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DA7F320F-EB1E-4DA1-BFAE-9EB5852E05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1156CD64-412F-4073-B4D1-15B7E40B00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7CA40AA8-B5B3-4CDD-BCCA-D5D07A05B2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AA5F7466-6167-4A7F-95B2-49B1AF9DDF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BEFBEBCB-DB95-44BB-AD3D-15EB178220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5898BFBD-BFBB-4A8A-B8CD-764722DBDD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6D29448D-2515-4863-888D-0A1DA79D06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97FD2382-4D0F-4361-A8CC-2ADDA7CAC6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0.82</c:v>
                </c:pt>
                <c:pt idx="2">
                  <c:v>0.8</c:v>
                </c:pt>
                <c:pt idx="3">
                  <c:v>0.77</c:v>
                </c:pt>
                <c:pt idx="4">
                  <c:v>0.84</c:v>
                </c:pt>
                <c:pt idx="5">
                  <c:v>0.75</c:v>
                </c:pt>
                <c:pt idx="7">
                  <c:v>0</c:v>
                </c:pt>
                <c:pt idx="8">
                  <c:v>0.79</c:v>
                </c:pt>
                <c:pt idx="9">
                  <c:v>0.78</c:v>
                </c:pt>
                <c:pt idx="10">
                  <c:v>0.77</c:v>
                </c:pt>
                <c:pt idx="11">
                  <c:v>0.82</c:v>
                </c:pt>
                <c:pt idx="12">
                  <c:v>0.85</c:v>
                </c:pt>
                <c:pt idx="13">
                  <c:v>0.85</c:v>
                </c:pt>
                <c:pt idx="14">
                  <c:v>0.88</c:v>
                </c:pt>
                <c:pt idx="15">
                  <c:v>0.91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DD539F5E-7E95-42ED-9931-AC49BE62D05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4D712E6C-77C3-4D3F-9504-CEEEE5FE6C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D03A92DA-2C1F-4266-93B0-EE677D4789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A7A3237A-05AF-4AD1-BA88-B9471419BA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B49A8B09-93C0-4646-AE65-0C9B50AC71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2F04040B-EB51-4568-8F6B-196991A0AA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1C1AFBB0-80A2-4901-9F2F-0E380EA395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3-1EEA-4E9E-A05E-16308F5C3D26}"/>
                </c:ext>
              </c:extLst>
            </c:dLbl>
            <c:dLbl>
              <c:idx val="7"/>
              <c:tx>
                <c:rich>
                  <a:bodyPr/>
                  <a:lstStyle/>
                  <a:p>
                    <a:fld id="{C2AF840C-9B1A-4583-A31F-5FF59B8A23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EEA-4E9E-A05E-16308F5C3D26}"/>
                </c:ext>
              </c:extLst>
            </c:dLbl>
            <c:dLbl>
              <c:idx val="8"/>
              <c:tx>
                <c:rich>
                  <a:bodyPr/>
                  <a:lstStyle/>
                  <a:p>
                    <a:fld id="{C3C9FE02-145A-4B2C-90F9-7DBC7E43E8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87008AE0-2635-4594-AE6D-8804BA8C45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51EEAD50-EDB3-4729-AC45-B6B7D0EF0A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8F7B54AC-9231-4224-9B56-E41DF6DB62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CA388EC2-D162-4EB4-B3AD-0CCEEBD329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C0EA8725-49B2-445C-8C41-6BC556B628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4950B367-526B-4C62-BC1A-7247F8460C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29E72A83-89AD-4541-9DE6-EBB2883B4E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0.18000000000000005</c:v>
                </c:pt>
                <c:pt idx="2">
                  <c:v>0.19999999999999996</c:v>
                </c:pt>
                <c:pt idx="3">
                  <c:v>0.22999999999999998</c:v>
                </c:pt>
                <c:pt idx="4">
                  <c:v>0.16000000000000003</c:v>
                </c:pt>
                <c:pt idx="5">
                  <c:v>0.25</c:v>
                </c:pt>
                <c:pt idx="6">
                  <c:v>1</c:v>
                </c:pt>
                <c:pt idx="7">
                  <c:v>1</c:v>
                </c:pt>
                <c:pt idx="8">
                  <c:v>0.20999999999999996</c:v>
                </c:pt>
                <c:pt idx="9">
                  <c:v>0.21999999999999997</c:v>
                </c:pt>
                <c:pt idx="10">
                  <c:v>0.22999999999999998</c:v>
                </c:pt>
                <c:pt idx="11">
                  <c:v>0.18000000000000005</c:v>
                </c:pt>
                <c:pt idx="12">
                  <c:v>0.15000000000000002</c:v>
                </c:pt>
                <c:pt idx="13">
                  <c:v>0.15000000000000002</c:v>
                </c:pt>
                <c:pt idx="14">
                  <c:v>0.12</c:v>
                </c:pt>
                <c:pt idx="15">
                  <c:v>8.9999999999999969E-2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82%</c:v>
                  </c:pt>
                  <c:pt idx="2">
                    <c:v>80%</c:v>
                  </c:pt>
                  <c:pt idx="3">
                    <c:v>77%</c:v>
                  </c:pt>
                  <c:pt idx="4">
                    <c:v>84%</c:v>
                  </c:pt>
                  <c:pt idx="5">
                    <c:v>75%</c:v>
                  </c:pt>
                  <c:pt idx="8">
                    <c:v>79%</c:v>
                  </c:pt>
                  <c:pt idx="9">
                    <c:v>78%</c:v>
                  </c:pt>
                  <c:pt idx="10">
                    <c:v>77%</c:v>
                  </c:pt>
                  <c:pt idx="11">
                    <c:v>82%</c:v>
                  </c:pt>
                  <c:pt idx="12">
                    <c:v>85%</c:v>
                  </c:pt>
                  <c:pt idx="13">
                    <c:v>85%</c:v>
                  </c:pt>
                  <c:pt idx="14">
                    <c:v>88%</c:v>
                  </c:pt>
                  <c:pt idx="15">
                    <c:v>91%</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A4C9EF81-ED7B-4D36-B99A-570255DA4F81}"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1D7F71AC-A87A-4F0F-A95C-2A582EB6590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1-FF54-4ADE-AAB5-3FFF450EF981}"/>
                </c:ext>
              </c:extLst>
            </c:dLbl>
            <c:dLbl>
              <c:idx val="2"/>
              <c:tx>
                <c:rich>
                  <a:bodyPr/>
                  <a:lstStyle/>
                  <a:p>
                    <a:fld id="{62114FB2-A17F-4C06-9E17-9163CE4CEA2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7A999223-E7C7-4AF1-BB70-68396761D34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A3039C54-CB70-4FF8-BFF5-885863B507A2}"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34B8BA72-EB6D-4AE1-AB7B-86B98F06525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6D487D4D-25A9-4B18-8265-514722BFA4A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4DD4800-D80D-4DFE-8F64-05836F383F7A}"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1D9395D1-D76E-45B1-9614-0CA23202E56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CE2EB820-19C0-4AAE-A9A6-CE19956543ED}"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6553063E-9053-459A-8A0D-5224044F58A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785214A6-966F-4D11-9628-BC10ABF2D87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5CA918C6-2066-47F9-AC9D-3A9DB9F3781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736ED314-3BEE-431B-AC1A-E8DBC9F40BD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E-FF54-4ADE-AAB5-3FFF450EF981}"/>
                </c:ext>
              </c:extLst>
            </c:dLbl>
            <c:dLbl>
              <c:idx val="15"/>
              <c:tx>
                <c:rich>
                  <a:bodyPr/>
                  <a:lstStyle/>
                  <a:p>
                    <a:fld id="{B94C40B4-5AE1-49CC-AD7B-3B470CD1F15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F-FF54-4ADE-AAB5-3FFF450EF981}"/>
                </c:ext>
              </c:extLst>
            </c:dLbl>
            <c:dLbl>
              <c:idx val="16"/>
              <c:tx>
                <c:rich>
                  <a:bodyPr/>
                  <a:lstStyle/>
                  <a:p>
                    <a:fld id="{849100F8-1023-4C52-91CB-09A74200F80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4-FF54-4ADE-AAB5-3FFF450EF981}"/>
                </c:ext>
              </c:extLst>
            </c:dLbl>
            <c:dLbl>
              <c:idx val="17"/>
              <c:tx>
                <c:rich>
                  <a:bodyPr/>
                  <a:lstStyle/>
                  <a:p>
                    <a:fld id="{18F2F8E0-3436-4E8F-A794-80D5918A694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0.82</c:v>
                </c:pt>
                <c:pt idx="3">
                  <c:v>0</c:v>
                </c:pt>
                <c:pt idx="5">
                  <c:v>0.77</c:v>
                </c:pt>
                <c:pt idx="6">
                  <c:v>0.77</c:v>
                </c:pt>
                <c:pt idx="7">
                  <c:v>0.79</c:v>
                </c:pt>
                <c:pt idx="8">
                  <c:v>0.81</c:v>
                </c:pt>
                <c:pt idx="9">
                  <c:v>0.85</c:v>
                </c:pt>
                <c:pt idx="13">
                  <c:v>0.78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FE961917-4494-45C5-A2E2-C9AD0611D1F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B4470F8E-9A8F-41DE-BF7E-330D2FCE527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8C0DEB4C-4717-441B-A899-3040AE915E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FF54-4ADE-AAB5-3FFF450EF981}"/>
                </c:ext>
              </c:extLst>
            </c:dLbl>
            <c:dLbl>
              <c:idx val="3"/>
              <c:tx>
                <c:rich>
                  <a:bodyPr/>
                  <a:lstStyle/>
                  <a:p>
                    <a:fld id="{6E72532F-E41D-4B1E-A50A-A70B9815D9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FF54-4ADE-AAB5-3FFF450EF981}"/>
                </c:ext>
              </c:extLst>
            </c:dLbl>
            <c:dLbl>
              <c:idx val="4"/>
              <c:tx>
                <c:rich>
                  <a:bodyPr/>
                  <a:lstStyle/>
                  <a:p>
                    <a:fld id="{5D798378-51AE-4567-A246-69D5E29C14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FF54-4ADE-AAB5-3FFF450EF981}"/>
                </c:ext>
              </c:extLst>
            </c:dLbl>
            <c:dLbl>
              <c:idx val="5"/>
              <c:tx>
                <c:rich>
                  <a:bodyPr/>
                  <a:lstStyle/>
                  <a:p>
                    <a:fld id="{CFB5D7D9-E6E1-485D-BAD4-5DBE969F39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F3A4FD30-4892-4BF4-8864-AF656BCE3B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F305EB07-43FA-4FBF-AC0F-D1FF093D5D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DE1A8C73-7FFE-411D-A581-1257E71CFC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2318CE82-00B1-4B10-9D0B-017EC0BA28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EECE34B7-D332-4777-97CC-2ABDFB13FE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FF54-4ADE-AAB5-3FFF450EF981}"/>
                </c:ext>
              </c:extLst>
            </c:dLbl>
            <c:dLbl>
              <c:idx val="11"/>
              <c:tx>
                <c:rich>
                  <a:bodyPr/>
                  <a:lstStyle/>
                  <a:p>
                    <a:fld id="{60A98BEA-9069-400E-85CF-D29D2F4274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FF54-4ADE-AAB5-3FFF450EF981}"/>
                </c:ext>
              </c:extLst>
            </c:dLbl>
            <c:dLbl>
              <c:idx val="12"/>
              <c:tx>
                <c:rich>
                  <a:bodyPr/>
                  <a:lstStyle/>
                  <a:p>
                    <a:fld id="{AF366855-E904-4BCD-B6F0-E6F4361A6B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FF54-4ADE-AAB5-3FFF450EF981}"/>
                </c:ext>
              </c:extLst>
            </c:dLbl>
            <c:dLbl>
              <c:idx val="13"/>
              <c:tx>
                <c:rich>
                  <a:bodyPr/>
                  <a:lstStyle/>
                  <a:p>
                    <a:fld id="{F29FF008-A78B-4E6F-BCB3-36EACD4AF4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D7BFF10D-6751-4163-BB18-95E29455E9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3-FF54-4ADE-AAB5-3FFF450EF981}"/>
                </c:ext>
              </c:extLst>
            </c:dLbl>
            <c:dLbl>
              <c:idx val="15"/>
              <c:tx>
                <c:rich>
                  <a:bodyPr/>
                  <a:lstStyle/>
                  <a:p>
                    <a:fld id="{C2D8A5C5-AB53-439B-AA61-86EE55CF74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FF54-4ADE-AAB5-3FFF450EF981}"/>
                </c:ext>
              </c:extLst>
            </c:dLbl>
            <c:dLbl>
              <c:idx val="16"/>
              <c:tx>
                <c:rich>
                  <a:bodyPr/>
                  <a:lstStyle/>
                  <a:p>
                    <a:fld id="{B2BC31BE-1EDD-4D32-B0F1-E886335525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C-FF54-4ADE-AAB5-3FFF450EF981}"/>
                </c:ext>
              </c:extLst>
            </c:dLbl>
            <c:dLbl>
              <c:idx val="17"/>
              <c:tx>
                <c:rich>
                  <a:bodyPr/>
                  <a:lstStyle/>
                  <a:p>
                    <a:fld id="{5CB9C694-DD12-4FD4-96F4-6BFED047CE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0.18000000000000005</c:v>
                </c:pt>
                <c:pt idx="2">
                  <c:v>1</c:v>
                </c:pt>
                <c:pt idx="3">
                  <c:v>1</c:v>
                </c:pt>
                <c:pt idx="4">
                  <c:v>1</c:v>
                </c:pt>
                <c:pt idx="5">
                  <c:v>0.22999999999999998</c:v>
                </c:pt>
                <c:pt idx="6">
                  <c:v>0.22999999999999998</c:v>
                </c:pt>
                <c:pt idx="7">
                  <c:v>0.20999999999999996</c:v>
                </c:pt>
                <c:pt idx="8">
                  <c:v>0.18999999999999995</c:v>
                </c:pt>
                <c:pt idx="9">
                  <c:v>0.15000000000000002</c:v>
                </c:pt>
                <c:pt idx="10">
                  <c:v>1</c:v>
                </c:pt>
                <c:pt idx="11">
                  <c:v>1</c:v>
                </c:pt>
                <c:pt idx="12">
                  <c:v>1</c:v>
                </c:pt>
                <c:pt idx="13">
                  <c:v>0.21999999999999997</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82%</c:v>
                  </c:pt>
                  <c:pt idx="5">
                    <c:v>77%</c:v>
                  </c:pt>
                  <c:pt idx="6">
                    <c:v>77%</c:v>
                  </c:pt>
                  <c:pt idx="7">
                    <c:v>79%</c:v>
                  </c:pt>
                  <c:pt idx="8">
                    <c:v>81%</c:v>
                  </c:pt>
                  <c:pt idx="9">
                    <c:v>85%</c:v>
                  </c:pt>
                  <c:pt idx="13">
                    <c:v>78%</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327E5C78-644D-445C-9ACB-3E7A57AB3EF1}"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AE8F9258-833B-49F7-A9C6-F4DBE6607E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1FB8E928-954C-4BAE-9279-123576D8F0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39391C7D-EE17-4AD4-A556-A52120A560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6A00FFC4-116B-4C73-98F7-DBF458C046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480B0580-4E95-453D-A43C-70B07C1B73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37F6C66A-4A97-445A-963B-73DC5D1F8B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5E8A34CA-54EB-417B-8559-10181D8AEFBF}"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1597B808-EFC3-4CFC-BFC1-03657E4F6B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214BB07E-DDF5-4D6F-AA3C-193911461B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61AA13D1-ACF2-4517-A701-4BC08C6D9F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AED95AC1-AAF0-4AE8-A8E8-0B7A707B4C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AA3245EB-63B9-4E2A-A91A-D80BE98625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075C07ED-B9A1-4403-B954-4C066FADD9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8CCC73A2-25A2-44C2-9937-D9581C393F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8CFF4595-7F48-4AA7-BEE1-0F9B3177CE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ECF743C6-ABF2-41C7-B846-D25D93145F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2C5A4D0F-05E4-4F2D-9223-4BEE36B430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0.89</c:v>
                </c:pt>
                <c:pt idx="2">
                  <c:v>0.8</c:v>
                </c:pt>
                <c:pt idx="3">
                  <c:v>0.64</c:v>
                </c:pt>
                <c:pt idx="4">
                  <c:v>0.92</c:v>
                </c:pt>
                <c:pt idx="5">
                  <c:v>0.81</c:v>
                </c:pt>
                <c:pt idx="6">
                  <c:v>0.87</c:v>
                </c:pt>
                <c:pt idx="7">
                  <c:v>0.86</c:v>
                </c:pt>
                <c:pt idx="8">
                  <c:v>0.87</c:v>
                </c:pt>
                <c:pt idx="9">
                  <c:v>0.87</c:v>
                </c:pt>
                <c:pt idx="10">
                  <c:v>0.83</c:v>
                </c:pt>
                <c:pt idx="11">
                  <c:v>0.76</c:v>
                </c:pt>
                <c:pt idx="12">
                  <c:v>0.7</c:v>
                </c:pt>
                <c:pt idx="13">
                  <c:v>0.75</c:v>
                </c:pt>
                <c:pt idx="14">
                  <c:v>0.84</c:v>
                </c:pt>
                <c:pt idx="15">
                  <c:v>0.84</c:v>
                </c:pt>
                <c:pt idx="16">
                  <c:v>0.81</c:v>
                </c:pt>
                <c:pt idx="17">
                  <c:v>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77E17BE9-A84C-4771-B14C-C06F843752C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84FE9E38-BCA6-4651-8A6F-95D940D536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99164B96-FEE2-4456-AB4A-9917828B06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AF793EBA-2771-41CC-A985-606661C480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7EBAE8A3-71E8-4D21-9A21-D9684CF269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9A370C3B-0742-4F4F-BAD0-4839708499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D4743278-7C00-4947-AA0B-BBEE2F73AC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45B2BC94-C39E-4D31-BBC8-3785CCCA7B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513200B5-BB5A-416F-AB4A-73A266E6FD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A7B83F66-1824-4D42-9267-46934990A2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01A2A0B5-3E33-4260-8D8C-5FE024015D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4AEEDEBA-E0F7-4198-9312-0C0E0B5612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989C9F74-F89E-4D95-B80E-B4D5865C56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9700CDA3-C782-47FF-917A-8966A6EF23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0ADE04BC-2E01-4C4D-8850-A0F08CEB16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D029DD9E-E8DE-4B75-9B5D-208331A5E0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4BB51F9F-E98E-42C1-91FB-7B7351C115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DDAAE5AF-1048-4EEA-9E4A-6BEA132943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0.10999999999999999</c:v>
                </c:pt>
                <c:pt idx="2">
                  <c:v>0.19999999999999996</c:v>
                </c:pt>
                <c:pt idx="3">
                  <c:v>0.36</c:v>
                </c:pt>
                <c:pt idx="4">
                  <c:v>7.999999999999996E-2</c:v>
                </c:pt>
                <c:pt idx="5">
                  <c:v>0.18999999999999995</c:v>
                </c:pt>
                <c:pt idx="6">
                  <c:v>0.13</c:v>
                </c:pt>
                <c:pt idx="7">
                  <c:v>0.14000000000000001</c:v>
                </c:pt>
                <c:pt idx="8">
                  <c:v>0.13</c:v>
                </c:pt>
                <c:pt idx="9">
                  <c:v>0.13</c:v>
                </c:pt>
                <c:pt idx="10">
                  <c:v>0.17000000000000004</c:v>
                </c:pt>
                <c:pt idx="11">
                  <c:v>0.24</c:v>
                </c:pt>
                <c:pt idx="12">
                  <c:v>0.30000000000000004</c:v>
                </c:pt>
                <c:pt idx="13">
                  <c:v>0.25</c:v>
                </c:pt>
                <c:pt idx="14">
                  <c:v>0.16000000000000003</c:v>
                </c:pt>
                <c:pt idx="15">
                  <c:v>0.16000000000000003</c:v>
                </c:pt>
                <c:pt idx="16">
                  <c:v>0.18999999999999995</c:v>
                </c:pt>
                <c:pt idx="17">
                  <c:v>0.17000000000000004</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89%</c:v>
                  </c:pt>
                  <c:pt idx="2">
                    <c:v>80%</c:v>
                  </c:pt>
                  <c:pt idx="3">
                    <c:v>64%</c:v>
                  </c:pt>
                  <c:pt idx="4">
                    <c:v>92%</c:v>
                  </c:pt>
                  <c:pt idx="5">
                    <c:v>81%</c:v>
                  </c:pt>
                  <c:pt idx="6">
                    <c:v>87%</c:v>
                  </c:pt>
                  <c:pt idx="7">
                    <c:v>86%</c:v>
                  </c:pt>
                  <c:pt idx="8">
                    <c:v>87%</c:v>
                  </c:pt>
                  <c:pt idx="9">
                    <c:v>87%</c:v>
                  </c:pt>
                  <c:pt idx="10">
                    <c:v>83%</c:v>
                  </c:pt>
                  <c:pt idx="11">
                    <c:v>76%</c:v>
                  </c:pt>
                  <c:pt idx="12">
                    <c:v>70%</c:v>
                  </c:pt>
                  <c:pt idx="13">
                    <c:v>75%</c:v>
                  </c:pt>
                  <c:pt idx="14">
                    <c:v>84%</c:v>
                  </c:pt>
                  <c:pt idx="15">
                    <c:v>84%</c:v>
                  </c:pt>
                  <c:pt idx="16">
                    <c:v>81%</c:v>
                  </c:pt>
                  <c:pt idx="17">
                    <c:v>83%</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343DA900-140D-45A7-B940-77FF5A06696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69E15300-11C0-49D5-8EB3-A2B71F70B02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A5960418-439D-4416-B544-AD9BB59A8CD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89147DBF-709B-4394-BF43-18354CF110E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16059237-FCCA-4626-B88C-2521C612A16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5E3ACCD7-2602-466E-9EFF-0CB11EF8322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1CF2057A-9E9D-4FED-AF63-6B88A84E0A6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01875C05-A7D5-4923-BB13-E08F0E29FCF6}"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14EBF32D-9ACC-40AF-B0D0-BBDD5471C2E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5661DB84-55A2-4491-AEED-B5A007B5AB6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97BFD31F-475B-49DD-B3CD-F81E1748894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0.82</c:v>
                </c:pt>
                <c:pt idx="3">
                  <c:v>0</c:v>
                </c:pt>
                <c:pt idx="4" formatCode="0%">
                  <c:v>0.83</c:v>
                </c:pt>
                <c:pt idx="5" formatCode="0%">
                  <c:v>0.75</c:v>
                </c:pt>
                <c:pt idx="6" formatCode="0%">
                  <c:v>0.84</c:v>
                </c:pt>
                <c:pt idx="7" formatCode="0%">
                  <c:v>0.79</c:v>
                </c:pt>
                <c:pt idx="8" formatCode="0%">
                  <c:v>0.86</c:v>
                </c:pt>
                <c:pt idx="9" formatCode="0%">
                  <c:v>0.7</c:v>
                </c:pt>
                <c:pt idx="10" formatCode="0%">
                  <c:v>0.78</c:v>
                </c:pt>
                <c:pt idx="11" formatCode="0%">
                  <c:v>0.73</c:v>
                </c:pt>
                <c:pt idx="12" formatCode="0%">
                  <c:v>0.74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21573B34-B8F2-4321-B527-5BE712AEE23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9DBF8E24-7000-466C-B540-39653B4E9D0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FFCB8DE3-E472-4C2A-8F45-A73FCDF63D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48142CF5-553E-470C-9010-4485206281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26F5E935-D58A-44FB-A6C9-706600A2A4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A62E98BD-2C66-4663-8E9C-4E1A33E854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20B53B5B-628F-4FD7-A163-7EE3181B1A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C901DD6D-9AC3-44E7-B6A2-92089452AE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9D75B6BC-BCAE-49ED-9757-3633447349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7062EFCE-82EF-4ADC-B4D4-F91690FC8A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EB232B6D-C794-4F75-878D-14202BD79F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0.17000000000000004</c:v>
                </c:pt>
                <c:pt idx="5">
                  <c:v>0.25</c:v>
                </c:pt>
                <c:pt idx="6">
                  <c:v>0.16000000000000003</c:v>
                </c:pt>
                <c:pt idx="7">
                  <c:v>0.20999999999999996</c:v>
                </c:pt>
                <c:pt idx="8">
                  <c:v>0.14000000000000001</c:v>
                </c:pt>
                <c:pt idx="9">
                  <c:v>0.30000000000000004</c:v>
                </c:pt>
                <c:pt idx="10">
                  <c:v>0.21999999999999997</c:v>
                </c:pt>
                <c:pt idx="11">
                  <c:v>0.27</c:v>
                </c:pt>
                <c:pt idx="12">
                  <c:v>0.26</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82%</c:v>
                  </c:pt>
                  <c:pt idx="4">
                    <c:v>83%</c:v>
                  </c:pt>
                  <c:pt idx="5">
                    <c:v>75%</c:v>
                  </c:pt>
                  <c:pt idx="6">
                    <c:v>84%</c:v>
                  </c:pt>
                  <c:pt idx="7">
                    <c:v>79%</c:v>
                  </c:pt>
                  <c:pt idx="8">
                    <c:v>86%</c:v>
                  </c:pt>
                  <c:pt idx="9">
                    <c:v>70%</c:v>
                  </c:pt>
                  <c:pt idx="10">
                    <c:v>78%</c:v>
                  </c:pt>
                  <c:pt idx="11">
                    <c:v>73%</c:v>
                  </c:pt>
                  <c:pt idx="12">
                    <c:v>74%</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4536C64F-EEAF-4F6E-B0C8-69FB221D56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8F12C3C2-E951-429D-9A5B-D5B821ACEE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AD9A83B9-F3A6-4E51-A22F-4CA996CAC9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B3F3512E-1408-4CE7-AB09-6772B86419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2460FAC0-12FF-4287-90EF-F48E0775C4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D49717AD-4635-4A42-9118-7726B9374B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85D1567B-4ED7-45C1-BC2F-433B223948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0.83</c:v>
                </c:pt>
                <c:pt idx="2">
                  <c:v>0.82</c:v>
                </c:pt>
                <c:pt idx="3">
                  <c:v>0.75</c:v>
                </c:pt>
                <c:pt idx="4">
                  <c:v>0.9</c:v>
                </c:pt>
                <c:pt idx="5">
                  <c:v>0.8</c:v>
                </c:pt>
                <c:pt idx="7" formatCode="0%;;">
                  <c:v>0</c:v>
                </c:pt>
                <c:pt idx="8" formatCode="0%;;">
                  <c:v>0.79</c:v>
                </c:pt>
                <c:pt idx="9" formatCode="0%;;">
                  <c:v>0.82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7CB3E19C-85C0-48D4-9F16-A21388F53B4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8927BCDE-CBCA-440E-B684-4A47242936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41690439-2A62-42D5-937B-82FCF7CA25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C48636E4-E1A1-4D91-80C2-3490B9F9DE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759F513E-6388-4821-9E7C-C41AD5A656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04B52002-68A3-4DE9-BB36-9B8C8C32D1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99924B78-B781-456E-8D47-88D9372E91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568D774D-21F6-4A8E-849B-57851AEB7E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0.17000000000000004</c:v>
                </c:pt>
                <c:pt idx="2">
                  <c:v>0.18000000000000005</c:v>
                </c:pt>
                <c:pt idx="3">
                  <c:v>0.25</c:v>
                </c:pt>
                <c:pt idx="4">
                  <c:v>9.9999999999999978E-2</c:v>
                </c:pt>
                <c:pt idx="5">
                  <c:v>0.19999999999999996</c:v>
                </c:pt>
                <c:pt idx="6">
                  <c:v>1</c:v>
                </c:pt>
                <c:pt idx="7">
                  <c:v>1</c:v>
                </c:pt>
                <c:pt idx="8">
                  <c:v>0.20999999999999996</c:v>
                </c:pt>
                <c:pt idx="9">
                  <c:v>0.18000000000000005</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83%</c:v>
                  </c:pt>
                  <c:pt idx="2">
                    <c:v>82%</c:v>
                  </c:pt>
                  <c:pt idx="3">
                    <c:v>75%</c:v>
                  </c:pt>
                  <c:pt idx="4">
                    <c:v>90%</c:v>
                  </c:pt>
                  <c:pt idx="5">
                    <c:v>80%</c:v>
                  </c:pt>
                  <c:pt idx="8">
                    <c:v>79%</c:v>
                  </c:pt>
                  <c:pt idx="9">
                    <c:v>82%</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78</c:v>
                </c:pt>
                <c:pt idx="1">
                  <c:v>74</c:v>
                </c:pt>
                <c:pt idx="2">
                  <c:v>65</c:v>
                </c:pt>
                <c:pt idx="3">
                  <c:v>65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389F-4EFD-AA0D-85125CFBA88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22</c:v>
                </c:pt>
                <c:pt idx="1">
                  <c:v>26</c:v>
                </c:pt>
                <c:pt idx="2">
                  <c:v>35</c:v>
                </c:pt>
                <c:pt idx="3">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27</c:v>
                </c:pt>
                <c:pt idx="1">
                  <c:v>39</c:v>
                </c:pt>
                <c:pt idx="2">
                  <c:v>35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0.49</c:v>
                </c:pt>
                <c:pt idx="1">
                  <c:v>0.52</c:v>
                </c:pt>
                <c:pt idx="2">
                  <c:v>0.55000000000000004</c:v>
                </c:pt>
                <c:pt idx="3">
                  <c:v>0.56000000000000005</c:v>
                </c:pt>
                <c:pt idx="4">
                  <c:v>0.57999999999999996</c:v>
                </c:pt>
                <c:pt idx="5">
                  <c:v>0.59</c:v>
                </c:pt>
                <c:pt idx="6">
                  <c:v>0.59</c:v>
                </c:pt>
                <c:pt idx="7">
                  <c:v>0.62</c:v>
                </c:pt>
                <c:pt idx="8">
                  <c:v>0.63</c:v>
                </c:pt>
                <c:pt idx="9">
                  <c:v>0.7</c:v>
                </c:pt>
                <c:pt idx="10">
                  <c:v>0.7</c:v>
                </c:pt>
                <c:pt idx="11">
                  <c:v>0.71</c:v>
                </c:pt>
                <c:pt idx="12">
                  <c:v>0.73</c:v>
                </c:pt>
                <c:pt idx="13">
                  <c:v>0.73</c:v>
                </c:pt>
                <c:pt idx="14">
                  <c:v>0.74</c:v>
                </c:pt>
                <c:pt idx="15">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0.61</c:v>
                </c:pt>
                <c:pt idx="1">
                  <c:v>0.24</c:v>
                </c:pt>
                <c:pt idx="2">
                  <c:v>0.12</c:v>
                </c:pt>
                <c:pt idx="3">
                  <c:v>0.19</c:v>
                </c:pt>
                <c:pt idx="4">
                  <c:v>0.03</c:v>
                </c:pt>
                <c:pt idx="5">
                  <c:v>0.31</c:v>
                </c:pt>
                <c:pt idx="6">
                  <c:v>0.23</c:v>
                </c:pt>
                <c:pt idx="7">
                  <c:v>0.04</c:v>
                </c:pt>
                <c:pt idx="8">
                  <c:v>0.06</c:v>
                </c:pt>
                <c:pt idx="9">
                  <c:v>0.06</c:v>
                </c:pt>
                <c:pt idx="10">
                  <c:v>7.0000000000000007E-2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71</c:v>
                </c:pt>
                <c:pt idx="2">
                  <c:v>55</c:v>
                </c:pt>
                <c:pt idx="3">
                  <c:v>47</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34</c:v>
                </c:pt>
                <c:pt idx="1">
                  <c:v>29</c:v>
                </c:pt>
                <c:pt idx="2">
                  <c:v>45</c:v>
                </c:pt>
                <c:pt idx="3">
                  <c:v>53</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47</c:v>
                </c:pt>
                <c:pt idx="1">
                  <c:v>53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69</c:v>
                </c:pt>
                <c:pt idx="1">
                  <c:v>66</c:v>
                </c:pt>
                <c:pt idx="2">
                  <c:v>51</c:v>
                </c:pt>
                <c:pt idx="3">
                  <c:v>44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17</c:v>
                </c:pt>
                <c:pt idx="2">
                  <c:v>28</c:v>
                </c:pt>
                <c:pt idx="3">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17</c:v>
                </c:pt>
                <c:pt idx="1">
                  <c:v>26</c:v>
                </c:pt>
                <c:pt idx="2">
                  <c:v>22</c:v>
                </c:pt>
                <c:pt idx="3">
                  <c:v>15</c:v>
                </c:pt>
                <c:pt idx="4">
                  <c:v>19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3155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44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FRIMLEY HEALTH AND CARE</a:t>
            </a:r>
            <a:endParaRPr lang="en-GB" sz="44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FRIMLEY HEALTH AND CARE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FRIMLEY HEALTH AND CARE, 29,026</a:t>
            </a:r>
            <a:r>
              <a:rPr lang="en-GB" sz="1600"/>
              <a:t> questionnaires were sent out, and </a:t>
            </a:r>
            <a:r>
              <a:rPr lang="en-GB" sz="1600" b="1">
                <a:solidFill>
                  <a:srgbClr val="005EB8"/>
                </a:solidFill>
              </a:rPr>
              <a:t>8,425</a:t>
            </a:r>
            <a:r>
              <a:rPr lang="en-GB" sz="1600"/>
              <a:t> were returned completed. This represents a response rate of </a:t>
            </a:r>
            <a:r>
              <a:rPr lang="en-GB" sz="1600" b="1">
                <a:solidFill>
                  <a:srgbClr val="005EB8"/>
                </a:solidFill>
              </a:rPr>
              <a:t>29%</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43187776"/>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22111518"/>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9879953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698705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6198375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398892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010412372"/>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(8,313); ICS 2022 (7,983); ICS 2021 (9,523); ICS 2020 (7,700); PCN bases range from 91 to 1,003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8817726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33695634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327607352"/>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926553556"/>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9514291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446394650"/>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65%</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74%</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780983219"/>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958418725"/>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8769101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69669773"/>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0042669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WINDSOR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771961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46224160"/>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(8,313); PCN bases range from 91 to 1,003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92380738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18775029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74109109"/>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25658532"/>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9727861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8513549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2540638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508049087"/>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(8,011); ICS 2022 (7,678); ICS 2021 (9,149); ICS 2020 (7,564); PCN bases range from 83 to 980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7544384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29347360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8586484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834134384"/>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27886833"/>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021902930"/>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0237117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98021883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2270137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FARNHAM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36573870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583127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58021387"/>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(8,011); PCN bases range from 83 to 980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35525309"/>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85489006"/>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547024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31688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435019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502097830"/>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(8,062); ICS 2022 (7,645); ICS 2021 (9,247); ICS 2020 (7,690); PCN bases range from 88 to 986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8939805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6569940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2658365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79810142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60382446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123063313"/>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099156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0952244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MAIDENHEAD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1569573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517555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30209352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(8,062); PCN bases range from 88 to 986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58570502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8333881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67703260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(8,336); PCN bases range from 91 to 1,011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36457597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460288357"/>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8923100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0479964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9908039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4790567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0500084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794086174"/>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(5,339); ICS 2022 (5,125); ICS 2021 (5,330); ICS 2020 (3,369); PCN bases range from 66 to 584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736112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27619996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1576400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527508427"/>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740155457"/>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247475828"/>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(31%)</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5096585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5146303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THE HEALTH TRIANGLE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0253068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423118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5634219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(5,339); PCN bases range from 66 to 584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66110138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500081295"/>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165608419"/>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644081452"/>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1932820958"/>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534176255"/>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(6,394); ICS 2022 (6,027); ICS 2021 (6,721); PCN bases range from 69 to 778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4028975937"/>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6678300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409152175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877109535"/>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30159040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214135792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421952096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27013659"/>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9527224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YATELEY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20088248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678867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6282163"/>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(6,394); PCN bases range from 69 to 778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112548223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235691319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431608145"/>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491045074"/>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1783764882"/>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(6,798); ICS 2022 (6,630); ICS 2021 (8,051); PCN bases range from 65 to 837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1444458427"/>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2159238297"/>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23389284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17383864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(15%)</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73513928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2669746503"/>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FRIMLEY HEALTH AND CARE</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2182806223"/>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91746880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7662551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7105482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ALDERSHOT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03509053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80101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29093225"/>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(6,798); PCN bases range from 65 to 837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343108286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937949772"/>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(1,283)</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44696825"/>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06899533"/>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68186017"/>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64261740"/>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23733267"/>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115162267"/>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(7,911); ICS 2022 (7,522); ICS 2021 (8,786); ICS 2020 (7,210); PCN bases range from 82 to 962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15313936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12976652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9829887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125466324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9973235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03362733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8500859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05537457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3061060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ALDERSHOT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5145017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350768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25255016"/>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(7,911); PCN bases range from 82 to 962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356758819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52495615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984708387"/>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3097837349"/>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(7,749); PCN bases range from 81 to 934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816037717"/>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24264437"/>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94729729"/>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3962709"/>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71739464"/>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84697443"/>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89666835"/>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(7,446); ICS 2022 (7,140); ICS 2021 (8,410); PCN bases range from 78 to 920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1350419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35781648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191728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3824166501"/>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166644007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44037411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8396418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2188301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SURREY HEATH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6406297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185759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58081741"/>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(7,446); PCN bases range from 78 to 920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327837177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49353125"/>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12085916"/>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699609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1674218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3834890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59%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528667915"/>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(6,988); ICS 2022 (6,695); ICS 2021 (8,348); ICS 2020 (7,148); PCN bases range from 76 to 870</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2825988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9492188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2728309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1192197310"/>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2607595868"/>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738019083"/>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(10%)</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1007658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94091925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9552050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WINDSOR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7708916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798700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76434507"/>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(6,988); PCN bases range from 76 to 870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2459129711"/>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7441723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2439383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9682499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6489411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2265248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113266610"/>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(7,746); ICS 2022 (7,387); ICS 2021 (8,782); ICS 2020 (7,289); PCN bases range from 80 to 939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283272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96607694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5143028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684401375"/>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067909030"/>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26148164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191441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4941216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4251027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267610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871048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857757845"/>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(7,678); ICS 2022 (7,317); ICS 2021 (8,626); ICS 2020 (7,248); PCN bases range from 81 to 932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1923893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97187777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6120162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4028574932"/>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94337878"/>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86292922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027653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3665671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484212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933100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1415033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15439522"/>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(7,541); ICS 2022 (7,202); ICS 2021 (8,710); ICS 2020 (7,244); PCN bases range from 80 to 901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7163924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0694869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6784566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2231872435"/>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92692245"/>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63188939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8231260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2750190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398357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0469799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3248685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55263974"/>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(3,337); ICS 2022 (3,243); ICS 2021 (3,848); ICS 2020 (2,876); PCN bases range from 37 to 409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32714737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24094606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13890853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1281880812"/>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495125044"/>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78228232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6894461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2893938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1589739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5219815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7528190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958366591"/>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(6,785); ICS 2022 (6,494); ICS 2021 (7,662); ICS 2020 (6,416); PCN bases range from 72 to 843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3156477405"/>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4497916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4280359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501835523"/>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2725268310"/>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1521028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7321651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0170066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518251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0996336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2224880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583093700"/>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(7,556); ICS 2022 (7,230); ICS 2021 (8,604); ICS 2020 (7,120); PCN bases range from 82 to 925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22105602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29084598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22223354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424922503"/>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1089349662"/>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1120344772"/>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8080257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3011024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5096981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4320042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540483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907088221"/>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11058641"/>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(7,585); ICS 2022 (7,229); ICS 2021 (8,635); ICS 2020 (7,125); PCN bases range from 84 to 913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539055379"/>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23577465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9702783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2530393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412368013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825583748"/>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 to 4,259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103364991"/>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85 to 6,707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1712089837"/>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47 to 7,330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72284237"/>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256 to 1,604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882808824"/>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392371698"/>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3209812725"/>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598025689"/>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4686361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FRIMLEY HEALTH AND CARE</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75439223"/>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512438231"/>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(7,541).</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48253187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864736140"/>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2,195</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1535869808"/>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800929099"/>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201644232"/>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177 to 3,501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189947251"/>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51 to 2,803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5133099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FRIMLEY HEALTH AND CARE</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80612486"/>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(7,541).</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904443264"/>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29750031"/>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3767511585"/>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527580746"/>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2773601426"/>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1025535602"/>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 to 3,761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043945629"/>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122 to 5,514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254722070"/>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1,458 to 5,959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5955418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FRIMLEY HEALTH AND CARE</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548991534"/>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(7,541).</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44965874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57471970"/>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67556019"/>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54766093"/>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83698732"/>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31732860"/>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4176140795"/>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(2,875); ICS 2022 (2,683); ICS 2021 (3,131); ICS 2020 (2,647); PCN bases range from 37 to 377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772420532"/>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013562880"/>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6181032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7004362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9151240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92365033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3960112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5582985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SURREY HEATH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350277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84137484"/>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(2,875); PCN bases range from 37 to 377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415390640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99325980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02944087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(1,988)</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26%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2057052"/>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56412255"/>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3212484357"/>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(1,786); ICS 2022 (1,621); ICS 2021 (1,685); ICS 2020 (1,446).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1094940633"/>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180795507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312279341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4169148848"/>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777166792"/>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FRIMLEY HEALTH AND CARE</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93699342"/>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20268323"/>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1483004521"/>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17980495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34050603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557773682"/>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746492945"/>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FRIMLEY HEALTH AND CARE</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1950867492"/>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(1,884); ICS 2022 (1,717); ICS 2021 (1,776); ICS 2020 (1,493).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19649</TotalTime>
  <Words>10115</Words>
  <Application>Microsoft Office PowerPoint</Application>
  <PresentationFormat>Widescreen</PresentationFormat>
  <Paragraphs>1712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823</cp:revision>
  <dcterms:created xsi:type="dcterms:W3CDTF">2020-01-09T15:19:38Z</dcterms:created>
  <dcterms:modified xsi:type="dcterms:W3CDTF">2023-07-11T21:27:36Z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