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8351592892084372E-2"/>
                  <c:y val="-8.6744795386519219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7268306331111554E-2"/>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30</c:v>
                </c:pt>
                <c:pt idx="2">
                  <c:v>15</c:v>
                </c:pt>
                <c:pt idx="3">
                  <c:v>9</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0.47</c:v>
                </c:pt>
                <c:pt idx="1">
                  <c:v>0.6</c:v>
                </c:pt>
                <c:pt idx="2">
                  <c:v>0.62</c:v>
                </c:pt>
                <c:pt idx="3">
                  <c:v>0.63</c:v>
                </c:pt>
                <c:pt idx="4">
                  <c:v>0.65</c:v>
                </c:pt>
                <c:pt idx="5">
                  <c:v>0.66</c:v>
                </c:pt>
                <c:pt idx="6">
                  <c:v>0.67</c:v>
                </c:pt>
                <c:pt idx="7">
                  <c:v>0.68</c:v>
                </c:pt>
                <c:pt idx="8">
                  <c:v>0.7</c:v>
                </c:pt>
                <c:pt idx="9">
                  <c:v>0.72</c:v>
                </c:pt>
                <c:pt idx="10">
                  <c:v>0.73</c:v>
                </c:pt>
                <c:pt idx="11">
                  <c:v>0.73</c:v>
                </c:pt>
                <c:pt idx="12">
                  <c:v>0.73</c:v>
                </c:pt>
                <c:pt idx="13">
                  <c:v>0.74</c:v>
                </c:pt>
                <c:pt idx="14">
                  <c:v>0.82</c:v>
                </c:pt>
                <c:pt idx="15">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0.39</c:v>
                </c:pt>
                <c:pt idx="1">
                  <c:v>0.14000000000000001</c:v>
                </c:pt>
                <c:pt idx="2">
                  <c:v>0.44</c:v>
                </c:pt>
                <c:pt idx="3">
                  <c:v>0.17</c:v>
                </c:pt>
                <c:pt idx="4">
                  <c:v>0.03</c:v>
                </c:pt>
                <c:pt idx="5">
                  <c:v>0.22</c:v>
                </c:pt>
                <c:pt idx="6">
                  <c:v>7.0000000000000007E-2</c:v>
                </c:pt>
                <c:pt idx="7">
                  <c:v>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53</c:v>
                </c:pt>
                <c:pt idx="1">
                  <c:v>28</c:v>
                </c:pt>
                <c:pt idx="2">
                  <c:v>56</c:v>
                </c:pt>
                <c:pt idx="3">
                  <c:v>23</c:v>
                </c:pt>
                <c:pt idx="4">
                  <c:v>5</c:v>
                </c:pt>
                <c:pt idx="5">
                  <c:v>30</c:v>
                </c:pt>
                <c:pt idx="6">
                  <c:v>9</c:v>
                </c:pt>
                <c:pt idx="7">
                  <c:v>45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24</c:v>
                </c:pt>
                <c:pt idx="1">
                  <c:v>5</c:v>
                </c:pt>
                <c:pt idx="2">
                  <c:v>32</c:v>
                </c:pt>
                <c:pt idx="3">
                  <c:v>5</c:v>
                </c:pt>
                <c:pt idx="4">
                  <c:v>1</c:v>
                </c:pt>
                <c:pt idx="5">
                  <c:v>12</c:v>
                </c:pt>
                <c:pt idx="6">
                  <c:v>4</c:v>
                </c:pt>
                <c:pt idx="7">
                  <c:v>25</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17</c:v>
                </c:pt>
                <c:pt idx="1">
                  <c:v>83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14</c:v>
                </c:pt>
                <c:pt idx="1">
                  <c:v>26</c:v>
                </c:pt>
                <c:pt idx="2">
                  <c:v>12</c:v>
                </c:pt>
                <c:pt idx="3">
                  <c:v>26</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0.17</c:v>
                </c:pt>
                <c:pt idx="1">
                  <c:v>0.26</c:v>
                </c:pt>
                <c:pt idx="2">
                  <c:v>0.26</c:v>
                </c:pt>
                <c:pt idx="3">
                  <c:v>0.33</c:v>
                </c:pt>
                <c:pt idx="4">
                  <c:v>0.33</c:v>
                </c:pt>
                <c:pt idx="5">
                  <c:v>0.35</c:v>
                </c:pt>
                <c:pt idx="6">
                  <c:v>0.38</c:v>
                </c:pt>
                <c:pt idx="7">
                  <c:v>0.39</c:v>
                </c:pt>
                <c:pt idx="8">
                  <c:v>0.41</c:v>
                </c:pt>
                <c:pt idx="9">
                  <c:v>0.43</c:v>
                </c:pt>
                <c:pt idx="10">
                  <c:v>0.46</c:v>
                </c:pt>
                <c:pt idx="11">
                  <c:v>0.51</c:v>
                </c:pt>
                <c:pt idx="12">
                  <c:v>0.52</c:v>
                </c:pt>
                <c:pt idx="13">
                  <c:v>0.56000000000000005</c:v>
                </c:pt>
                <c:pt idx="14">
                  <c:v>0.63</c:v>
                </c:pt>
                <c:pt idx="15">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22</c:v>
                </c:pt>
                <c:pt idx="2">
                  <c:v>15</c:v>
                </c:pt>
                <c:pt idx="3">
                  <c:v>21</c:v>
                </c:pt>
                <c:pt idx="4">
                  <c:v>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0.22</c:v>
                </c:pt>
                <c:pt idx="1">
                  <c:v>0.25</c:v>
                </c:pt>
                <c:pt idx="2">
                  <c:v>0.28000000000000003</c:v>
                </c:pt>
                <c:pt idx="3">
                  <c:v>0.28000000000000003</c:v>
                </c:pt>
                <c:pt idx="4">
                  <c:v>0.3</c:v>
                </c:pt>
                <c:pt idx="5">
                  <c:v>0.33</c:v>
                </c:pt>
                <c:pt idx="6">
                  <c:v>0.36</c:v>
                </c:pt>
                <c:pt idx="7">
                  <c:v>0.39</c:v>
                </c:pt>
                <c:pt idx="8">
                  <c:v>0.4</c:v>
                </c:pt>
                <c:pt idx="9">
                  <c:v>0.42</c:v>
                </c:pt>
                <c:pt idx="10">
                  <c:v>0.43</c:v>
                </c:pt>
                <c:pt idx="11">
                  <c:v>0.48</c:v>
                </c:pt>
                <c:pt idx="12">
                  <c:v>0.5</c:v>
                </c:pt>
                <c:pt idx="13">
                  <c:v>0.56000000000000005</c:v>
                </c:pt>
                <c:pt idx="14">
                  <c:v>0.61</c:v>
                </c:pt>
                <c:pt idx="15">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21</c:v>
                </c:pt>
                <c:pt idx="2">
                  <c:v>15</c:v>
                </c:pt>
                <c:pt idx="3">
                  <c:v>18</c:v>
                </c:pt>
                <c:pt idx="4">
                  <c:v>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0.23</c:v>
                </c:pt>
                <c:pt idx="1">
                  <c:v>0.26</c:v>
                </c:pt>
                <c:pt idx="2">
                  <c:v>0.26</c:v>
                </c:pt>
                <c:pt idx="3">
                  <c:v>0.33</c:v>
                </c:pt>
                <c:pt idx="4">
                  <c:v>0.34</c:v>
                </c:pt>
                <c:pt idx="5">
                  <c:v>0.36</c:v>
                </c:pt>
                <c:pt idx="6">
                  <c:v>0.38</c:v>
                </c:pt>
                <c:pt idx="7">
                  <c:v>0.4</c:v>
                </c:pt>
                <c:pt idx="8">
                  <c:v>0.4</c:v>
                </c:pt>
                <c:pt idx="9">
                  <c:v>0.41</c:v>
                </c:pt>
                <c:pt idx="10">
                  <c:v>0.42</c:v>
                </c:pt>
                <c:pt idx="11">
                  <c:v>0.44</c:v>
                </c:pt>
                <c:pt idx="12">
                  <c:v>0.45</c:v>
                </c:pt>
                <c:pt idx="13">
                  <c:v>0.56000000000000005</c:v>
                </c:pt>
                <c:pt idx="14">
                  <c:v>0.57999999999999996</c:v>
                </c:pt>
                <c:pt idx="15">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0.74</c:v>
                </c:pt>
                <c:pt idx="1">
                  <c:v>0.14000000000000001</c:v>
                </c:pt>
                <c:pt idx="2">
                  <c:v>7.0000000000000007E-2</c:v>
                </c:pt>
                <c:pt idx="3">
                  <c:v>0.03</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85</c:v>
                </c:pt>
                <c:pt idx="1">
                  <c:v>21</c:v>
                </c:pt>
                <c:pt idx="2">
                  <c:v>23</c:v>
                </c:pt>
                <c:pt idx="3">
                  <c:v>11</c:v>
                </c:pt>
                <c:pt idx="4">
                  <c:v>4</c:v>
                </c:pt>
                <c:pt idx="5">
                  <c:v>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59</c:v>
                </c:pt>
                <c:pt idx="1">
                  <c:v>8</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0.08</c:v>
                </c:pt>
                <c:pt idx="1">
                  <c:v>0.75</c:v>
                </c:pt>
                <c:pt idx="2">
                  <c:v>0.1</c:v>
                </c:pt>
                <c:pt idx="3">
                  <c:v>0.02</c:v>
                </c:pt>
                <c:pt idx="4">
                  <c:v>0.06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15</c:v>
                </c:pt>
                <c:pt idx="1">
                  <c:v>86</c:v>
                </c:pt>
                <c:pt idx="2">
                  <c:v>28</c:v>
                </c:pt>
                <c:pt idx="3">
                  <c:v>5</c:v>
                </c:pt>
                <c:pt idx="4">
                  <c:v>12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62</c:v>
                </c:pt>
                <c:pt idx="2">
                  <c:v>0</c:v>
                </c:pt>
                <c:pt idx="3">
                  <c:v>1</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7.9062077618272872E-2"/>
                  <c:y val="-7.2842355886210464E-2"/>
                </c:manualLayout>
              </c:layout>
              <c:tx>
                <c:rich>
                  <a:bodyPr/>
                  <a:lstStyle/>
                  <a:p>
                    <a:fld id="{1F47B2DB-761E-4920-8196-42CBCDDEDFC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79</c:v>
                </c:pt>
                <c:pt idx="1">
                  <c:v>8</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0.69</c:v>
                </c:pt>
                <c:pt idx="1">
                  <c:v>0.69</c:v>
                </c:pt>
                <c:pt idx="2">
                  <c:v>0.74</c:v>
                </c:pt>
                <c:pt idx="3">
                  <c:v>0.75</c:v>
                </c:pt>
                <c:pt idx="4">
                  <c:v>0.76</c:v>
                </c:pt>
                <c:pt idx="5">
                  <c:v>0.77</c:v>
                </c:pt>
                <c:pt idx="6">
                  <c:v>0.77</c:v>
                </c:pt>
                <c:pt idx="7">
                  <c:v>0.77</c:v>
                </c:pt>
                <c:pt idx="8">
                  <c:v>0.78</c:v>
                </c:pt>
                <c:pt idx="9">
                  <c:v>0.79</c:v>
                </c:pt>
                <c:pt idx="10">
                  <c:v>0.79</c:v>
                </c:pt>
                <c:pt idx="11">
                  <c:v>0.83</c:v>
                </c:pt>
                <c:pt idx="12">
                  <c:v>0.83</c:v>
                </c:pt>
                <c:pt idx="13">
                  <c:v>0.89</c:v>
                </c:pt>
                <c:pt idx="14">
                  <c:v>0.94</c:v>
                </c:pt>
                <c:pt idx="15">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7776133644122485E-2"/>
                  <c:y val="-0.10116993873084783"/>
                </c:manualLayout>
              </c:layout>
              <c:tx>
                <c:rich>
                  <a:bodyPr/>
                  <a:lstStyle/>
                  <a:p>
                    <a:fld id="{C61A2E68-2858-41D4-8CC8-1E2C0664091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2163396556657392E-2"/>
                  <c:y val="-0.10926353382931564"/>
                </c:manualLayout>
              </c:layout>
              <c:tx>
                <c:rich>
                  <a:bodyPr/>
                  <a:lstStyle/>
                  <a:p>
                    <a:fld id="{E8187C89-9B36-4E4E-938C-F175A383F3F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69</c:v>
                </c:pt>
                <c:pt idx="1">
                  <c:v>21</c:v>
                </c:pt>
                <c:pt idx="2">
                  <c:v>4</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0.87</c:v>
                </c:pt>
                <c:pt idx="1">
                  <c:v>0.89</c:v>
                </c:pt>
                <c:pt idx="2">
                  <c:v>0.91</c:v>
                </c:pt>
                <c:pt idx="3">
                  <c:v>0.91</c:v>
                </c:pt>
                <c:pt idx="4">
                  <c:v>0.92</c:v>
                </c:pt>
                <c:pt idx="5">
                  <c:v>0.92</c:v>
                </c:pt>
                <c:pt idx="6">
                  <c:v>0.93</c:v>
                </c:pt>
                <c:pt idx="7">
                  <c:v>0.94</c:v>
                </c:pt>
                <c:pt idx="8">
                  <c:v>0.94</c:v>
                </c:pt>
                <c:pt idx="9">
                  <c:v>0.96</c:v>
                </c:pt>
                <c:pt idx="10">
                  <c:v>0.96</c:v>
                </c:pt>
                <c:pt idx="11">
                  <c:v>0.96</c:v>
                </c:pt>
                <c:pt idx="12">
                  <c:v>0.96</c:v>
                </c:pt>
                <c:pt idx="13">
                  <c:v>0.96</c:v>
                </c:pt>
                <c:pt idx="14">
                  <c:v>0.97</c:v>
                </c:pt>
                <c:pt idx="15">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1422729360088813E-3"/>
                  <c:y val="-7.5430256857842775E-3"/>
                </c:manualLayout>
              </c:layout>
              <c:tx>
                <c:rich>
                  <a:bodyPr/>
                  <a:lstStyle/>
                  <a:p>
                    <a:pPr>
                      <a:defRPr sz="1200" b="1">
                        <a:solidFill>
                          <a:schemeClr val="bg2"/>
                        </a:solidFill>
                      </a:defRPr>
                    </a:pPr>
                    <a:fld id="{9839359D-8349-447D-AC4C-D336E6778888}"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9.5853312849416786E-3"/>
                  <c:y val="-7.5430256857842428E-3"/>
                </c:manualLayout>
              </c:layout>
              <c:tx>
                <c:rich>
                  <a:bodyPr/>
                  <a:lstStyle/>
                  <a:p>
                    <a:pPr>
                      <a:defRPr sz="1200" b="1">
                        <a:solidFill>
                          <a:schemeClr val="bg2"/>
                        </a:solidFill>
                      </a:defRPr>
                    </a:pPr>
                    <a:fld id="{30A10922-CBA1-400A-9D47-C88B9CC673CA}"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29</c:v>
                </c:pt>
                <c:pt idx="2">
                  <c:v>15</c:v>
                </c:pt>
                <c:pt idx="3">
                  <c:v>11</c:v>
                </c:pt>
                <c:pt idx="4">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0.42</c:v>
                </c:pt>
                <c:pt idx="1">
                  <c:v>0.49</c:v>
                </c:pt>
                <c:pt idx="2">
                  <c:v>0.52</c:v>
                </c:pt>
                <c:pt idx="3">
                  <c:v>0.56000000000000005</c:v>
                </c:pt>
                <c:pt idx="4">
                  <c:v>0.56999999999999995</c:v>
                </c:pt>
                <c:pt idx="5">
                  <c:v>0.57999999999999996</c:v>
                </c:pt>
                <c:pt idx="6">
                  <c:v>0.6</c:v>
                </c:pt>
                <c:pt idx="7">
                  <c:v>0.61</c:v>
                </c:pt>
                <c:pt idx="8">
                  <c:v>0.62</c:v>
                </c:pt>
                <c:pt idx="9">
                  <c:v>0.63</c:v>
                </c:pt>
                <c:pt idx="10">
                  <c:v>0.64</c:v>
                </c:pt>
                <c:pt idx="11">
                  <c:v>0.68</c:v>
                </c:pt>
                <c:pt idx="12">
                  <c:v>0.69</c:v>
                </c:pt>
                <c:pt idx="13">
                  <c:v>0.69</c:v>
                </c:pt>
                <c:pt idx="14">
                  <c:v>0.77</c:v>
                </c:pt>
                <c:pt idx="15">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0.52</c:v>
                </c:pt>
                <c:pt idx="1">
                  <c:v>0.54</c:v>
                </c:pt>
                <c:pt idx="2">
                  <c:v>0.59</c:v>
                </c:pt>
                <c:pt idx="3">
                  <c:v>0.61</c:v>
                </c:pt>
                <c:pt idx="4">
                  <c:v>0.62</c:v>
                </c:pt>
                <c:pt idx="5">
                  <c:v>0.62</c:v>
                </c:pt>
                <c:pt idx="6">
                  <c:v>0.63</c:v>
                </c:pt>
                <c:pt idx="7">
                  <c:v>0.64</c:v>
                </c:pt>
                <c:pt idx="8">
                  <c:v>0.65</c:v>
                </c:pt>
                <c:pt idx="9">
                  <c:v>0.65</c:v>
                </c:pt>
                <c:pt idx="10">
                  <c:v>0.67</c:v>
                </c:pt>
                <c:pt idx="11">
                  <c:v>0.69</c:v>
                </c:pt>
                <c:pt idx="12">
                  <c:v>0.72</c:v>
                </c:pt>
                <c:pt idx="13">
                  <c:v>0.72</c:v>
                </c:pt>
                <c:pt idx="14">
                  <c:v>0.78</c:v>
                </c:pt>
                <c:pt idx="15">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4612-46DF-8202-A30D36B4D456}"/>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4612-46DF-8202-A30D36B4D456}"/>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4612-46DF-8202-A30D36B4D456}"/>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4612-46DF-8202-A30D36B4D456}"/>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45</c:v>
                </c:pt>
                <c:pt idx="1">
                  <c:v>81</c:v>
                </c:pt>
                <c:pt idx="2">
                  <c:v>9</c:v>
                </c:pt>
                <c:pt idx="3">
                  <c:v>1</c:v>
                </c:pt>
                <c:pt idx="4">
                  <c:v>3</c:v>
                </c:pt>
                <c:pt idx="5">
                  <c:v>3</c:v>
                </c:pt>
                <c:pt idx="6">
                  <c:v>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15</c:v>
                </c:pt>
                <c:pt idx="1">
                  <c:v>49</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7.6778411700111043E-2"/>
                  <c:y val="-7.9201769700734906E-2"/>
                </c:manualLayout>
              </c:layout>
              <c:tx>
                <c:rich>
                  <a:bodyPr/>
                  <a:lstStyle/>
                  <a:p>
                    <a:fld id="{A725D253-1250-46E2-AA1D-7373728BC06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26</c:v>
                </c:pt>
                <c:pt idx="2">
                  <c:v>9</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25</c:v>
                </c:pt>
                <c:pt idx="2">
                  <c:v>10</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6853637616053321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854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23</c:v>
                </c:pt>
                <c:pt idx="2">
                  <c:v>20</c:v>
                </c:pt>
                <c:pt idx="3">
                  <c:v>5</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34</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30</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31</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34</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83790233-3CE7-4BB0-970F-A32F0580011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07D1015-F95B-48E2-B30E-EC15436BBBA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2817363-F897-4196-8C1A-C182A12A433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98C03550-F948-4E63-A261-1331E7A5A0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ED557E7-4B78-4AA0-B38F-2FDAB52D23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ED6BA1C-B9C9-45F4-8A63-C2A28A35390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BEF988B-BD1F-47D9-BA5A-9680901221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734EF19-F0CB-4284-80AC-303521F841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 ~</c:v>
                  </c:pt>
                  <c:pt idx="7">
                    <c:v>Prefer to self-describe ~</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0.82</c:v>
                </c:pt>
                <c:pt idx="6">
                  <c:v>0</c:v>
                </c:pt>
                <c:pt idx="7">
                  <c:v>0</c:v>
                </c:pt>
                <c:pt idx="8">
                  <c:v>0.7</c:v>
                </c:pt>
                <c:pt idx="9">
                  <c:v>0</c:v>
                </c:pt>
                <c:pt idx="11">
                  <c:v>0.82</c:v>
                </c:pt>
                <c:pt idx="12">
                  <c:v>0.87</c:v>
                </c:pt>
                <c:pt idx="13">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EB059B6-C04A-4E93-8909-918A536B3F5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E3DB193-BE03-4ABA-AD9A-FDD925CEC3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32C5B6A-6E98-4464-8D81-1D9462C5C0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E3EF7E3-F2A9-4103-A15C-A44E0D9ED9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673C6AB9-729E-415C-BBAA-DF99643C49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5626989C-3191-46E4-A01F-3B1FA4EBCD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2FE1DBA-219E-4242-98CF-6087B8F248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CD216C23-4427-4244-8D3D-803589C4A0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68F06363-BC77-4879-B884-34B212E745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0.18000000000000005</c:v>
                </c:pt>
                <c:pt idx="6">
                  <c:v>1</c:v>
                </c:pt>
                <c:pt idx="7">
                  <c:v>1</c:v>
                </c:pt>
                <c:pt idx="8">
                  <c:v>0.30000000000000004</c:v>
                </c:pt>
                <c:pt idx="9">
                  <c:v>1</c:v>
                </c:pt>
                <c:pt idx="10">
                  <c:v>1</c:v>
                </c:pt>
                <c:pt idx="11">
                  <c:v>0.18000000000000005</c:v>
                </c:pt>
                <c:pt idx="12">
                  <c:v>0.13</c:v>
                </c:pt>
                <c:pt idx="13">
                  <c:v>0.27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82%</c:v>
                  </c:pt>
                  <c:pt idx="4">
                    <c:v>83%</c:v>
                  </c:pt>
                  <c:pt idx="5">
                    <c:v>82%</c:v>
                  </c:pt>
                  <c:pt idx="8">
                    <c:v>70%</c:v>
                  </c:pt>
                  <c:pt idx="11">
                    <c:v>82%</c:v>
                  </c:pt>
                  <c:pt idx="12">
                    <c:v>87%</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6348E996-4F5C-4BA4-8A06-3163C3B05B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2F395E51-97CF-465A-A613-A72F6BC18C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F379F37-D945-4ED1-A560-77417DE114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A23E761-B8B0-4655-AE2F-92E51B6F0F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58FA929-EABC-408E-8F1D-4C7BD58B2A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6260BC3C-328D-4898-9A9C-C429079CF336}"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8EEA2DA-6E2C-4E8A-93ED-83EC88E54B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EAF570EB-E5AA-4984-8B5F-796BA31C74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DC1AE3F0-2F71-4A28-9686-C3A51E7328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D568237-FC1C-4EEA-97F3-BF6572CCD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A128402A-28F7-4885-9BC4-FF70DDC8CF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60032A9C-5E9F-4536-8756-8717DC6D0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00E1F21-6B80-4659-8D71-1EC621527E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BBE6C24-E177-47E9-A3F2-51303C3FF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6342D5E5-9B55-46BA-A0F8-51384D9CDA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0.81</c:v>
                </c:pt>
                <c:pt idx="3">
                  <c:v>0.74</c:v>
                </c:pt>
                <c:pt idx="4">
                  <c:v>0.78</c:v>
                </c:pt>
                <c:pt idx="5">
                  <c:v>0.72</c:v>
                </c:pt>
                <c:pt idx="7">
                  <c:v>0</c:v>
                </c:pt>
                <c:pt idx="8">
                  <c:v>0.73</c:v>
                </c:pt>
                <c:pt idx="9">
                  <c:v>0.78</c:v>
                </c:pt>
                <c:pt idx="10">
                  <c:v>0.78</c:v>
                </c:pt>
                <c:pt idx="11">
                  <c:v>0.82</c:v>
                </c:pt>
                <c:pt idx="12">
                  <c:v>0.85</c:v>
                </c:pt>
                <c:pt idx="13">
                  <c:v>0.89</c:v>
                </c:pt>
                <c:pt idx="14">
                  <c:v>0.91</c:v>
                </c:pt>
                <c:pt idx="15">
                  <c:v>0.9</c:v>
                </c:pt>
                <c:pt idx="16">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EC9BD48-93F7-4C47-A75E-83370FF079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E7E1811-8770-4CCD-A02B-D8323DE37B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C8E132DA-A669-4681-ADAE-C402DC8A20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FC7BF5AF-76D6-4DEC-BA33-BD4821BA01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F15234B-2AD3-4C51-B8B5-FB4F191DC2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5D00315-5D33-41AF-8169-4B7376FB91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27FE162-1B38-4FF8-8518-31C4005392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907FF80-9075-45FC-8E9B-2A27BE2912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3AFA4C2-4C43-4529-8106-7253DEA9AF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6A6CFEB-0A9D-46A3-BB16-08479AB1E5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5E1A5B7-BFFD-4564-B264-168E13E4E3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74FC916-2CE2-4DC3-B7D7-B4E05C766E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396D8062-1D8E-46FD-B529-18F86A4FB6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AA0AA1C0-EEF8-4F9C-9B80-5191B4D7DC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0.18999999999999995</c:v>
                </c:pt>
                <c:pt idx="3">
                  <c:v>0.26</c:v>
                </c:pt>
                <c:pt idx="4">
                  <c:v>0.21999999999999997</c:v>
                </c:pt>
                <c:pt idx="5">
                  <c:v>0.28000000000000003</c:v>
                </c:pt>
                <c:pt idx="6">
                  <c:v>1</c:v>
                </c:pt>
                <c:pt idx="7">
                  <c:v>1</c:v>
                </c:pt>
                <c:pt idx="8">
                  <c:v>0.27</c:v>
                </c:pt>
                <c:pt idx="9">
                  <c:v>0.21999999999999997</c:v>
                </c:pt>
                <c:pt idx="10">
                  <c:v>0.21999999999999997</c:v>
                </c:pt>
                <c:pt idx="11">
                  <c:v>0.18000000000000005</c:v>
                </c:pt>
                <c:pt idx="12">
                  <c:v>0.15000000000000002</c:v>
                </c:pt>
                <c:pt idx="13">
                  <c:v>0.10999999999999999</c:v>
                </c:pt>
                <c:pt idx="14">
                  <c:v>8.9999999999999969E-2</c:v>
                </c:pt>
                <c:pt idx="15">
                  <c:v>9.9999999999999978E-2</c:v>
                </c:pt>
                <c:pt idx="16">
                  <c:v>0.33999999999999997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83%</c:v>
                  </c:pt>
                  <c:pt idx="2">
                    <c:v>81%</c:v>
                  </c:pt>
                  <c:pt idx="3">
                    <c:v>74%</c:v>
                  </c:pt>
                  <c:pt idx="4">
                    <c:v>78%</c:v>
                  </c:pt>
                  <c:pt idx="5">
                    <c:v>72%</c:v>
                  </c:pt>
                  <c:pt idx="8">
                    <c:v>73%</c:v>
                  </c:pt>
                  <c:pt idx="9">
                    <c:v>78%</c:v>
                  </c:pt>
                  <c:pt idx="10">
                    <c:v>78%</c:v>
                  </c:pt>
                  <c:pt idx="11">
                    <c:v>82%</c:v>
                  </c:pt>
                  <c:pt idx="12">
                    <c:v>85%</c:v>
                  </c:pt>
                  <c:pt idx="13">
                    <c:v>89%</c:v>
                  </c:pt>
                  <c:pt idx="14">
                    <c:v>91%</c:v>
                  </c:pt>
                  <c:pt idx="15">
                    <c:v>90%</c:v>
                  </c:pt>
                  <c:pt idx="16">
                    <c:v>66%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933B62E-0407-4FCD-9662-BC42A3DCEA9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E9E29A4-DA75-4A02-AF35-0BBBEF38916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B617B63B-E686-48BF-BE9E-C977C6EFC12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6682513-0EB4-4061-865C-2471A4A3D16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31FBDAF9-3BA5-4089-A746-3688AA516BA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3866849-83BC-4121-8786-AC9437CE4AD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4025A24-2CB4-40BB-9510-8FCB41D77BD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0.78</c:v>
                </c:pt>
                <c:pt idx="6">
                  <c:v>0.78</c:v>
                </c:pt>
                <c:pt idx="7">
                  <c:v>0.82</c:v>
                </c:pt>
                <c:pt idx="8">
                  <c:v>0.85</c:v>
                </c:pt>
                <c:pt idx="9">
                  <c:v>0.86</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9FC23A0E-3C39-433F-AD41-7EAAB5ECFE9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D04A8DD-F633-4282-B811-5D3B1DF48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F5A0498-CB8E-4D75-9DCF-9CEEC38987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75D7107-1B00-42FD-9E04-2B98B3CB86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5478E5E-CB4B-4022-B923-F486BFCE0D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7A5F82A-FDF6-4C95-A056-E2260B8D78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B414892-9ABE-4597-BB28-C76641C00D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0.21999999999999997</c:v>
                </c:pt>
                <c:pt idx="6">
                  <c:v>0.21999999999999997</c:v>
                </c:pt>
                <c:pt idx="7">
                  <c:v>0.18000000000000005</c:v>
                </c:pt>
                <c:pt idx="8">
                  <c:v>0.15000000000000002</c:v>
                </c:pt>
                <c:pt idx="9">
                  <c:v>0.14000000000000001</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78%</c:v>
                  </c:pt>
                  <c:pt idx="6">
                    <c:v>78%</c:v>
                  </c:pt>
                  <c:pt idx="7">
                    <c:v>82%</c:v>
                  </c:pt>
                  <c:pt idx="8">
                    <c:v>85%</c:v>
                  </c:pt>
                  <c:pt idx="9">
                    <c:v>86%</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86CAF25-31C5-4337-8F44-B9E713B889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A0143C3-4748-4A1C-A1ED-D612B63D2F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1637E9D-C319-421D-978D-FFAB969D61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20EDC90-CD1E-4F8B-A468-4875D0965D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283DDBFE-BE75-4C86-86DA-C3B46B66B5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B6D48AD-D604-43DD-9D71-B4570EEF71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ED5F177-827F-4E6E-8496-36AF523EACB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D32CCD5A-C3C4-431B-ABB0-24E17A32D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9469A5C6-B7C2-4436-948D-8BF380046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DCF1FF43-6469-47B0-8D19-943A54BDEF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BFB75D5C-FD53-4B54-9829-D0A6752BF5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7447633D-11F2-49AA-88B6-CC2F7485F0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59BFBFB5-19F4-4EB9-A5AC-2C2FA7E1C0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A92C97A-0A08-4DAF-B14D-C5726CC63D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51D5B943-D397-4487-BEEF-9B17981FE8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0E334FB-1819-4E80-9C54-1EA19DAA4B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F338AAD7-DC85-4455-8ED2-64AD211FE4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0.81</c:v>
                </c:pt>
                <c:pt idx="3">
                  <c:v>0.92</c:v>
                </c:pt>
                <c:pt idx="4">
                  <c:v>0.83</c:v>
                </c:pt>
                <c:pt idx="5">
                  <c:v>0.96</c:v>
                </c:pt>
                <c:pt idx="6">
                  <c:v>0.86</c:v>
                </c:pt>
                <c:pt idx="7">
                  <c:v>0.86</c:v>
                </c:pt>
                <c:pt idx="8">
                  <c:v>0.88</c:v>
                </c:pt>
                <c:pt idx="9">
                  <c:v>0.84</c:v>
                </c:pt>
                <c:pt idx="10">
                  <c:v>0.84</c:v>
                </c:pt>
                <c:pt idx="11">
                  <c:v>0.86</c:v>
                </c:pt>
                <c:pt idx="12">
                  <c:v>0.82</c:v>
                </c:pt>
                <c:pt idx="13">
                  <c:v>0.79</c:v>
                </c:pt>
                <c:pt idx="14">
                  <c:v>0.79</c:v>
                </c:pt>
                <c:pt idx="15">
                  <c:v>0.9</c:v>
                </c:pt>
                <c:pt idx="16">
                  <c:v>0.76</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45CCD3C-B334-4A14-8AC4-6A0D237A03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54395E5E-46F3-46D8-8603-860B92C3FB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64FE15BA-DA5E-483C-909E-87A4764C66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0ABD976-A11C-4562-8018-3A86B15685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B77409C-C95C-464C-B7D8-533A526B90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DB8E9A6-C844-4962-A302-3370C3FA85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1E49F17-36C3-43E0-B9AF-BE57C0AE2C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D511306-C68C-4E23-BCA3-61FAAD65D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9821B46-DF99-4B96-A8BB-FB187923DE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603CD94-9389-4991-860A-32F08B20F7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E455695-2A37-4B5A-A5F6-EA6A61417C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4862077-437E-40C5-8B9F-6C03900DBD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8C97477-92FD-43E2-ACE0-E046E78756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40E50FBA-4AE5-466A-84F5-7FBE94DFE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B5C199B-5CE0-4736-9F1F-A1E8CDE25A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90BC1C0-1712-4ED3-9097-8F04519DC2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01F0060B-7D44-4E21-BDB7-9034C570FF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0.18999999999999995</c:v>
                </c:pt>
                <c:pt idx="3">
                  <c:v>7.999999999999996E-2</c:v>
                </c:pt>
                <c:pt idx="4">
                  <c:v>0.17000000000000004</c:v>
                </c:pt>
                <c:pt idx="5">
                  <c:v>4.0000000000000036E-2</c:v>
                </c:pt>
                <c:pt idx="6">
                  <c:v>0.14000000000000001</c:v>
                </c:pt>
                <c:pt idx="7">
                  <c:v>0.14000000000000001</c:v>
                </c:pt>
                <c:pt idx="8">
                  <c:v>0.12</c:v>
                </c:pt>
                <c:pt idx="9">
                  <c:v>0.16000000000000003</c:v>
                </c:pt>
                <c:pt idx="10">
                  <c:v>0.16000000000000003</c:v>
                </c:pt>
                <c:pt idx="11">
                  <c:v>0.14000000000000001</c:v>
                </c:pt>
                <c:pt idx="12">
                  <c:v>0.18000000000000005</c:v>
                </c:pt>
                <c:pt idx="13">
                  <c:v>0.20999999999999996</c:v>
                </c:pt>
                <c:pt idx="14">
                  <c:v>0.20999999999999996</c:v>
                </c:pt>
                <c:pt idx="15">
                  <c:v>9.9999999999999978E-2</c:v>
                </c:pt>
                <c:pt idx="16">
                  <c:v>0.24</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81%</c:v>
                  </c:pt>
                  <c:pt idx="3">
                    <c:v>92%</c:v>
                  </c:pt>
                  <c:pt idx="4">
                    <c:v>83%</c:v>
                  </c:pt>
                  <c:pt idx="5">
                    <c:v>96%</c:v>
                  </c:pt>
                  <c:pt idx="6">
                    <c:v>86%</c:v>
                  </c:pt>
                  <c:pt idx="7">
                    <c:v>86%</c:v>
                  </c:pt>
                  <c:pt idx="8">
                    <c:v>88%</c:v>
                  </c:pt>
                  <c:pt idx="9">
                    <c:v>84%</c:v>
                  </c:pt>
                  <c:pt idx="10">
                    <c:v>84%</c:v>
                  </c:pt>
                  <c:pt idx="11">
                    <c:v>86%</c:v>
                  </c:pt>
                  <c:pt idx="12">
                    <c:v>82%</c:v>
                  </c:pt>
                  <c:pt idx="13">
                    <c:v>79%</c:v>
                  </c:pt>
                  <c:pt idx="14">
                    <c:v>79%</c:v>
                  </c:pt>
                  <c:pt idx="15">
                    <c:v>90%</c:v>
                  </c:pt>
                  <c:pt idx="16">
                    <c:v>76%</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322E7F3F-D016-4C3B-8B58-906E3D12EAF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95EE5C48-821A-4A2E-9D37-F5DD35B010A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D488FD76-692A-46AF-AD56-7EAC24CBBB9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846368F6-9412-453C-8463-603999610D2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9218F3B-8998-4D2C-AF11-329769C7E7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F77E4DD8-31CA-4366-BA85-39F6CA9B794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3538408C-A357-4081-BD62-1866DDC7B5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93DF8613-AE6C-43B4-84D8-19A6265976C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7547BF6D-8A95-4A42-B566-8290BBFFFC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0.81</c:v>
                </c:pt>
                <c:pt idx="5" formatCode="0%">
                  <c:v>0.86</c:v>
                </c:pt>
                <c:pt idx="6" formatCode="0%">
                  <c:v>0.85</c:v>
                </c:pt>
                <c:pt idx="7" formatCode="0%">
                  <c:v>0.83</c:v>
                </c:pt>
                <c:pt idx="8" formatCode="0%">
                  <c:v>0</c:v>
                </c:pt>
                <c:pt idx="9" formatCode="0%">
                  <c:v>0.78</c:v>
                </c:pt>
                <c:pt idx="10" formatCode="0%">
                  <c:v>0.7</c:v>
                </c:pt>
                <c:pt idx="11" formatCode="0%">
                  <c:v>0.76</c:v>
                </c:pt>
                <c:pt idx="12" formatCode="0%">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EEA1FA97-6569-4C90-80FA-5F761452551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30E28F78-DB4C-43B6-BA4C-6C792D1158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DFEBB769-F635-4BB2-9D3E-17665A31DF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F3F35527-B871-4E72-B0BE-410DBD3F71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C86FBF96-282F-4C19-BC35-320313EF97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8B732A7F-110B-4CB4-92EC-730C27A571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DBE807C3-A8D9-4A66-9523-30B099C56A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A7D727B2-0197-441C-A935-C38678B684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B0C5E87F-88B2-4128-83E9-093F8E875B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C8E2E525-071C-45C6-89D2-6C3F91F00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0.18999999999999995</c:v>
                </c:pt>
                <c:pt idx="5">
                  <c:v>0.14000000000000001</c:v>
                </c:pt>
                <c:pt idx="6">
                  <c:v>0.15000000000000002</c:v>
                </c:pt>
                <c:pt idx="7">
                  <c:v>0.17000000000000004</c:v>
                </c:pt>
                <c:pt idx="8">
                  <c:v>1</c:v>
                </c:pt>
                <c:pt idx="9">
                  <c:v>0.21999999999999997</c:v>
                </c:pt>
                <c:pt idx="10">
                  <c:v>0.30000000000000004</c:v>
                </c:pt>
                <c:pt idx="11">
                  <c:v>0.24</c:v>
                </c:pt>
                <c:pt idx="12">
                  <c:v>0.29000000000000004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81%</c:v>
                  </c:pt>
                  <c:pt idx="5">
                    <c:v>86%</c:v>
                  </c:pt>
                  <c:pt idx="6">
                    <c:v>85%</c:v>
                  </c:pt>
                  <c:pt idx="7">
                    <c:v>83%</c:v>
                  </c:pt>
                  <c:pt idx="9">
                    <c:v>78%</c:v>
                  </c:pt>
                  <c:pt idx="10">
                    <c:v>70%</c:v>
                  </c:pt>
                  <c:pt idx="11">
                    <c:v>76%</c:v>
                  </c:pt>
                  <c:pt idx="12">
                    <c:v>71%</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99018C3F-6A7D-4B91-85D0-EB0785B4E4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B390B10-8C1E-4DD1-95E8-BDCB1EA9D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18E3AC2D-2928-4A88-824F-A330E913E2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1FDB032B-629C-495F-9A0C-E4ECD19D8D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7D28D975-59A4-4F44-9AFD-E1D48F9233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A4B4C927-935D-4A23-8456-96F6577D1F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EF671701-5714-421C-BC55-EC9BFCD2E7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0.86</c:v>
                </c:pt>
                <c:pt idx="3">
                  <c:v>0.78</c:v>
                </c:pt>
                <c:pt idx="4">
                  <c:v>0.86</c:v>
                </c:pt>
                <c:pt idx="5">
                  <c:v>0.77</c:v>
                </c:pt>
                <c:pt idx="6">
                  <c:v>0.62</c:v>
                </c:pt>
                <c:pt idx="7" formatCode="0%;;">
                  <c:v>0</c:v>
                </c:pt>
                <c:pt idx="8" formatCode="0%;;">
                  <c:v>0</c:v>
                </c:pt>
                <c:pt idx="9" formatCode="0%;;">
                  <c:v>0.82</c:v>
                </c:pt>
                <c:pt idx="10"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16EC3112-81D4-41A4-A36D-7304EB514E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2BB98666-95CD-40E7-9F5B-DDA63BB3C9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4C11FE8C-51F2-461A-9AF2-63B10AAC29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8A9FC88B-5170-46A3-8C59-33352EC8F8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669ED250-43FC-4A1A-8181-21B3650E2C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2A018681-8BB9-4141-9612-E9B5CF273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32ACAB40-68B4-4719-90C9-42E70F139D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DB608B89-41FC-4023-A612-EEDC54FE04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0.14000000000000001</c:v>
                </c:pt>
                <c:pt idx="3">
                  <c:v>0.21999999999999997</c:v>
                </c:pt>
                <c:pt idx="4">
                  <c:v>0.14000000000000001</c:v>
                </c:pt>
                <c:pt idx="5">
                  <c:v>0.22999999999999998</c:v>
                </c:pt>
                <c:pt idx="6">
                  <c:v>0.38</c:v>
                </c:pt>
                <c:pt idx="8">
                  <c:v>1</c:v>
                </c:pt>
                <c:pt idx="9">
                  <c:v>0.18000000000000005</c:v>
                </c:pt>
                <c:pt idx="10">
                  <c:v>0.18000000000000005</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86%</c:v>
                  </c:pt>
                  <c:pt idx="3">
                    <c:v>78%</c:v>
                  </c:pt>
                  <c:pt idx="4">
                    <c:v>86%</c:v>
                  </c:pt>
                  <c:pt idx="5">
                    <c:v>77%</c:v>
                  </c:pt>
                  <c:pt idx="6">
                    <c:v>62%</c:v>
                  </c:pt>
                  <c:pt idx="9">
                    <c:v>82%</c:v>
                  </c:pt>
                  <c:pt idx="10">
                    <c:v>82%</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9.2134094040133216E-3"/>
                  <c:y val="-7.5430256857842775E-3"/>
                </c:manualLayout>
              </c:layout>
              <c:tx>
                <c:rich>
                  <a:bodyPr/>
                  <a:lstStyle/>
                  <a:p>
                    <a:pPr>
                      <a:defRPr sz="1200" b="1">
                        <a:solidFill>
                          <a:schemeClr val="bg2"/>
                        </a:solidFill>
                      </a:defRPr>
                    </a:pPr>
                    <a:fld id="{3E01ED14-5E7A-4F3D-BE2E-41C6EF8A5386}"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1.4983760459093848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32</c:v>
                </c:pt>
                <c:pt idx="2">
                  <c:v>22</c:v>
                </c:pt>
                <c:pt idx="3">
                  <c:v>13</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36</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0.52</c:v>
                </c:pt>
                <c:pt idx="1">
                  <c:v>0.56000000000000005</c:v>
                </c:pt>
                <c:pt idx="2">
                  <c:v>0.56999999999999995</c:v>
                </c:pt>
                <c:pt idx="3">
                  <c:v>0.57999999999999996</c:v>
                </c:pt>
                <c:pt idx="4">
                  <c:v>0.6</c:v>
                </c:pt>
                <c:pt idx="5">
                  <c:v>0.6</c:v>
                </c:pt>
                <c:pt idx="6">
                  <c:v>0.61</c:v>
                </c:pt>
                <c:pt idx="7">
                  <c:v>0.62</c:v>
                </c:pt>
                <c:pt idx="8">
                  <c:v>0.66</c:v>
                </c:pt>
                <c:pt idx="9">
                  <c:v>0.68</c:v>
                </c:pt>
                <c:pt idx="10">
                  <c:v>0.68</c:v>
                </c:pt>
                <c:pt idx="11">
                  <c:v>0.68</c:v>
                </c:pt>
                <c:pt idx="12">
                  <c:v>0.69</c:v>
                </c:pt>
                <c:pt idx="13">
                  <c:v>0.73</c:v>
                </c:pt>
                <c:pt idx="14">
                  <c:v>0.77</c:v>
                </c:pt>
                <c:pt idx="1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0.74</c:v>
                </c:pt>
                <c:pt idx="2">
                  <c:v>0.42</c:v>
                </c:pt>
                <c:pt idx="3">
                  <c:v>0.2</c:v>
                </c:pt>
                <c:pt idx="4">
                  <c:v>0.05</c:v>
                </c:pt>
                <c:pt idx="5">
                  <c:v>0.19</c:v>
                </c:pt>
                <c:pt idx="6">
                  <c:v>0.02</c:v>
                </c:pt>
                <c:pt idx="7">
                  <c:v>0.03</c:v>
                </c:pt>
                <c:pt idx="8">
                  <c:v>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12</c:v>
                </c:pt>
                <c:pt idx="1">
                  <c:v>81</c:v>
                </c:pt>
                <c:pt idx="2">
                  <c:v>49</c:v>
                </c:pt>
                <c:pt idx="3">
                  <c:v>24</c:v>
                </c:pt>
                <c:pt idx="4">
                  <c:v>10</c:v>
                </c:pt>
                <c:pt idx="5">
                  <c:v>31</c:v>
                </c:pt>
                <c:pt idx="6">
                  <c:v>3</c:v>
                </c:pt>
                <c:pt idx="7">
                  <c:v>5</c:v>
                </c:pt>
                <c:pt idx="8">
                  <c:v>21</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62</c:v>
                </c:pt>
                <c:pt idx="2">
                  <c:v>35</c:v>
                </c:pt>
                <c:pt idx="3">
                  <c:v>13</c:v>
                </c:pt>
                <c:pt idx="4">
                  <c:v>3</c:v>
                </c:pt>
                <c:pt idx="5">
                  <c:v>9</c:v>
                </c:pt>
                <c:pt idx="6">
                  <c:v>0</c:v>
                </c:pt>
                <c:pt idx="7">
                  <c:v>1</c:v>
                </c:pt>
                <c:pt idx="8">
                  <c:v>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8351592892084372E-2"/>
                  <c:y val="-9.4287821072303463E-2"/>
                </c:manualLayout>
              </c:layout>
              <c:tx>
                <c:rich>
                  <a:bodyPr/>
                  <a:lstStyle/>
                  <a:p>
                    <a:fld id="{BA84774E-C00F-447E-A1D6-6CAA57EFDEB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37</c:v>
                </c:pt>
                <c:pt idx="2">
                  <c:v>8</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0.69</c:v>
                </c:pt>
                <c:pt idx="1">
                  <c:v>0.83</c:v>
                </c:pt>
                <c:pt idx="2">
                  <c:v>0.84</c:v>
                </c:pt>
                <c:pt idx="3">
                  <c:v>0.85</c:v>
                </c:pt>
                <c:pt idx="4">
                  <c:v>0.86</c:v>
                </c:pt>
                <c:pt idx="5">
                  <c:v>0.87</c:v>
                </c:pt>
                <c:pt idx="6">
                  <c:v>0.88</c:v>
                </c:pt>
                <c:pt idx="7">
                  <c:v>0.88</c:v>
                </c:pt>
                <c:pt idx="8">
                  <c:v>0.88</c:v>
                </c:pt>
                <c:pt idx="9">
                  <c:v>0.89</c:v>
                </c:pt>
                <c:pt idx="10">
                  <c:v>0.89</c:v>
                </c:pt>
                <c:pt idx="11">
                  <c:v>0.9</c:v>
                </c:pt>
                <c:pt idx="12">
                  <c:v>0.9</c:v>
                </c:pt>
                <c:pt idx="13">
                  <c:v>0.9</c:v>
                </c:pt>
                <c:pt idx="14">
                  <c:v>0.9</c:v>
                </c:pt>
                <c:pt idx="15">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9.8276366976142102E-2"/>
                  <c:y val="-3.3943615586029249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246E-3"/>
                  <c:y val="-1.5086051371568555E-2"/>
                </c:manualLayout>
              </c:layout>
              <c:tx>
                <c:rich>
                  <a:bodyPr/>
                  <a:lstStyle/>
                  <a:p>
                    <a:pPr>
                      <a:defRPr sz="1200" b="1">
                        <a:solidFill>
                          <a:schemeClr val="bg2"/>
                        </a:solidFill>
                      </a:defRPr>
                    </a:pPr>
                    <a:fld id="{0502D86D-6E6E-408C-8C5A-FB50D83A1960}"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28</c:v>
                </c:pt>
                <c:pt idx="2">
                  <c:v>13</c:v>
                </c:pt>
                <c:pt idx="3">
                  <c:v>8</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NORTHAMPTONSHIRE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NORTHAMPTONSHIRE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NORTHAMPTONSHIRE INTEGRATED CARE SYSTEM, 22,759</a:t>
            </a:r>
            <a:r>
              <a:rPr lang="en-GB" sz="1600"/>
              <a:t> questionnaires were sent out, and </a:t>
            </a:r>
            <a:r>
              <a:rPr lang="en-GB" sz="1600" b="1">
                <a:solidFill>
                  <a:srgbClr val="005EB8"/>
                </a:solidFill>
              </a:rPr>
              <a:t>7,533</a:t>
            </a:r>
            <a:r>
              <a:rPr lang="en-GB" sz="1600"/>
              <a:t> were returned completed. This represents a response rate of </a:t>
            </a:r>
            <a:r>
              <a:rPr lang="en-GB" sz="1600" b="1">
                <a:solidFill>
                  <a:srgbClr val="005EB8"/>
                </a:solidFill>
              </a:rPr>
              <a:t>33%</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2162519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7076289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5004174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727289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35434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5650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068588286"/>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(7,474); PCN bases range from 248 to 826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602060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0543878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64791771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65999957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65069032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25776542"/>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16582127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10458559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11195356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9768287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2617638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557797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7209332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(7,474); PCN bases range from 248 to 826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3485263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7241588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0881547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67997440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(7,449); PCN bases range from 246 to 826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40064990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200842994"/>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091141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11975369"/>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442429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931020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058398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4615701"/>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(7,103); PCN bases range from 233 to 790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5672405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125545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5954043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095183872"/>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60464782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728026640"/>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199362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4214579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7209603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ROYAL PARKS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774629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21231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2789424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(7,103); PCN bases range from 233 to 790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327690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6400330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561675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174239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31939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30634423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(3,274); PCN bases range from 116 to 324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6551028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6854775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5862701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700010962"/>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287194043"/>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95707505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131442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1223911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020932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10289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2383201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(3,274); PCN bases range from 116 to 324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326084111"/>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8803618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0053383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860664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84528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9638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27751875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(2,212); PCN bases range from 76 to 235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686342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8391858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6805200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185104428"/>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08077671"/>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131778818"/>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665988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3542721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GRAND UNION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086301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0836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6447582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(2,212); PCN bases range from 76 to 235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10475878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7927114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04941783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(7,268); PCN bases range from 242 to 803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4194317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95466773"/>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3095421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5863053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(5,417); PCN bases range from 149 to 601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4031359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32657989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7329836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3576625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931963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443120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156467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5007031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(6,802); PCN bases range from 233 to 731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054960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065429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435125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95881247"/>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12654826"/>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34950751"/>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4929964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0326451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NORTHANTS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413913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8424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4049778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(6,802); PCN bases range from 233 to 731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1713175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246772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180638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750833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927538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147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5043413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(5,294); PCN bases range from 176 to 566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3485431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307345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1689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76131417"/>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31468738"/>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6558136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938268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6644258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582391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637192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3179932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(5,294); PCN bases range from 176 to 566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2536098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8261168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935337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812148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04911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418028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9821362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(7,309); PCN bases range from 244 to 807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894406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760085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236393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96157537"/>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20294946"/>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88207568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589905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7763161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ROYAL PARKS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34950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051439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6718367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(7,309); PCN bases range from 244 to 807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2553368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173744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6843719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211157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175785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33610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14348764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(6,545); PCN bases range from 211 to 736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080542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88257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245380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730988519"/>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11601212"/>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07038791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0822345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4450487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BLUE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353186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509702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4399916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(6,545); PCN bases range from 211 to 736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2163522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89263381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23207264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1428142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549103555"/>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(7,151); PCN bases range from 240 to 793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102603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884131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692888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782034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94721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81894509"/>
              </p:ext>
            </p:extLst>
          </p:nvPr>
        </p:nvGraphicFramePr>
        <p:xfrm>
          <a:off x="524859" y="573749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(7,089); PCN bases range from 237 to 778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7558936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6209174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586119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0640710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82809733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4143492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885832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06351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005922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28145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064441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7078780"/>
              </p:ext>
            </p:extLst>
          </p:nvPr>
        </p:nvGraphicFramePr>
        <p:xfrm>
          <a:off x="504694" y="572381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(7,096); PCN bases range from 237 to 776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4871616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568575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5631051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47038538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9994485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71525964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620335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752225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995174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583288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763735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68446758"/>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(5,326); PCN bases range from 178 to 577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767752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802259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587450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3157612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46099768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65900594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05826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06303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238434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738353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82001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42398012"/>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(6,868); PCN bases range from 226 to 764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1715327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830710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314737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7810813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68770641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85501104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750793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05949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581337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741053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67540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5691292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(7,057); PCN bases range from 235 to 780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797124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011256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419538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309831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88244780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82108572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904587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631635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327272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411512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06211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23492260"/>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(6,705); PCN bases range from 225 to 736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7817415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8734786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734096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1825383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307398379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7250002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201583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860641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56435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20930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871895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04373893"/>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(7,083); PCN bases range from 237 to 781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5410040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85606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8215541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314866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05379971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52414447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63279796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 to 4,128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260135515"/>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56 to 6,488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85322721"/>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6,961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371941024"/>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 to 1,607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47278678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2260134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289572724"/>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06694491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1948366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46508207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65955650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(7,096).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023335516"/>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51814461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2,647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67947235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006776752"/>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5034019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820 to 1,965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91003288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 to 1,994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1101209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24817475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(7,096).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514016150"/>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50928852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3959271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62163020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82686065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 to 4,003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94608330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 to 6,243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179832628"/>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1,238 to 5,801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0437619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798876155"/>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(7,096).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823806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391382150"/>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7017996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2699654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43634558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(2,140).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817612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350305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6949212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56798777"/>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29021986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2133665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5775429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59725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2509930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1998721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123792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886500186"/>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(3,320); PCN bases range from 118 to 383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12017828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442647359"/>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3025244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5234118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7378218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21680771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634612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5555276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14486091"/>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6246424"/>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(3,320); PCN bases range from 118 to 383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9927431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70509566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58575078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46341564"/>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(7,480); PCN bases range from 246 to 830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8122348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797887413"/>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328617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09752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857527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4606677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35078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6791660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(6,691); PCN bases range from 227 to 737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144530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634187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933975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0586628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69143024"/>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02960026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697651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7340739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ROCKINGHAM FOREST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2345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1123191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(6,691); PCN bases range from 227 to 737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6488277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3937146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9881129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911286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4582816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(4,009).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539470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795402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64035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00992785"/>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8773988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53487066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23437</TotalTime>
  <Words>8171</Words>
  <Application>Microsoft Office PowerPoint</Application>
  <PresentationFormat>Widescreen</PresentationFormat>
  <Paragraphs>1468</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2024-07-03T09:29:37Z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