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5854"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2995910552062172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854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32</c:v>
                </c:pt>
                <c:pt idx="2">
                  <c:v>14</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0.61</c:v>
                </c:pt>
                <c:pt idx="1">
                  <c:v>0.64</c:v>
                </c:pt>
                <c:pt idx="2">
                  <c:v>0.65</c:v>
                </c:pt>
                <c:pt idx="3">
                  <c:v>0.65</c:v>
                </c:pt>
                <c:pt idx="4">
                  <c:v>0.66</c:v>
                </c:pt>
                <c:pt idx="5">
                  <c:v>0.66</c:v>
                </c:pt>
                <c:pt idx="6">
                  <c:v>0.67</c:v>
                </c:pt>
                <c:pt idx="7">
                  <c:v>0.69</c:v>
                </c:pt>
                <c:pt idx="8">
                  <c:v>0.69</c:v>
                </c:pt>
                <c:pt idx="9">
                  <c:v>0.69</c:v>
                </c:pt>
                <c:pt idx="10">
                  <c:v>0.7</c:v>
                </c:pt>
                <c:pt idx="11">
                  <c:v>0.71</c:v>
                </c:pt>
                <c:pt idx="12">
                  <c:v>0.71</c:v>
                </c:pt>
                <c:pt idx="13">
                  <c:v>0.72</c:v>
                </c:pt>
                <c:pt idx="14">
                  <c:v>0.73</c:v>
                </c:pt>
                <c:pt idx="15">
                  <c:v>0.74</c:v>
                </c:pt>
                <c:pt idx="16">
                  <c:v>0.74</c:v>
                </c:pt>
                <c:pt idx="17">
                  <c:v>0.74</c:v>
                </c:pt>
                <c:pt idx="18">
                  <c:v>0.75</c:v>
                </c:pt>
                <c:pt idx="19">
                  <c:v>0.75</c:v>
                </c:pt>
                <c:pt idx="20">
                  <c:v>0.76</c:v>
                </c:pt>
                <c:pt idx="21">
                  <c:v>0.76</c:v>
                </c:pt>
                <c:pt idx="22">
                  <c:v>0.76</c:v>
                </c:pt>
                <c:pt idx="23">
                  <c:v>0.77</c:v>
                </c:pt>
                <c:pt idx="24">
                  <c:v>0.8</c:v>
                </c:pt>
                <c:pt idx="25">
                  <c:v>0.8</c:v>
                </c:pt>
                <c:pt idx="26">
                  <c:v>0.8</c:v>
                </c:pt>
                <c:pt idx="27">
                  <c:v>0.81</c:v>
                </c:pt>
                <c:pt idx="28">
                  <c:v>0.83</c:v>
                </c:pt>
                <c:pt idx="29">
                  <c:v>0.83</c:v>
                </c:pt>
                <c:pt idx="30">
                  <c:v>0.84</c:v>
                </c:pt>
                <c:pt idx="31">
                  <c:v>0.84</c:v>
                </c:pt>
                <c:pt idx="32">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0.53</c:v>
                </c:pt>
                <c:pt idx="1">
                  <c:v>0.28000000000000003</c:v>
                </c:pt>
                <c:pt idx="2">
                  <c:v>0.34</c:v>
                </c:pt>
                <c:pt idx="3">
                  <c:v>0.2</c:v>
                </c:pt>
                <c:pt idx="4">
                  <c:v>0.06</c:v>
                </c:pt>
                <c:pt idx="5">
                  <c:v>0.28000000000000003</c:v>
                </c:pt>
                <c:pt idx="6">
                  <c:v>0.11</c:v>
                </c:pt>
                <c:pt idx="7">
                  <c:v>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67</c:v>
                </c:pt>
                <c:pt idx="1">
                  <c:v>54</c:v>
                </c:pt>
                <c:pt idx="2">
                  <c:v>45</c:v>
                </c:pt>
                <c:pt idx="3">
                  <c:v>27</c:v>
                </c:pt>
                <c:pt idx="4">
                  <c:v>13</c:v>
                </c:pt>
                <c:pt idx="5">
                  <c:v>35</c:v>
                </c:pt>
                <c:pt idx="6">
                  <c:v>16</c:v>
                </c:pt>
                <c:pt idx="7">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44</c:v>
                </c:pt>
                <c:pt idx="1">
                  <c:v>10</c:v>
                </c:pt>
                <c:pt idx="2">
                  <c:v>21</c:v>
                </c:pt>
                <c:pt idx="3">
                  <c:v>11</c:v>
                </c:pt>
                <c:pt idx="4">
                  <c:v>2</c:v>
                </c:pt>
                <c:pt idx="5">
                  <c:v>19</c:v>
                </c:pt>
                <c:pt idx="6">
                  <c:v>7</c:v>
                </c:pt>
                <c:pt idx="7">
                  <c:v>11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34</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31</c:v>
                </c:pt>
                <c:pt idx="2">
                  <c:v>13</c:v>
                </c:pt>
                <c:pt idx="3">
                  <c:v>19</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0.33</c:v>
                </c:pt>
                <c:pt idx="1">
                  <c:v>0.34</c:v>
                </c:pt>
                <c:pt idx="2">
                  <c:v>0.38</c:v>
                </c:pt>
                <c:pt idx="3">
                  <c:v>0.41</c:v>
                </c:pt>
                <c:pt idx="4">
                  <c:v>0.43</c:v>
                </c:pt>
                <c:pt idx="5">
                  <c:v>0.44</c:v>
                </c:pt>
                <c:pt idx="6">
                  <c:v>0.44</c:v>
                </c:pt>
                <c:pt idx="7">
                  <c:v>0.45</c:v>
                </c:pt>
                <c:pt idx="8">
                  <c:v>0.45</c:v>
                </c:pt>
                <c:pt idx="9">
                  <c:v>0.45</c:v>
                </c:pt>
                <c:pt idx="10">
                  <c:v>0.46</c:v>
                </c:pt>
                <c:pt idx="11">
                  <c:v>0.52</c:v>
                </c:pt>
                <c:pt idx="12">
                  <c:v>0.56000000000000005</c:v>
                </c:pt>
                <c:pt idx="13">
                  <c:v>0.56000000000000005</c:v>
                </c:pt>
                <c:pt idx="14">
                  <c:v>0.56000000000000005</c:v>
                </c:pt>
                <c:pt idx="15">
                  <c:v>0.57999999999999996</c:v>
                </c:pt>
                <c:pt idx="16">
                  <c:v>0.57999999999999996</c:v>
                </c:pt>
                <c:pt idx="17">
                  <c:v>0.57999999999999996</c:v>
                </c:pt>
                <c:pt idx="18">
                  <c:v>0.59</c:v>
                </c:pt>
                <c:pt idx="19">
                  <c:v>0.59</c:v>
                </c:pt>
                <c:pt idx="20">
                  <c:v>0.6</c:v>
                </c:pt>
                <c:pt idx="21">
                  <c:v>0.61</c:v>
                </c:pt>
                <c:pt idx="22">
                  <c:v>0.61</c:v>
                </c:pt>
                <c:pt idx="23">
                  <c:v>0.62</c:v>
                </c:pt>
                <c:pt idx="24">
                  <c:v>0.62</c:v>
                </c:pt>
                <c:pt idx="25">
                  <c:v>0.64</c:v>
                </c:pt>
                <c:pt idx="26">
                  <c:v>0.68</c:v>
                </c:pt>
                <c:pt idx="27">
                  <c:v>0.71</c:v>
                </c:pt>
                <c:pt idx="28">
                  <c:v>0.71</c:v>
                </c:pt>
                <c:pt idx="29">
                  <c:v>0.72</c:v>
                </c:pt>
                <c:pt idx="30">
                  <c:v>0.77</c:v>
                </c:pt>
                <c:pt idx="31">
                  <c:v>0.8</c:v>
                </c:pt>
                <c:pt idx="32">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46</c:v>
                </c:pt>
                <c:pt idx="1">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38</c:v>
                </c:pt>
                <c:pt idx="1">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27</c:v>
                </c:pt>
                <c:pt idx="2">
                  <c:v>14</c:v>
                </c:pt>
                <c:pt idx="3">
                  <c:v>18</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0.36</c:v>
                </c:pt>
                <c:pt idx="1">
                  <c:v>0.36</c:v>
                </c:pt>
                <c:pt idx="2">
                  <c:v>0.37</c:v>
                </c:pt>
                <c:pt idx="3">
                  <c:v>0.39</c:v>
                </c:pt>
                <c:pt idx="4">
                  <c:v>0.4</c:v>
                </c:pt>
                <c:pt idx="5">
                  <c:v>0.42</c:v>
                </c:pt>
                <c:pt idx="6">
                  <c:v>0.42</c:v>
                </c:pt>
                <c:pt idx="7">
                  <c:v>0.43</c:v>
                </c:pt>
                <c:pt idx="8">
                  <c:v>0.43</c:v>
                </c:pt>
                <c:pt idx="9">
                  <c:v>0.46</c:v>
                </c:pt>
                <c:pt idx="10">
                  <c:v>0.46</c:v>
                </c:pt>
                <c:pt idx="11">
                  <c:v>0.47</c:v>
                </c:pt>
                <c:pt idx="12">
                  <c:v>0.47</c:v>
                </c:pt>
                <c:pt idx="13">
                  <c:v>0.48</c:v>
                </c:pt>
                <c:pt idx="14">
                  <c:v>0.48</c:v>
                </c:pt>
                <c:pt idx="15">
                  <c:v>0.48</c:v>
                </c:pt>
                <c:pt idx="16">
                  <c:v>0.49</c:v>
                </c:pt>
                <c:pt idx="17">
                  <c:v>0.49</c:v>
                </c:pt>
                <c:pt idx="18">
                  <c:v>0.51</c:v>
                </c:pt>
                <c:pt idx="19">
                  <c:v>0.54</c:v>
                </c:pt>
                <c:pt idx="20">
                  <c:v>0.55000000000000004</c:v>
                </c:pt>
                <c:pt idx="21">
                  <c:v>0.55000000000000004</c:v>
                </c:pt>
                <c:pt idx="22">
                  <c:v>0.56999999999999995</c:v>
                </c:pt>
                <c:pt idx="23">
                  <c:v>0.57999999999999996</c:v>
                </c:pt>
                <c:pt idx="24">
                  <c:v>0.57999999999999996</c:v>
                </c:pt>
                <c:pt idx="25">
                  <c:v>0.59</c:v>
                </c:pt>
                <c:pt idx="26">
                  <c:v>0.59</c:v>
                </c:pt>
                <c:pt idx="27">
                  <c:v>0.62</c:v>
                </c:pt>
                <c:pt idx="28">
                  <c:v>0.65</c:v>
                </c:pt>
                <c:pt idx="29">
                  <c:v>0.67</c:v>
                </c:pt>
                <c:pt idx="30">
                  <c:v>0.68</c:v>
                </c:pt>
                <c:pt idx="31">
                  <c:v>0.72</c:v>
                </c:pt>
                <c:pt idx="32">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42</c:v>
                </c:pt>
                <c:pt idx="1">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24</c:v>
                </c:pt>
                <c:pt idx="2">
                  <c:v>16</c:v>
                </c:pt>
                <c:pt idx="3">
                  <c:v>17</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0.26</c:v>
                </c:pt>
                <c:pt idx="1">
                  <c:v>0.33</c:v>
                </c:pt>
                <c:pt idx="2">
                  <c:v>0.35</c:v>
                </c:pt>
                <c:pt idx="3">
                  <c:v>0.37</c:v>
                </c:pt>
                <c:pt idx="4">
                  <c:v>0.38</c:v>
                </c:pt>
                <c:pt idx="5">
                  <c:v>0.38</c:v>
                </c:pt>
                <c:pt idx="6">
                  <c:v>0.39</c:v>
                </c:pt>
                <c:pt idx="7">
                  <c:v>0.42</c:v>
                </c:pt>
                <c:pt idx="8">
                  <c:v>0.42</c:v>
                </c:pt>
                <c:pt idx="9">
                  <c:v>0.43</c:v>
                </c:pt>
                <c:pt idx="10">
                  <c:v>0.43</c:v>
                </c:pt>
                <c:pt idx="11">
                  <c:v>0.44</c:v>
                </c:pt>
                <c:pt idx="12">
                  <c:v>0.45</c:v>
                </c:pt>
                <c:pt idx="13">
                  <c:v>0.46</c:v>
                </c:pt>
                <c:pt idx="14">
                  <c:v>0.47</c:v>
                </c:pt>
                <c:pt idx="15">
                  <c:v>0.48</c:v>
                </c:pt>
                <c:pt idx="16">
                  <c:v>0.49</c:v>
                </c:pt>
                <c:pt idx="17">
                  <c:v>0.49</c:v>
                </c:pt>
                <c:pt idx="18">
                  <c:v>0.5</c:v>
                </c:pt>
                <c:pt idx="19">
                  <c:v>0.5</c:v>
                </c:pt>
                <c:pt idx="20">
                  <c:v>0.51</c:v>
                </c:pt>
                <c:pt idx="21">
                  <c:v>0.51</c:v>
                </c:pt>
                <c:pt idx="22">
                  <c:v>0.51</c:v>
                </c:pt>
                <c:pt idx="23">
                  <c:v>0.52</c:v>
                </c:pt>
                <c:pt idx="24">
                  <c:v>0.53</c:v>
                </c:pt>
                <c:pt idx="25">
                  <c:v>0.55000000000000004</c:v>
                </c:pt>
                <c:pt idx="26">
                  <c:v>0.56999999999999995</c:v>
                </c:pt>
                <c:pt idx="27">
                  <c:v>0.59</c:v>
                </c:pt>
                <c:pt idx="28">
                  <c:v>0.59</c:v>
                </c:pt>
                <c:pt idx="29">
                  <c:v>0.59</c:v>
                </c:pt>
                <c:pt idx="30">
                  <c:v>0.6</c:v>
                </c:pt>
                <c:pt idx="31">
                  <c:v>0.63</c:v>
                </c:pt>
                <c:pt idx="32">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0.56999999999999995</c:v>
                </c:pt>
                <c:pt idx="1">
                  <c:v>0.15</c:v>
                </c:pt>
                <c:pt idx="2">
                  <c:v>0.17</c:v>
                </c:pt>
                <c:pt idx="3">
                  <c:v>7.0000000000000007E-2</c:v>
                </c:pt>
                <c:pt idx="4">
                  <c:v>0.03</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74</c:v>
                </c:pt>
                <c:pt idx="1">
                  <c:v>23</c:v>
                </c:pt>
                <c:pt idx="2">
                  <c:v>42</c:v>
                </c:pt>
                <c:pt idx="3">
                  <c:v>15</c:v>
                </c:pt>
                <c:pt idx="4">
                  <c:v>10</c:v>
                </c:pt>
                <c:pt idx="5">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32</c:v>
                </c:pt>
                <c:pt idx="1">
                  <c:v>10</c:v>
                </c:pt>
                <c:pt idx="2">
                  <c:v>3</c:v>
                </c:pt>
                <c:pt idx="3">
                  <c:v>2</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0.12</c:v>
                </c:pt>
                <c:pt idx="1">
                  <c:v>0.76</c:v>
                </c:pt>
                <c:pt idx="2">
                  <c:v>0.08</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29</c:v>
                </c:pt>
                <c:pt idx="1">
                  <c:v>89</c:v>
                </c:pt>
                <c:pt idx="2">
                  <c:v>26</c:v>
                </c:pt>
                <c:pt idx="3">
                  <c:v>3</c:v>
                </c:pt>
                <c:pt idx="4">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61</c:v>
                </c:pt>
                <c:pt idx="2">
                  <c:v>2</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80</c:v>
                </c:pt>
                <c:pt idx="1">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3.6490189669972091E-2"/>
                  <c:y val="-0.1133103313785495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10</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0.7</c:v>
                </c:pt>
                <c:pt idx="1">
                  <c:v>0.72</c:v>
                </c:pt>
                <c:pt idx="2">
                  <c:v>0.72</c:v>
                </c:pt>
                <c:pt idx="3">
                  <c:v>0.73</c:v>
                </c:pt>
                <c:pt idx="4">
                  <c:v>0.74</c:v>
                </c:pt>
                <c:pt idx="5">
                  <c:v>0.75</c:v>
                </c:pt>
                <c:pt idx="6">
                  <c:v>0.77</c:v>
                </c:pt>
                <c:pt idx="7">
                  <c:v>0.78</c:v>
                </c:pt>
                <c:pt idx="8">
                  <c:v>0.78</c:v>
                </c:pt>
                <c:pt idx="9">
                  <c:v>0.79</c:v>
                </c:pt>
                <c:pt idx="10">
                  <c:v>0.79</c:v>
                </c:pt>
                <c:pt idx="11">
                  <c:v>0.8</c:v>
                </c:pt>
                <c:pt idx="12">
                  <c:v>0.81</c:v>
                </c:pt>
                <c:pt idx="13">
                  <c:v>0.81</c:v>
                </c:pt>
                <c:pt idx="14">
                  <c:v>0.81</c:v>
                </c:pt>
                <c:pt idx="15">
                  <c:v>0.81</c:v>
                </c:pt>
                <c:pt idx="16">
                  <c:v>0.82</c:v>
                </c:pt>
                <c:pt idx="17">
                  <c:v>0.83</c:v>
                </c:pt>
                <c:pt idx="18">
                  <c:v>0.83</c:v>
                </c:pt>
                <c:pt idx="19">
                  <c:v>0.83</c:v>
                </c:pt>
                <c:pt idx="20">
                  <c:v>0.83</c:v>
                </c:pt>
                <c:pt idx="21">
                  <c:v>0.84</c:v>
                </c:pt>
                <c:pt idx="22">
                  <c:v>0.84</c:v>
                </c:pt>
                <c:pt idx="23">
                  <c:v>0.84</c:v>
                </c:pt>
                <c:pt idx="24">
                  <c:v>0.85</c:v>
                </c:pt>
                <c:pt idx="25">
                  <c:v>0.86</c:v>
                </c:pt>
                <c:pt idx="26">
                  <c:v>0.86</c:v>
                </c:pt>
                <c:pt idx="27">
                  <c:v>0.89</c:v>
                </c:pt>
                <c:pt idx="28">
                  <c:v>0.9</c:v>
                </c:pt>
                <c:pt idx="29">
                  <c:v>0.92</c:v>
                </c:pt>
                <c:pt idx="30">
                  <c:v>0.93</c:v>
                </c:pt>
                <c:pt idx="31">
                  <c:v>0.93</c:v>
                </c:pt>
                <c:pt idx="32">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0816982783286823E-2"/>
                  <c:y val="-8.902954608314608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2163396556657364E-2"/>
                  <c:y val="-0.1133103313785495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58</c:v>
                </c:pt>
                <c:pt idx="1">
                  <c:v>27</c:v>
                </c:pt>
                <c:pt idx="2">
                  <c:v>7</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0.82</c:v>
                </c:pt>
                <c:pt idx="1">
                  <c:v>0.87</c:v>
                </c:pt>
                <c:pt idx="2">
                  <c:v>0.88</c:v>
                </c:pt>
                <c:pt idx="3">
                  <c:v>0.88</c:v>
                </c:pt>
                <c:pt idx="4">
                  <c:v>0.89</c:v>
                </c:pt>
                <c:pt idx="5">
                  <c:v>0.89</c:v>
                </c:pt>
                <c:pt idx="6">
                  <c:v>0.89</c:v>
                </c:pt>
                <c:pt idx="7">
                  <c:v>0.91</c:v>
                </c:pt>
                <c:pt idx="8">
                  <c:v>0.91</c:v>
                </c:pt>
                <c:pt idx="9">
                  <c:v>0.91</c:v>
                </c:pt>
                <c:pt idx="10">
                  <c:v>0.91</c:v>
                </c:pt>
                <c:pt idx="11">
                  <c:v>0.91</c:v>
                </c:pt>
                <c:pt idx="12">
                  <c:v>0.91</c:v>
                </c:pt>
                <c:pt idx="13">
                  <c:v>0.91</c:v>
                </c:pt>
                <c:pt idx="14">
                  <c:v>0.92</c:v>
                </c:pt>
                <c:pt idx="15">
                  <c:v>0.92</c:v>
                </c:pt>
                <c:pt idx="16">
                  <c:v>0.92</c:v>
                </c:pt>
                <c:pt idx="17">
                  <c:v>0.92</c:v>
                </c:pt>
                <c:pt idx="18">
                  <c:v>0.92</c:v>
                </c:pt>
                <c:pt idx="19">
                  <c:v>0.93</c:v>
                </c:pt>
                <c:pt idx="20">
                  <c:v>0.93</c:v>
                </c:pt>
                <c:pt idx="21">
                  <c:v>0.93</c:v>
                </c:pt>
                <c:pt idx="22">
                  <c:v>0.93</c:v>
                </c:pt>
                <c:pt idx="23">
                  <c:v>0.93</c:v>
                </c:pt>
                <c:pt idx="24">
                  <c:v>0.93</c:v>
                </c:pt>
                <c:pt idx="25">
                  <c:v>0.94</c:v>
                </c:pt>
                <c:pt idx="26">
                  <c:v>0.94</c:v>
                </c:pt>
                <c:pt idx="27">
                  <c:v>0.94</c:v>
                </c:pt>
                <c:pt idx="28">
                  <c:v>0.94</c:v>
                </c:pt>
                <c:pt idx="29">
                  <c:v>0.95</c:v>
                </c:pt>
                <c:pt idx="30">
                  <c:v>0.95</c:v>
                </c:pt>
                <c:pt idx="31">
                  <c:v>0.96</c:v>
                </c:pt>
                <c:pt idx="32">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pt idx="3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19</c:v>
                </c:pt>
                <c:pt idx="1">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5.835159289208437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1.4983760459093848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31</c:v>
                </c:pt>
                <c:pt idx="2">
                  <c:v>15</c:v>
                </c:pt>
                <c:pt idx="3">
                  <c:v>8</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0.53</c:v>
                </c:pt>
                <c:pt idx="1">
                  <c:v>0.55000000000000004</c:v>
                </c:pt>
                <c:pt idx="2">
                  <c:v>0.56000000000000005</c:v>
                </c:pt>
                <c:pt idx="3">
                  <c:v>0.56999999999999995</c:v>
                </c:pt>
                <c:pt idx="4">
                  <c:v>0.59</c:v>
                </c:pt>
                <c:pt idx="5">
                  <c:v>0.59</c:v>
                </c:pt>
                <c:pt idx="6">
                  <c:v>0.6</c:v>
                </c:pt>
                <c:pt idx="7">
                  <c:v>0.61</c:v>
                </c:pt>
                <c:pt idx="8">
                  <c:v>0.62</c:v>
                </c:pt>
                <c:pt idx="9">
                  <c:v>0.62</c:v>
                </c:pt>
                <c:pt idx="10">
                  <c:v>0.63</c:v>
                </c:pt>
                <c:pt idx="11">
                  <c:v>0.65</c:v>
                </c:pt>
                <c:pt idx="12">
                  <c:v>0.67</c:v>
                </c:pt>
                <c:pt idx="13">
                  <c:v>0.69</c:v>
                </c:pt>
                <c:pt idx="14">
                  <c:v>0.7</c:v>
                </c:pt>
                <c:pt idx="15">
                  <c:v>0.7</c:v>
                </c:pt>
                <c:pt idx="16">
                  <c:v>0.72</c:v>
                </c:pt>
                <c:pt idx="17">
                  <c:v>0.72</c:v>
                </c:pt>
                <c:pt idx="18">
                  <c:v>0.74</c:v>
                </c:pt>
                <c:pt idx="19">
                  <c:v>0.74</c:v>
                </c:pt>
                <c:pt idx="20">
                  <c:v>0.74</c:v>
                </c:pt>
                <c:pt idx="21">
                  <c:v>0.75</c:v>
                </c:pt>
                <c:pt idx="22">
                  <c:v>0.75</c:v>
                </c:pt>
                <c:pt idx="23">
                  <c:v>0.75</c:v>
                </c:pt>
                <c:pt idx="24">
                  <c:v>0.75</c:v>
                </c:pt>
                <c:pt idx="25">
                  <c:v>0.76</c:v>
                </c:pt>
                <c:pt idx="26">
                  <c:v>0.77</c:v>
                </c:pt>
                <c:pt idx="27">
                  <c:v>0.78</c:v>
                </c:pt>
                <c:pt idx="28">
                  <c:v>0.79</c:v>
                </c:pt>
                <c:pt idx="29">
                  <c:v>0.82</c:v>
                </c:pt>
                <c:pt idx="30">
                  <c:v>0.84</c:v>
                </c:pt>
                <c:pt idx="31">
                  <c:v>0.84</c:v>
                </c:pt>
                <c:pt idx="32">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66</c:v>
                </c:pt>
                <c:pt idx="1">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0.54</c:v>
                </c:pt>
                <c:pt idx="1">
                  <c:v>0.56000000000000005</c:v>
                </c:pt>
                <c:pt idx="2">
                  <c:v>0.56000000000000005</c:v>
                </c:pt>
                <c:pt idx="3">
                  <c:v>0.56999999999999995</c:v>
                </c:pt>
                <c:pt idx="4">
                  <c:v>0.57999999999999996</c:v>
                </c:pt>
                <c:pt idx="5">
                  <c:v>0.57999999999999996</c:v>
                </c:pt>
                <c:pt idx="6">
                  <c:v>0.6</c:v>
                </c:pt>
                <c:pt idx="7">
                  <c:v>0.6</c:v>
                </c:pt>
                <c:pt idx="8">
                  <c:v>0.6</c:v>
                </c:pt>
                <c:pt idx="9">
                  <c:v>0.62</c:v>
                </c:pt>
                <c:pt idx="10">
                  <c:v>0.62</c:v>
                </c:pt>
                <c:pt idx="11">
                  <c:v>0.63</c:v>
                </c:pt>
                <c:pt idx="12">
                  <c:v>0.63</c:v>
                </c:pt>
                <c:pt idx="13">
                  <c:v>0.64</c:v>
                </c:pt>
                <c:pt idx="14">
                  <c:v>0.64</c:v>
                </c:pt>
                <c:pt idx="15">
                  <c:v>0.64</c:v>
                </c:pt>
                <c:pt idx="16">
                  <c:v>0.65</c:v>
                </c:pt>
                <c:pt idx="17">
                  <c:v>0.65</c:v>
                </c:pt>
                <c:pt idx="18">
                  <c:v>0.66</c:v>
                </c:pt>
                <c:pt idx="19">
                  <c:v>0.67</c:v>
                </c:pt>
                <c:pt idx="20">
                  <c:v>0.69</c:v>
                </c:pt>
                <c:pt idx="21">
                  <c:v>0.7</c:v>
                </c:pt>
                <c:pt idx="22">
                  <c:v>0.71</c:v>
                </c:pt>
                <c:pt idx="23">
                  <c:v>0.71</c:v>
                </c:pt>
                <c:pt idx="24">
                  <c:v>0.71</c:v>
                </c:pt>
                <c:pt idx="25">
                  <c:v>0.74</c:v>
                </c:pt>
                <c:pt idx="26">
                  <c:v>0.75</c:v>
                </c:pt>
                <c:pt idx="27">
                  <c:v>0.75</c:v>
                </c:pt>
                <c:pt idx="28">
                  <c:v>0.76</c:v>
                </c:pt>
                <c:pt idx="29">
                  <c:v>0.76</c:v>
                </c:pt>
                <c:pt idx="30">
                  <c:v>0.78</c:v>
                </c:pt>
                <c:pt idx="31">
                  <c:v>0.82</c:v>
                </c:pt>
                <c:pt idx="32">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c:v>
                </c:pt>
                <c:pt idx="1">
                  <c:v>0.64</c:v>
                </c:pt>
                <c:pt idx="2">
                  <c:v>0.03</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46</c:v>
                </c:pt>
                <c:pt idx="1">
                  <c:v>81</c:v>
                </c:pt>
                <c:pt idx="2">
                  <c:v>7</c:v>
                </c:pt>
                <c:pt idx="3">
                  <c:v>1</c:v>
                </c:pt>
                <c:pt idx="4">
                  <c:v>3</c:v>
                </c:pt>
                <c:pt idx="5">
                  <c:v>3</c:v>
                </c:pt>
                <c:pt idx="6">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51</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1422729360088815E-2"/>
                  <c:y val="-8.6744795386519191E-2"/>
                </c:manualLayout>
              </c:layout>
              <c:tx>
                <c:rich>
                  <a:bodyPr/>
                  <a:lstStyle/>
                  <a:p>
                    <a:fld id="{2BC53341-D354-4DA2-8599-76E24C73B90F}"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59</c:v>
                </c:pt>
                <c:pt idx="1">
                  <c:v>26</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6.1422729360088843E-2"/>
                  <c:y val="-9.4287821072303463E-2"/>
                </c:manualLayout>
              </c:layout>
              <c:tx>
                <c:rich>
                  <a:bodyPr/>
                  <a:lstStyle/>
                  <a:p>
                    <a:fld id="{3FF199FD-2447-43F0-B8C0-09B0A8B22B37}"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28</c:v>
                </c:pt>
                <c:pt idx="2">
                  <c:v>9</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24</c:v>
                </c:pt>
                <c:pt idx="2">
                  <c:v>18</c:v>
                </c:pt>
                <c:pt idx="3">
                  <c:v>4</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086E-2"/>
                  <c:y val="-0.1093738724438720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37</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93738724438720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32</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4C94C1A8-0476-4FF2-A70A-3357E153381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2095252-E145-4B0C-A3DD-0D9D0AFE060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4D98A5B-531E-4607-A71E-04A0E9B3EE5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FF200F51-D24A-4217-B418-5C034EFD957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CBB9E03B-9DE9-4235-B7D2-D795BC93E4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D3CC403A-A8C8-417D-8DFA-03019E6DE1B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9A246DE-ED61-4882-911B-A5A1DD22362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F06EADA-05C3-42A6-B550-38B0CC1FFD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436FA1D6-4FBD-451B-B775-9C2056B26D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0.84</c:v>
                </c:pt>
                <c:pt idx="3">
                  <c:v>0</c:v>
                </c:pt>
                <c:pt idx="4">
                  <c:v>0.83</c:v>
                </c:pt>
                <c:pt idx="5">
                  <c:v>0.85</c:v>
                </c:pt>
                <c:pt idx="6">
                  <c:v>0.64</c:v>
                </c:pt>
                <c:pt idx="7">
                  <c:v>0.74</c:v>
                </c:pt>
                <c:pt idx="8">
                  <c:v>0.73</c:v>
                </c:pt>
                <c:pt idx="9">
                  <c:v>0</c:v>
                </c:pt>
                <c:pt idx="11">
                  <c:v>0.84</c:v>
                </c:pt>
                <c:pt idx="12">
                  <c:v>0.71</c:v>
                </c:pt>
                <c:pt idx="13">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7F6C209-289E-4D3A-9115-19EAACD9C8C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94B6E68F-18A3-4CD2-8371-26F31D52D3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830FE3B2-0B3E-4B20-BC3D-21FBBA9853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FA076419-D0A2-4163-A0E2-F3D81F07C3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AB164FD2-9606-40F9-BC49-29F6A2660E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9FA92B9-854C-41BA-9A6B-EA6FCCA05D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B0EBE52-B424-4689-BF8C-AF2CE75ECD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198CDFB0-AC11-4DB5-ADA1-8D1374ECD3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85BD72D-D912-4D44-A20B-D7F249897F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0.16000000000000003</c:v>
                </c:pt>
                <c:pt idx="2">
                  <c:v>1</c:v>
                </c:pt>
                <c:pt idx="3">
                  <c:v>1</c:v>
                </c:pt>
                <c:pt idx="4">
                  <c:v>0.17000000000000004</c:v>
                </c:pt>
                <c:pt idx="5">
                  <c:v>0.15000000000000002</c:v>
                </c:pt>
                <c:pt idx="6">
                  <c:v>0.36</c:v>
                </c:pt>
                <c:pt idx="7">
                  <c:v>0.26</c:v>
                </c:pt>
                <c:pt idx="8">
                  <c:v>0.27</c:v>
                </c:pt>
                <c:pt idx="9">
                  <c:v>1</c:v>
                </c:pt>
                <c:pt idx="10">
                  <c:v>1</c:v>
                </c:pt>
                <c:pt idx="11">
                  <c:v>0.16000000000000003</c:v>
                </c:pt>
                <c:pt idx="12">
                  <c:v>0.29000000000000004</c:v>
                </c:pt>
                <c:pt idx="13">
                  <c:v>0.22999999999999998</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84%</c:v>
                  </c:pt>
                  <c:pt idx="4">
                    <c:v>83%</c:v>
                  </c:pt>
                  <c:pt idx="5">
                    <c:v>85%</c:v>
                  </c:pt>
                  <c:pt idx="6">
                    <c:v>64%</c:v>
                  </c:pt>
                  <c:pt idx="7">
                    <c:v>74%</c:v>
                  </c:pt>
                  <c:pt idx="8">
                    <c:v>73%</c:v>
                  </c:pt>
                  <c:pt idx="11">
                    <c:v>84%</c:v>
                  </c:pt>
                  <c:pt idx="12">
                    <c:v>71%</c:v>
                  </c:pt>
                  <c:pt idx="13">
                    <c:v>77%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97729F5-D8B0-4A8C-86D8-0F22A80D81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D134494E-F869-4CB3-95F6-2A2AE6A263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503C014B-DC74-4E8B-8C6F-23C8A9BAA9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E0E5A3F4-B17F-4CE2-B50E-46642ED792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D73A131-6057-45B2-9C68-AECFC9C78E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68CA1F2E-4C02-45D3-858E-1918A5ED3D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9DE2741E-7A43-4027-9A27-576ABD52A4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91FE1E4-56F0-460E-AC9C-DA63C9CFBE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3C04CED-AC4F-4476-BDBA-02CA8C42C6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E1389C5-29F2-4CFF-B9ED-0448CF3417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16E636BA-8896-4640-82C4-9F5FA36D7E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0C7B8F4-FB28-4407-B773-643305393A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3279B24-F455-44DD-9C80-78F58F47BD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0938EFD9-6416-47AA-A251-62845E8B13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0.85</c:v>
                </c:pt>
                <c:pt idx="2">
                  <c:v>0.77</c:v>
                </c:pt>
                <c:pt idx="3">
                  <c:v>0.82</c:v>
                </c:pt>
                <c:pt idx="4">
                  <c:v>0.83</c:v>
                </c:pt>
                <c:pt idx="5">
                  <c:v>0.82</c:v>
                </c:pt>
                <c:pt idx="7">
                  <c:v>0</c:v>
                </c:pt>
                <c:pt idx="8">
                  <c:v>0.78</c:v>
                </c:pt>
                <c:pt idx="9">
                  <c:v>0.8</c:v>
                </c:pt>
                <c:pt idx="10">
                  <c:v>0.81</c:v>
                </c:pt>
                <c:pt idx="11">
                  <c:v>0.85</c:v>
                </c:pt>
                <c:pt idx="12">
                  <c:v>0.88</c:v>
                </c:pt>
                <c:pt idx="13">
                  <c:v>0.91</c:v>
                </c:pt>
                <c:pt idx="14">
                  <c:v>0.93</c:v>
                </c:pt>
                <c:pt idx="15">
                  <c:v>0.9</c:v>
                </c:pt>
                <c:pt idx="16">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00F9603-F5BA-4349-88FB-47929BA3FC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12723C66-CF6A-49E3-92D9-64352A2823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17D354F2-F520-4075-845F-3F9FF3F4FA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FF78F918-29F1-46E3-8EF6-A075443ADF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795D7F0-DB3E-43C5-AD14-7B5F9EA93F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28B38116-B849-4BCC-9085-5AC72FCC6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A79629D-BBD1-43AB-AB31-4779422C56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28E4E70-26C6-4D1C-A43E-2204CDBBA3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4677C86-DB22-4969-ACEA-40E60171BB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CE7A5AF-D8A5-4E2B-B757-187A5694F4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8AE91A5E-8D86-417A-A2FB-4F4CA4136A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3D3561B-B165-45BD-9DB4-99BA8902D7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EFAFB46-B65C-4AE9-95EA-4F24342066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F065BD9B-4862-4DDF-9487-95874EFF27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0.15000000000000002</c:v>
                </c:pt>
                <c:pt idx="2">
                  <c:v>0.22999999999999998</c:v>
                </c:pt>
                <c:pt idx="3">
                  <c:v>0.18000000000000005</c:v>
                </c:pt>
                <c:pt idx="4">
                  <c:v>0.17000000000000004</c:v>
                </c:pt>
                <c:pt idx="5">
                  <c:v>0.18000000000000005</c:v>
                </c:pt>
                <c:pt idx="6">
                  <c:v>1</c:v>
                </c:pt>
                <c:pt idx="7">
                  <c:v>1</c:v>
                </c:pt>
                <c:pt idx="8">
                  <c:v>0.21999999999999997</c:v>
                </c:pt>
                <c:pt idx="9">
                  <c:v>0.19999999999999996</c:v>
                </c:pt>
                <c:pt idx="10">
                  <c:v>0.18999999999999995</c:v>
                </c:pt>
                <c:pt idx="11">
                  <c:v>0.15000000000000002</c:v>
                </c:pt>
                <c:pt idx="12">
                  <c:v>0.12</c:v>
                </c:pt>
                <c:pt idx="13">
                  <c:v>8.9999999999999969E-2</c:v>
                </c:pt>
                <c:pt idx="14">
                  <c:v>6.9999999999999951E-2</c:v>
                </c:pt>
                <c:pt idx="15">
                  <c:v>9.9999999999999978E-2</c:v>
                </c:pt>
                <c:pt idx="16">
                  <c:v>0.24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85%</c:v>
                  </c:pt>
                  <c:pt idx="2">
                    <c:v>77%</c:v>
                  </c:pt>
                  <c:pt idx="3">
                    <c:v>82%</c:v>
                  </c:pt>
                  <c:pt idx="4">
                    <c:v>83%</c:v>
                  </c:pt>
                  <c:pt idx="5">
                    <c:v>82%</c:v>
                  </c:pt>
                  <c:pt idx="8">
                    <c:v>78%</c:v>
                  </c:pt>
                  <c:pt idx="9">
                    <c:v>80%</c:v>
                  </c:pt>
                  <c:pt idx="10">
                    <c:v>81%</c:v>
                  </c:pt>
                  <c:pt idx="11">
                    <c:v>85%</c:v>
                  </c:pt>
                  <c:pt idx="12">
                    <c:v>88%</c:v>
                  </c:pt>
                  <c:pt idx="13">
                    <c:v>91%</c:v>
                  </c:pt>
                  <c:pt idx="14">
                    <c:v>93%</c:v>
                  </c:pt>
                  <c:pt idx="15">
                    <c:v>90%</c:v>
                  </c:pt>
                  <c:pt idx="16">
                    <c:v>76%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6C47794-DCC3-4EF2-8130-D7B7891B8CD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8C770AB-3F36-4AA5-B409-09E6A7A50AF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912DC99-7DCA-4EF4-8168-F6D916F102F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2D71C02-05BA-49A4-8AFC-22C7D3D471D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AA2E0CA3-02F0-4F41-9BC1-C01416017C9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D6B953A-8BBE-47C6-B4F5-7CAB59758455}"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A37D8124-BB5B-4C1F-87CF-82B107B28F8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0.82</c:v>
                </c:pt>
                <c:pt idx="6">
                  <c:v>0.83</c:v>
                </c:pt>
                <c:pt idx="7">
                  <c:v>0.86</c:v>
                </c:pt>
                <c:pt idx="8">
                  <c:v>0.86</c:v>
                </c:pt>
                <c:pt idx="9">
                  <c:v>0.87</c:v>
                </c:pt>
                <c:pt idx="13">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5CE55469-3860-4398-A61E-3340F930394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BDC9D0BE-D137-475E-91DC-A0F250078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84CF8A4-D824-428E-B1D8-387CFE6758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43E2324E-7DC9-48AD-847D-FFD267AF59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37D88C0-73BE-405C-B7CE-759EAEB617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E86EC42-F283-467B-9308-18432C1C30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4290CDE-8106-45A7-AF0F-E532D54F79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0.18000000000000005</c:v>
                </c:pt>
                <c:pt idx="6">
                  <c:v>0.17000000000000004</c:v>
                </c:pt>
                <c:pt idx="7">
                  <c:v>0.14000000000000001</c:v>
                </c:pt>
                <c:pt idx="8">
                  <c:v>0.14000000000000001</c:v>
                </c:pt>
                <c:pt idx="9">
                  <c:v>0.13</c:v>
                </c:pt>
                <c:pt idx="10">
                  <c:v>1</c:v>
                </c:pt>
                <c:pt idx="11">
                  <c:v>1</c:v>
                </c:pt>
                <c:pt idx="12">
                  <c:v>1</c:v>
                </c:pt>
                <c:pt idx="13">
                  <c:v>0.18999999999999995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84%</c:v>
                  </c:pt>
                  <c:pt idx="5">
                    <c:v>82%</c:v>
                  </c:pt>
                  <c:pt idx="6">
                    <c:v>83%</c:v>
                  </c:pt>
                  <c:pt idx="7">
                    <c:v>86%</c:v>
                  </c:pt>
                  <c:pt idx="8">
                    <c:v>86%</c:v>
                  </c:pt>
                  <c:pt idx="9">
                    <c:v>87%</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5B4A04E-686F-4990-A4B4-B602BE16D8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7855254-3BC4-41D9-A193-EB15BC19EA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FC0CD2E3-7B11-45FF-92FA-7E0E9BFDFB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BE998C6-A450-47BE-B1C1-08C7421A6B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A5713D2-4902-4BD3-9953-831EAC6183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C168A62-8745-415B-91BC-68ECBF500C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CF78B49-9B43-4879-82F5-B07D5E480D9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AFBE6A3-904F-4EAD-9268-945B8B4478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CF355BC-062C-4235-BA36-9CE9C49CD7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D64B7C7-EE58-4899-8BFC-7CF7A0302A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22BB668-2DB5-4193-BF85-1A08819097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9C1F464-A955-4125-B56D-D3FB0CA1BB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186F597-417D-416F-89AA-F7FB96E5A1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11E8ADD-328D-4DF8-9DB9-917F28E566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D913B26A-0E06-425D-B367-B6BD0FD46D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4B5260F-D1FC-440A-8C93-8846855B16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57C2C5F9-8C83-4475-BED3-36837A5B9F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0.76</c:v>
                </c:pt>
                <c:pt idx="3">
                  <c:v>0.83</c:v>
                </c:pt>
                <c:pt idx="4">
                  <c:v>0.89</c:v>
                </c:pt>
                <c:pt idx="5">
                  <c:v>0.87</c:v>
                </c:pt>
                <c:pt idx="6">
                  <c:v>0.8</c:v>
                </c:pt>
                <c:pt idx="7">
                  <c:v>0.85</c:v>
                </c:pt>
                <c:pt idx="8">
                  <c:v>0.84</c:v>
                </c:pt>
                <c:pt idx="9">
                  <c:v>0.87</c:v>
                </c:pt>
                <c:pt idx="10">
                  <c:v>0.83</c:v>
                </c:pt>
                <c:pt idx="11">
                  <c:v>0.73</c:v>
                </c:pt>
                <c:pt idx="12">
                  <c:v>0.86</c:v>
                </c:pt>
                <c:pt idx="13">
                  <c:v>0.77</c:v>
                </c:pt>
                <c:pt idx="14">
                  <c:v>0.75</c:v>
                </c:pt>
                <c:pt idx="15">
                  <c:v>0.83</c:v>
                </c:pt>
                <c:pt idx="16">
                  <c:v>0.8</c:v>
                </c:pt>
                <c:pt idx="17">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A24D589-40DB-4204-9182-34BA82A17A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A66CD4E-66ED-452C-B1B3-8AF1A0FA3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4DE32207-C536-4BB0-85FC-B3DE3ACB9B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64A3373E-4114-41D8-A35B-3B654A3D32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32B3628-8D63-4646-82D8-A3928902A1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90B9D71-7D45-4F7C-A81E-DF76139FFB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2AF748F-4578-4949-96F0-55E0291892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6C14659-EFDE-4261-9D0C-F53FFA4D7D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400D4AC-C2DF-46A8-A95E-C0F1794C77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ADF6397-727B-446D-8A8E-1612D9F35F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B3EC50B3-C80E-4CA4-854C-330FC20B1F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08954D8-F951-4A4F-9376-66735E1FE5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8CE9738-FC5A-42D5-AED3-DD3176BD4E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B500DC43-01A6-44FE-BAEA-08F7FBCBE4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830FACA-8A3D-4992-B64B-5278411C91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29C93F8-0088-4849-A08F-DF031A02C9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D3649B0-B69D-453B-A351-484538465D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0.24</c:v>
                </c:pt>
                <c:pt idx="3">
                  <c:v>0.17000000000000004</c:v>
                </c:pt>
                <c:pt idx="4">
                  <c:v>0.10999999999999999</c:v>
                </c:pt>
                <c:pt idx="5">
                  <c:v>0.13</c:v>
                </c:pt>
                <c:pt idx="6">
                  <c:v>0.19999999999999996</c:v>
                </c:pt>
                <c:pt idx="7">
                  <c:v>0.15000000000000002</c:v>
                </c:pt>
                <c:pt idx="8">
                  <c:v>0.16000000000000003</c:v>
                </c:pt>
                <c:pt idx="9">
                  <c:v>0.13</c:v>
                </c:pt>
                <c:pt idx="10">
                  <c:v>0.17000000000000004</c:v>
                </c:pt>
                <c:pt idx="11">
                  <c:v>0.27</c:v>
                </c:pt>
                <c:pt idx="12">
                  <c:v>0.14000000000000001</c:v>
                </c:pt>
                <c:pt idx="13">
                  <c:v>0.22999999999999998</c:v>
                </c:pt>
                <c:pt idx="14">
                  <c:v>0.25</c:v>
                </c:pt>
                <c:pt idx="15">
                  <c:v>0.17000000000000004</c:v>
                </c:pt>
                <c:pt idx="16">
                  <c:v>0.19999999999999996</c:v>
                </c:pt>
                <c:pt idx="17">
                  <c:v>0.15000000000000002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84%</c:v>
                  </c:pt>
                  <c:pt idx="2">
                    <c:v>76%</c:v>
                  </c:pt>
                  <c:pt idx="3">
                    <c:v>83%</c:v>
                  </c:pt>
                  <c:pt idx="4">
                    <c:v>89%</c:v>
                  </c:pt>
                  <c:pt idx="5">
                    <c:v>87%</c:v>
                  </c:pt>
                  <c:pt idx="6">
                    <c:v>80%</c:v>
                  </c:pt>
                  <c:pt idx="7">
                    <c:v>85%</c:v>
                  </c:pt>
                  <c:pt idx="8">
                    <c:v>84%</c:v>
                  </c:pt>
                  <c:pt idx="9">
                    <c:v>87%</c:v>
                  </c:pt>
                  <c:pt idx="10">
                    <c:v>83%</c:v>
                  </c:pt>
                  <c:pt idx="11">
                    <c:v>73%</c:v>
                  </c:pt>
                  <c:pt idx="12">
                    <c:v>86%</c:v>
                  </c:pt>
                  <c:pt idx="13">
                    <c:v>77%</c:v>
                  </c:pt>
                  <c:pt idx="14">
                    <c:v>75%</c:v>
                  </c:pt>
                  <c:pt idx="15">
                    <c:v>83%</c:v>
                  </c:pt>
                  <c:pt idx="16">
                    <c:v>80%</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1FC6893-351D-4965-B466-DF02AC61DD5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7A49A83B-F6AC-4A30-B60C-697F8B7D94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E7438D3F-4434-4AC3-9FAF-D133324BBC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EC3736C6-C25D-432B-945B-DA4CA96C5C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4F8E901C-FF8D-41DF-83B0-38F96FEBBC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1952062A-BA58-43FD-BA7F-FA90ACF1A4B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EA45A31-414B-4E29-B286-D79E4A4DF04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870538E8-F34F-4946-9720-B67881F52C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1610D353-58FD-4043-A909-6E35AD002A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4EC1820C-9A6D-46A2-9C43-38D0FB84B8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0.84</c:v>
                </c:pt>
                <c:pt idx="3">
                  <c:v>0</c:v>
                </c:pt>
                <c:pt idx="4" formatCode="0%">
                  <c:v>0.82</c:v>
                </c:pt>
                <c:pt idx="5" formatCode="0%">
                  <c:v>0.79</c:v>
                </c:pt>
                <c:pt idx="6" formatCode="0%">
                  <c:v>0.87</c:v>
                </c:pt>
                <c:pt idx="7" formatCode="0%">
                  <c:v>0.83</c:v>
                </c:pt>
                <c:pt idx="8" formatCode="0%">
                  <c:v>0.9</c:v>
                </c:pt>
                <c:pt idx="9" formatCode="0%">
                  <c:v>0.83</c:v>
                </c:pt>
                <c:pt idx="10" formatCode="0%">
                  <c:v>0.96</c:v>
                </c:pt>
                <c:pt idx="11" formatCode="0%">
                  <c:v>0.82</c:v>
                </c:pt>
                <c:pt idx="12" formatCode="0%">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A610038A-390F-4359-8C80-075974A5D42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33B333CD-6A99-4D14-94F5-F4CCA4CB88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B543B0D1-4E63-4345-BCDF-3FC6CDE20D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2952D8AD-9F28-4B20-8100-D8D0B839E0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77E6E2EA-6633-4DA6-86B6-DC65B3E32D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1A0CA0A0-DD1B-4C23-A755-09A5E3E561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44B91FA4-23EF-4F7B-BDC7-0ABCE7346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5899759-6990-4C4D-84E6-B1535E813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CDF2333-A0F6-4F73-9A8E-430F4D8F6B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0BCCC4DE-AC07-45DE-8BF6-E9C9137256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0.18000000000000005</c:v>
                </c:pt>
                <c:pt idx="5">
                  <c:v>0.20999999999999996</c:v>
                </c:pt>
                <c:pt idx="6">
                  <c:v>0.13</c:v>
                </c:pt>
                <c:pt idx="7">
                  <c:v>0.17000000000000004</c:v>
                </c:pt>
                <c:pt idx="8">
                  <c:v>9.9999999999999978E-2</c:v>
                </c:pt>
                <c:pt idx="9">
                  <c:v>0.17000000000000004</c:v>
                </c:pt>
                <c:pt idx="10">
                  <c:v>4.0000000000000036E-2</c:v>
                </c:pt>
                <c:pt idx="11">
                  <c:v>0.18000000000000005</c:v>
                </c:pt>
                <c:pt idx="12">
                  <c:v>0.21999999999999997</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82%</c:v>
                  </c:pt>
                  <c:pt idx="5">
                    <c:v>79%</c:v>
                  </c:pt>
                  <c:pt idx="6">
                    <c:v>87%</c:v>
                  </c:pt>
                  <c:pt idx="7">
                    <c:v>83%</c:v>
                  </c:pt>
                  <c:pt idx="8">
                    <c:v>90%</c:v>
                  </c:pt>
                  <c:pt idx="9">
                    <c:v>83%</c:v>
                  </c:pt>
                  <c:pt idx="10">
                    <c:v>96%</c:v>
                  </c:pt>
                  <c:pt idx="11">
                    <c:v>82%</c:v>
                  </c:pt>
                  <c:pt idx="12">
                    <c:v>78%</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77AEBB79-98F9-48FC-8C76-E0578399EC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1F979689-78D7-4F55-B5E0-42BD80F190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98DA8892-1015-478F-87C3-2CDE028E37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3DCDBEC6-B6A0-4D52-ADCE-4DBF95F97E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81849544-7AFC-402F-B830-420EB8121B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F9F1984A-1B89-48D6-9C9A-B4AF9047B9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BBE6E69D-1A29-49C8-84BD-34F8729B42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0.81</c:v>
                </c:pt>
                <c:pt idx="3">
                  <c:v>0.82</c:v>
                </c:pt>
                <c:pt idx="4">
                  <c:v>0.87</c:v>
                </c:pt>
                <c:pt idx="5">
                  <c:v>0.8</c:v>
                </c:pt>
                <c:pt idx="6">
                  <c:v>0.73</c:v>
                </c:pt>
                <c:pt idx="7" formatCode="0%;;">
                  <c:v>0</c:v>
                </c:pt>
                <c:pt idx="8" formatCode="0%;;">
                  <c:v>0</c:v>
                </c:pt>
                <c:pt idx="9" formatCode="0%;;">
                  <c:v>0.83</c:v>
                </c:pt>
                <c:pt idx="10"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DE6B0D1C-D5E3-4819-BB00-7BBF1FF54C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C6D3F36F-8B1E-4517-9F81-3FAED4052F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900E090D-C03C-434D-BB4F-2F06DED8BA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4574CCC1-9F57-435C-8BEE-46441D6372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A22CC2E3-2605-41DB-A34D-3F329E316D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BBDBA129-B3FB-434B-BB7A-6B7CB134B2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E97623E-6D00-4026-B30D-C428340F03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A2EA4954-67C9-4B23-8445-6840CAE95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0.18999999999999995</c:v>
                </c:pt>
                <c:pt idx="3">
                  <c:v>0.18000000000000005</c:v>
                </c:pt>
                <c:pt idx="4">
                  <c:v>0.13</c:v>
                </c:pt>
                <c:pt idx="5">
                  <c:v>0.19999999999999996</c:v>
                </c:pt>
                <c:pt idx="6">
                  <c:v>0.27</c:v>
                </c:pt>
                <c:pt idx="8">
                  <c:v>1</c:v>
                </c:pt>
                <c:pt idx="9">
                  <c:v>0.17000000000000004</c:v>
                </c:pt>
                <c:pt idx="10">
                  <c:v>0.16000000000000003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81%</c:v>
                  </c:pt>
                  <c:pt idx="3">
                    <c:v>82%</c:v>
                  </c:pt>
                  <c:pt idx="4">
                    <c:v>87%</c:v>
                  </c:pt>
                  <c:pt idx="5">
                    <c:v>80%</c:v>
                  </c:pt>
                  <c:pt idx="6">
                    <c:v>73%</c:v>
                  </c:pt>
                  <c:pt idx="9">
                    <c:v>83%</c:v>
                  </c:pt>
                  <c:pt idx="10">
                    <c:v>84%</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9.2134094040133216E-3"/>
                  <c:y val="3.7715128428921388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1912623991089407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29</c:v>
                </c:pt>
                <c:pt idx="2">
                  <c:v>25</c:v>
                </c:pt>
                <c:pt idx="3">
                  <c:v>12</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37</c:v>
                </c:pt>
                <c:pt idx="2">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0.52</c:v>
                </c:pt>
                <c:pt idx="1">
                  <c:v>0.54</c:v>
                </c:pt>
                <c:pt idx="2">
                  <c:v>0.54</c:v>
                </c:pt>
                <c:pt idx="3">
                  <c:v>0.54</c:v>
                </c:pt>
                <c:pt idx="4">
                  <c:v>0.55000000000000004</c:v>
                </c:pt>
                <c:pt idx="5">
                  <c:v>0.55000000000000004</c:v>
                </c:pt>
                <c:pt idx="6">
                  <c:v>0.56999999999999995</c:v>
                </c:pt>
                <c:pt idx="7">
                  <c:v>0.59</c:v>
                </c:pt>
                <c:pt idx="8">
                  <c:v>0.6</c:v>
                </c:pt>
                <c:pt idx="9">
                  <c:v>0.6</c:v>
                </c:pt>
                <c:pt idx="10">
                  <c:v>0.6</c:v>
                </c:pt>
                <c:pt idx="11">
                  <c:v>0.6</c:v>
                </c:pt>
                <c:pt idx="12">
                  <c:v>0.61</c:v>
                </c:pt>
                <c:pt idx="13">
                  <c:v>0.61</c:v>
                </c:pt>
                <c:pt idx="14">
                  <c:v>0.62</c:v>
                </c:pt>
                <c:pt idx="15">
                  <c:v>0.63</c:v>
                </c:pt>
                <c:pt idx="16">
                  <c:v>0.64</c:v>
                </c:pt>
                <c:pt idx="17">
                  <c:v>0.65</c:v>
                </c:pt>
                <c:pt idx="18">
                  <c:v>0.65</c:v>
                </c:pt>
                <c:pt idx="19">
                  <c:v>0.67</c:v>
                </c:pt>
                <c:pt idx="20">
                  <c:v>0.67</c:v>
                </c:pt>
                <c:pt idx="21">
                  <c:v>0.68</c:v>
                </c:pt>
                <c:pt idx="22">
                  <c:v>0.68</c:v>
                </c:pt>
                <c:pt idx="23">
                  <c:v>0.68</c:v>
                </c:pt>
                <c:pt idx="24">
                  <c:v>0.7</c:v>
                </c:pt>
                <c:pt idx="25">
                  <c:v>0.7</c:v>
                </c:pt>
                <c:pt idx="26">
                  <c:v>0.72</c:v>
                </c:pt>
                <c:pt idx="27">
                  <c:v>0.73</c:v>
                </c:pt>
                <c:pt idx="28">
                  <c:v>0.74</c:v>
                </c:pt>
                <c:pt idx="29">
                  <c:v>0.76</c:v>
                </c:pt>
                <c:pt idx="30">
                  <c:v>0.8</c:v>
                </c:pt>
                <c:pt idx="31">
                  <c:v>0.8</c:v>
                </c:pt>
                <c:pt idx="32">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0.1</c:v>
                </c:pt>
                <c:pt idx="1">
                  <c:v>0.71</c:v>
                </c:pt>
                <c:pt idx="2">
                  <c:v>0.47</c:v>
                </c:pt>
                <c:pt idx="3">
                  <c:v>0.22</c:v>
                </c:pt>
                <c:pt idx="4">
                  <c:v>0.06</c:v>
                </c:pt>
                <c:pt idx="5">
                  <c:v>0.17</c:v>
                </c:pt>
                <c:pt idx="6">
                  <c:v>0.02</c:v>
                </c:pt>
                <c:pt idx="7">
                  <c:v>0.03</c:v>
                </c:pt>
                <c:pt idx="8">
                  <c:v>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81</c:v>
                </c:pt>
                <c:pt idx="2">
                  <c:v>62</c:v>
                </c:pt>
                <c:pt idx="3">
                  <c:v>33</c:v>
                </c:pt>
                <c:pt idx="4">
                  <c:v>11</c:v>
                </c:pt>
                <c:pt idx="5">
                  <c:v>29</c:v>
                </c:pt>
                <c:pt idx="6">
                  <c:v>5</c:v>
                </c:pt>
                <c:pt idx="7">
                  <c:v>4</c:v>
                </c:pt>
                <c:pt idx="8">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60</c:v>
                </c:pt>
                <c:pt idx="2">
                  <c:v>32</c:v>
                </c:pt>
                <c:pt idx="3">
                  <c:v>14</c:v>
                </c:pt>
                <c:pt idx="4">
                  <c:v>3</c:v>
                </c:pt>
                <c:pt idx="5">
                  <c:v>8</c:v>
                </c:pt>
                <c:pt idx="6">
                  <c:v>0</c:v>
                </c:pt>
                <c:pt idx="7">
                  <c:v>1</c:v>
                </c:pt>
                <c:pt idx="8">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c:v>
                </c:pt>
                <c:pt idx="1">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2209319956075521E-2"/>
                  <c:y val="-0.1056023596009799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36</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Sheet1!$B$2:$B$46</c:f>
              <c:numCache>
                <c:formatCode>0%</c:formatCode>
                <c:ptCount val="45"/>
                <c:pt idx="0">
                  <c:v>0.83</c:v>
                </c:pt>
                <c:pt idx="1">
                  <c:v>0.83</c:v>
                </c:pt>
                <c:pt idx="2">
                  <c:v>0.84</c:v>
                </c:pt>
                <c:pt idx="3">
                  <c:v>0.85</c:v>
                </c:pt>
                <c:pt idx="4">
                  <c:v>0.86</c:v>
                </c:pt>
                <c:pt idx="5">
                  <c:v>0.86</c:v>
                </c:pt>
                <c:pt idx="6">
                  <c:v>0.86</c:v>
                </c:pt>
                <c:pt idx="7">
                  <c:v>0.87</c:v>
                </c:pt>
                <c:pt idx="8">
                  <c:v>0.87</c:v>
                </c:pt>
                <c:pt idx="9">
                  <c:v>0.88</c:v>
                </c:pt>
                <c:pt idx="10">
                  <c:v>0.88</c:v>
                </c:pt>
                <c:pt idx="11">
                  <c:v>0.88</c:v>
                </c:pt>
                <c:pt idx="12">
                  <c:v>0.88</c:v>
                </c:pt>
                <c:pt idx="13">
                  <c:v>0.89</c:v>
                </c:pt>
                <c:pt idx="14">
                  <c:v>0.89</c:v>
                </c:pt>
                <c:pt idx="15">
                  <c:v>0.89</c:v>
                </c:pt>
                <c:pt idx="16">
                  <c:v>0.89</c:v>
                </c:pt>
                <c:pt idx="17">
                  <c:v>0.89</c:v>
                </c:pt>
                <c:pt idx="18">
                  <c:v>0.9</c:v>
                </c:pt>
                <c:pt idx="19">
                  <c:v>0.9</c:v>
                </c:pt>
                <c:pt idx="20">
                  <c:v>0.9</c:v>
                </c:pt>
                <c:pt idx="21">
                  <c:v>0.9</c:v>
                </c:pt>
                <c:pt idx="22">
                  <c:v>0.91</c:v>
                </c:pt>
                <c:pt idx="23">
                  <c:v>0.91</c:v>
                </c:pt>
                <c:pt idx="24">
                  <c:v>0.91</c:v>
                </c:pt>
                <c:pt idx="25">
                  <c:v>0.91</c:v>
                </c:pt>
                <c:pt idx="26">
                  <c:v>0.91</c:v>
                </c:pt>
                <c:pt idx="27">
                  <c:v>0.92</c:v>
                </c:pt>
                <c:pt idx="28">
                  <c:v>0.92</c:v>
                </c:pt>
                <c:pt idx="29">
                  <c:v>0.93</c:v>
                </c:pt>
                <c:pt idx="30">
                  <c:v>0.93</c:v>
                </c:pt>
                <c:pt idx="31">
                  <c:v>0.94</c:v>
                </c:pt>
                <c:pt idx="32">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5.5280456424079936E-2"/>
                  <c:y val="-8.29732825436270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1.4983760459093793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32</c:v>
                </c:pt>
                <c:pt idx="2">
                  <c:v>14</c:v>
                </c:pt>
                <c:pt idx="3">
                  <c:v>7</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CENTRAL LONDON INTEGRATED CARE SYSTEM</a:t>
            </a:r>
            <a:endParaRPr lang="en-GB" sz="29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NORTH CENTRAL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CENTRAL LONDON INTEGRATED CARE SYSTEM, 99,710</a:t>
            </a:r>
            <a:r>
              <a:rPr lang="en-GB" sz="1600"/>
              <a:t> questionnaires were sent out, and </a:t>
            </a:r>
            <a:r>
              <a:rPr lang="en-GB" sz="1600" b="1">
                <a:solidFill>
                  <a:srgbClr val="005EB8"/>
                </a:solidFill>
              </a:rPr>
              <a:t>18,666</a:t>
            </a:r>
            <a:r>
              <a:rPr lang="en-GB" sz="1600"/>
              <a:t> were returned completed. This represents a response rate of </a:t>
            </a:r>
            <a:r>
              <a:rPr lang="en-GB" sz="1600" b="1">
                <a:solidFill>
                  <a:srgbClr val="005EB8"/>
                </a:solidFill>
              </a:rPr>
              <a:t>19%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99,710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18,666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19%</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54%</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71%</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69%</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8,439;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16,644;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5,726;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18,110;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18,567;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99,710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18,666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19%</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92%</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82%</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64%</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8,389;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17,328;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17,171;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16,599;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17,400;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534814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055741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1293363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120808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96382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949008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55661660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(18,601); ICS 2025 (18,567); PCN bases range from 160 to 1,285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4557371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6888436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88989379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90953413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88850371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992626780"/>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20293716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37327616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8723714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9605550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34162042"/>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ENFIELD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75762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4285119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(18,567); PCN bases range from 160 to 1,285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0426022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5063235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5066966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83494917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(18,524); PCN bases range from 159 to 1,277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71300696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93288327"/>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409867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1082413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603966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06150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87995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870134379"/>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(17,645); ICS 2025 (17,492); PCN bases range from 142 to 1,229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3970242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24082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5742235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929617299"/>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285575382"/>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266932604"/>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884581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9927668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97099268"/>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EAST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808653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911527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8869179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(17,492); PCN bases range from 142 to 1,229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56949272"/>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4510665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095072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06121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4734252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70176553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(10,156); ICS 2025 (10,747); PCN bases range from 88 to 799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2472422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0651599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2522020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95552846"/>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550924699"/>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87425116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47213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28602666"/>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ENFIELD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PCN 7</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AND CENTRAL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634952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232833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8375368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(10,747); PCN bases range from 88 to 799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35306538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748440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0818212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25199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85659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965067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11007387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(7,601); ICS 2025 (8,508); PCN bases range from 72 to 642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6422901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7035028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9467403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145042665"/>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8251759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83742886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526732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22196162"/>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ENFIELD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EDMONTON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AND CENTRAL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7213867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654838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9367094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(8,508); PCN bases range from 72 to 642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87380532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1456621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6761857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(17,991); PCN bases range from 150 to 1,242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5685663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83285726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5796622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92679224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(10,636); PCN bases range from 52 to 740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7779342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21214141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6314458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969339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34808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997530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01859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74759837"/>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(16,931); ICS 2025 (17,171); PCN bases range from 146 to 1,180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55597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602161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903277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28223155"/>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30557871"/>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301480450"/>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1051652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55915407"/>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HARINGEY - NORTH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516263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184259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7462194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(17,171); PCN bases range from 146 to 1,180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4005550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908045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8631973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143340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06235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2372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7741718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(12,805); ICS 2025 (13,235); PCN bases range from 108 to 898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051134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314712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56321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2945632"/>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6414761"/>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09717507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913751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97986642"/>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CAMDEN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BARNET PCN 7</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142739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520946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1850253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(13,235); PCN bases range from 108 to 898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3980128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0082976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22992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274631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59056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85503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5370517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(18,126); ICS 2025 (18,110); PCN bases range from 153 to 1,256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715725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210314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409324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98597428"/>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9197944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43061788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73002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80429310"/>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ENFIELD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CENTRAL 1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2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283712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623496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5863168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(18,110); PCN bases range from 153 to 1,256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3401263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8475166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8739910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364620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77465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949270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3627532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(16,041); ICS 2025 (16,108); PCN bases range from 132 to 1,114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3230431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011692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599842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02698954"/>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235495560"/>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1204247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12902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35359986"/>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BARNET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NORTH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HARINGEY - N15/SOUTH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1 ISLINGTON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CENTRAL HAMPSTEAD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316071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101120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6704819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(16,108); PCN bases range from 132 to 1,114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6011580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45140455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5949758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88594678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66614884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(17,786); PCN bases range from 146 to 1,226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017740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80692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930058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123450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862057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3023680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(17,544); ICS 2025 (17,635); PCN bases range from 146 to 1,218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9916191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9854629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18133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89256783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2452953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0846674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050084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431310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893254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941055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309532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39956217"/>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(17,476); ICS 2025 (17,575); PCN bases range from 144 to 1,212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2016114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0139412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5927791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38364273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39366128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59359905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9309111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735196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684070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376801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85155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6528160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(13,857); ICS 2025 (13,920); PCN bases range from 119 to 928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1146943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350920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07636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862479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90227233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43854796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8033266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5328381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478668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935597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342759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8334888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(16,871); ICS 2025 (16,992); PCN bases range from 144 to 1,176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6847977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571020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787097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011717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66387622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50961450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35734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634589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533164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41067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8949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8883811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(17,216); ICS 2025 (17,400); PCN bases range from 141 to 1,200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268642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896081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76907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613174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407054884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34505252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636652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9460422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17362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589176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032802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6314836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(16,389); ICS 2025 (16,599); PCN bases range from 138 to 1,156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8142534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623201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3543698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863191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17911070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11741637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84171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87734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379050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546368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325300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922237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(17,246); ICS 2025 (17,328); PCN bases range from 145 to 1,197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964851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294421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500611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1299917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01456316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36317105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94205994"/>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42 to 10,085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16238116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321 to 14,744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915478066"/>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151 to 16,983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69324010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170 to 3,980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47711425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539446193"/>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02304949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13488178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5903538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69467698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982690921"/>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(17,575).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260240267"/>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85488922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6,356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26968291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1,710 to 5,299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23815847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23960059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113 to 5,543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349700555"/>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61738303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(17,575).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667376245"/>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CENTRAL LONDON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1786044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18384824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24146001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18077985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02009667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44 to 7,367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00114719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473 to 10,154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011044962"/>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2,718 to 14,704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8190990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CENTRAL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318002270"/>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(17,575).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11919086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64575762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15608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1143586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0529616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(5,835). ICS 2025 (5,726);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602617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657346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275332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488803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4516563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36866803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7982878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47004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171274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178484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0019019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858980068"/>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(7,782); ICS 2025 (8,389); PCN bases range from 67 to 543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48253339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016826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6409380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281276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537655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25808703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999765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78048806"/>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PCN 7</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BARNET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HARINGEY - NORTH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BARNET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3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ENFIELD SOUTH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ISLINGTON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ENFIELD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CAMDEN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06085584"/>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19109605"/>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(8,389); PCN bases range from 67 to 543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0598506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12762507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6112709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660741613"/>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(18,549); PCN bases range from 160 to 1,281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4498186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452806881"/>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688363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253199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1073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14398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2926242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3822712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(16,633); ICS 2025 (16,644); PCN bases range from 139 to 1,158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924285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577723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383960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05694528"/>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6048887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067044937"/>
              </p:ext>
            </p:extLst>
          </p:nvPr>
        </p:nvGraphicFramePr>
        <p:xfrm>
          <a:off x="27743" y="2239603"/>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588589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98156583"/>
              </p:ext>
            </p:extLst>
          </p:nvPr>
        </p:nvGraphicFramePr>
        <p:xfrm>
          <a:off x="9028113" y="1689563"/>
          <a:ext cx="2900362" cy="3161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HARINGEY - WELBOURNE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CENTRAL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HARINGEY -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ENFIELD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BARNET 1W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HARINGEY -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KENTISH TOWN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BARNET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KENTISH TOWN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BARNET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BARNET 5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EDMONTON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ENFIELD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HARINGEY - N15/SOUTH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HARINGEY - NORTH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BARNET 1D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BARNET PCN 7</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CENTRAL HAMPSTEAD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2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BARNET 6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BARNET 3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1 ISLINGTON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CAMDEN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ENFIELD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HARINGEY - NORTH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HARINGEY - SOUTH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ENFIELD COLLABORATIVE PCN</a:t>
                      </a:r>
                    </a:p>
                  </a:txBody>
                  <a:tcPr marL="0" marR="0" marT="0" marB="0" anchor="ctr">
                    <a:lnB w="12700" cmpd="sng">
                      <a:solidFill>
                        <a:srgbClr val="FFFFFF"/>
                      </a:solidFill>
                      <a:prstDash val="solid"/>
                    </a:lnB>
                  </a:tcPr>
                </a:tc>
                <a:extLst>
                  <a:ext uri="{0D108BD9-81ED-4DB2-BD59-A6C34878D82A}">
                    <a16:rowId xmlns:a16="http://schemas.microsoft.com/office/drawing/2014/main" val="23553207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437947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2158510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(16,644); PCN bases range from 139 to 1,158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8990566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402510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496721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8260848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491926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(8,594). ICS 2025 (8,439);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562147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986968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213229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0762269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66190041"/>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67537747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CENTRAL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48698368"/>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purl.org/dc/dcmitype/"/>
    <ds:schemaRef ds:uri="c143a6c5-5942-4b69-8d61-fb579588568f"/>
    <ds:schemaRef ds:uri="http://schemas.openxmlformats.org/package/2006/metadata/core-properties"/>
    <ds:schemaRef ds:uri="http://schemas.microsoft.com/office/2006/documentManagement/types"/>
    <ds:schemaRef ds:uri="57b21b79-5d32-4c3c-9402-b397da5c7a71"/>
    <ds:schemaRef ds:uri="http://purl.org/dc/elements/1.1/"/>
    <ds:schemaRef ds:uri="http://purl.org/dc/terms/"/>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3073</TotalTime>
  <Words>9792</Words>
  <Application>Microsoft Office PowerPoint</Application>
  <PresentationFormat>Widescreen</PresentationFormat>
  <Paragraphs>1839</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1190</cp:revision>
  <dcterms:created xsi:type="dcterms:W3CDTF">2020-01-09T15:19:38Z</dcterms:created>
  <dcterms:modified xsi:type="dcterms:W3CDTF">2025-07-08T16:11:13Z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