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50</c:v>
                </c:pt>
                <c:pt idx="1">
                  <c:v>35</c:v>
                </c:pt>
                <c:pt idx="2">
                  <c:v>9</c:v>
                </c:pt>
                <c:pt idx="3">
                  <c:v>4</c:v>
                </c:pt>
                <c:pt idx="4">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83</c:v>
                </c:pt>
                <c:pt idx="1">
                  <c:v>85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6</c:v>
                </c:pt>
                <c:pt idx="1">
                  <c:v>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762944"/>
        <c:axId val="35764480"/>
      </c:lineChart>
      <c:catAx>
        <c:axId val="3576294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764480"/>
        <c:crosses val="autoZero"/>
        <c:auto val="1"/>
        <c:lblAlgn val="ctr"/>
        <c:lblOffset val="100"/>
        <c:noMultiLvlLbl val="0"/>
      </c:catAx>
      <c:valAx>
        <c:axId val="3576448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76294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1"/>
                <c:pt idx="0">
                  <c:v>GP CONNECT PCN</c:v>
                </c:pt>
                <c:pt idx="1">
                  <c:v>WARWICKSHIRE RURAL PCN</c:v>
                </c:pt>
                <c:pt idx="2">
                  <c:v>NUNEATON NORTH PCN</c:v>
                </c:pt>
                <c:pt idx="3">
                  <c:v>COVENTRY NAVIGATION 1 PCN</c:v>
                </c:pt>
                <c:pt idx="4">
                  <c:v>WARWICKSHIRE NORTH PCN</c:v>
                </c:pt>
                <c:pt idx="5">
                  <c:v>COVENTRY CENTRAL PCN</c:v>
                </c:pt>
                <c:pt idx="6">
                  <c:v>RUGBY PCN</c:v>
                </c:pt>
                <c:pt idx="7">
                  <c:v>GO WEST PCN</c:v>
                </c:pt>
                <c:pt idx="8">
                  <c:v>BEDWORTH AND BULKINGTON PCN</c:v>
                </c:pt>
                <c:pt idx="9">
                  <c:v>COVENTRY NORTH PCN</c:v>
                </c:pt>
                <c:pt idx="10">
                  <c:v>ICS</c:v>
                </c:pt>
                <c:pt idx="11">
                  <c:v>NUNEATON SOUTH PCN</c:v>
                </c:pt>
                <c:pt idx="12">
                  <c:v>LEAMINGTON SOUTH PCN</c:v>
                </c:pt>
                <c:pt idx="13">
                  <c:v>SOWE VALLEY PCN</c:v>
                </c:pt>
                <c:pt idx="14">
                  <c:v>KENILWORTH AND WARWICK PCN</c:v>
                </c:pt>
                <c:pt idx="15">
                  <c:v>CW UNITY PCN</c:v>
                </c:pt>
                <c:pt idx="16">
                  <c:v>DENE AND STOUR VALLEYS PCN</c:v>
                </c:pt>
                <c:pt idx="17">
                  <c:v>LEAMINGTON NORTH PCN</c:v>
                </c:pt>
                <c:pt idx="18">
                  <c:v>STRATFORD CENTRAL PCN</c:v>
                </c:pt>
                <c:pt idx="19">
                  <c:v>WARWICKSHIRE EAST PCN</c:v>
                </c:pt>
                <c:pt idx="20">
                  <c:v>ARDEN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21"/>
                <c:pt idx="0">
                  <c:v>GP CONNECT PCN</c:v>
                </c:pt>
                <c:pt idx="1">
                  <c:v>WARWICKSHIRE RURAL PCN</c:v>
                </c:pt>
                <c:pt idx="2">
                  <c:v>NUNEATON NORTH PCN</c:v>
                </c:pt>
                <c:pt idx="3">
                  <c:v>COVENTRY NAVIGATION 1 PCN</c:v>
                </c:pt>
                <c:pt idx="4">
                  <c:v>WARWICKSHIRE NORTH PCN</c:v>
                </c:pt>
                <c:pt idx="5">
                  <c:v>COVENTRY CENTRAL PCN</c:v>
                </c:pt>
                <c:pt idx="6">
                  <c:v>RUGBY PCN</c:v>
                </c:pt>
                <c:pt idx="7">
                  <c:v>GO WEST PCN</c:v>
                </c:pt>
                <c:pt idx="8">
                  <c:v>BEDWORTH AND BULKINGTON PCN</c:v>
                </c:pt>
                <c:pt idx="9">
                  <c:v>COVENTRY NORTH PCN</c:v>
                </c:pt>
                <c:pt idx="10">
                  <c:v>ICS</c:v>
                </c:pt>
                <c:pt idx="11">
                  <c:v>NUNEATON SOUTH PCN</c:v>
                </c:pt>
                <c:pt idx="12">
                  <c:v>LEAMINGTON SOUTH PCN</c:v>
                </c:pt>
                <c:pt idx="13">
                  <c:v>SOWE VALLEY PCN</c:v>
                </c:pt>
                <c:pt idx="14">
                  <c:v>KENILWORTH AND WARWICK PCN</c:v>
                </c:pt>
                <c:pt idx="15">
                  <c:v>CW UNITY PCN</c:v>
                </c:pt>
                <c:pt idx="16">
                  <c:v>DENE AND STOUR VALLEYS PCN</c:v>
                </c:pt>
                <c:pt idx="17">
                  <c:v>LEAMINGTON NORTH PCN</c:v>
                </c:pt>
                <c:pt idx="18">
                  <c:v>STRATFORD CENTRAL PCN</c:v>
                </c:pt>
                <c:pt idx="19">
                  <c:v>WARWICKSHIRE EAST PCN</c:v>
                </c:pt>
                <c:pt idx="20">
                  <c:v>ARDEN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1"/>
                <c:pt idx="0">
                  <c:v>GP CONNECT PCN</c:v>
                </c:pt>
                <c:pt idx="1">
                  <c:v>WARWICKSHIRE RURAL PCN</c:v>
                </c:pt>
                <c:pt idx="2">
                  <c:v>NUNEATON NORTH PCN</c:v>
                </c:pt>
                <c:pt idx="3">
                  <c:v>COVENTRY NAVIGATION 1 PCN</c:v>
                </c:pt>
                <c:pt idx="4">
                  <c:v>WARWICKSHIRE NORTH PCN</c:v>
                </c:pt>
                <c:pt idx="5">
                  <c:v>COVENTRY CENTRAL PCN</c:v>
                </c:pt>
                <c:pt idx="6">
                  <c:v>RUGBY PCN</c:v>
                </c:pt>
                <c:pt idx="7">
                  <c:v>GO WEST PCN</c:v>
                </c:pt>
                <c:pt idx="8">
                  <c:v>BEDWORTH AND BULKINGTON PCN</c:v>
                </c:pt>
                <c:pt idx="9">
                  <c:v>COVENTRY NORTH PCN</c:v>
                </c:pt>
                <c:pt idx="10">
                  <c:v>ICS</c:v>
                </c:pt>
                <c:pt idx="11">
                  <c:v>NUNEATON SOUTH PCN</c:v>
                </c:pt>
                <c:pt idx="12">
                  <c:v>LEAMINGTON SOUTH PCN</c:v>
                </c:pt>
                <c:pt idx="13">
                  <c:v>SOWE VALLEY PCN</c:v>
                </c:pt>
                <c:pt idx="14">
                  <c:v>KENILWORTH AND WARWICK PCN</c:v>
                </c:pt>
                <c:pt idx="15">
                  <c:v>CW UNITY PCN</c:v>
                </c:pt>
                <c:pt idx="16">
                  <c:v>DENE AND STOUR VALLEYS PCN</c:v>
                </c:pt>
                <c:pt idx="17">
                  <c:v>LEAMINGTON NORTH PCN</c:v>
                </c:pt>
                <c:pt idx="18">
                  <c:v>STRATFORD CENTRAL PCN</c:v>
                </c:pt>
                <c:pt idx="19">
                  <c:v>WARWICKSHIRE EAST PCN</c:v>
                </c:pt>
                <c:pt idx="20">
                  <c:v>ARDEN PCN</c:v>
                </c:pt>
              </c:strCache>
            </c:strRef>
          </c:cat>
          <c:val>
            <c:numRef>
              <c:f>Sheet1!$F$2:$F$45</c:f>
              <c:numCache>
                <c:formatCode>General</c:formatCode>
                <c:ptCount val="44"/>
                <c:pt idx="0">
                  <c:v>0.78</c:v>
                </c:pt>
                <c:pt idx="1">
                  <c:v>0.79</c:v>
                </c:pt>
                <c:pt idx="2">
                  <c:v>0.79</c:v>
                </c:pt>
                <c:pt idx="3">
                  <c:v>0.81</c:v>
                </c:pt>
                <c:pt idx="4">
                  <c:v>0.81</c:v>
                </c:pt>
                <c:pt idx="5">
                  <c:v>0.81</c:v>
                </c:pt>
                <c:pt idx="6">
                  <c:v>0.81</c:v>
                </c:pt>
                <c:pt idx="7">
                  <c:v>0.82</c:v>
                </c:pt>
                <c:pt idx="8">
                  <c:v>0.82</c:v>
                </c:pt>
                <c:pt idx="9">
                  <c:v>0.84</c:v>
                </c:pt>
                <c:pt idx="10">
                  <c:v>0.85</c:v>
                </c:pt>
                <c:pt idx="11">
                  <c:v>0.85</c:v>
                </c:pt>
                <c:pt idx="12">
                  <c:v>0.85</c:v>
                </c:pt>
                <c:pt idx="13">
                  <c:v>0.85</c:v>
                </c:pt>
                <c:pt idx="14">
                  <c:v>0.88</c:v>
                </c:pt>
                <c:pt idx="15">
                  <c:v>0.89</c:v>
                </c:pt>
                <c:pt idx="16">
                  <c:v>0.9</c:v>
                </c:pt>
                <c:pt idx="17">
                  <c:v>0.91</c:v>
                </c:pt>
                <c:pt idx="18">
                  <c:v>0.92</c:v>
                </c:pt>
                <c:pt idx="19">
                  <c:v>0.93</c:v>
                </c:pt>
                <c:pt idx="20">
                  <c:v>0.94</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21"/>
                <c:pt idx="0">
                  <c:v>GP CONNECT PCN</c:v>
                </c:pt>
                <c:pt idx="1">
                  <c:v>WARWICKSHIRE RURAL PCN</c:v>
                </c:pt>
                <c:pt idx="2">
                  <c:v>NUNEATON NORTH PCN</c:v>
                </c:pt>
                <c:pt idx="3">
                  <c:v>COVENTRY NAVIGATION 1 PCN</c:v>
                </c:pt>
                <c:pt idx="4">
                  <c:v>WARWICKSHIRE NORTH PCN</c:v>
                </c:pt>
                <c:pt idx="5">
                  <c:v>COVENTRY CENTRAL PCN</c:v>
                </c:pt>
                <c:pt idx="6">
                  <c:v>RUGBY PCN</c:v>
                </c:pt>
                <c:pt idx="7">
                  <c:v>GO WEST PCN</c:v>
                </c:pt>
                <c:pt idx="8">
                  <c:v>BEDWORTH AND BULKINGTON PCN</c:v>
                </c:pt>
                <c:pt idx="9">
                  <c:v>COVENTRY NORTH PCN</c:v>
                </c:pt>
                <c:pt idx="10">
                  <c:v>ICS</c:v>
                </c:pt>
                <c:pt idx="11">
                  <c:v>NUNEATON SOUTH PCN</c:v>
                </c:pt>
                <c:pt idx="12">
                  <c:v>LEAMINGTON SOUTH PCN</c:v>
                </c:pt>
                <c:pt idx="13">
                  <c:v>SOWE VALLEY PCN</c:v>
                </c:pt>
                <c:pt idx="14">
                  <c:v>KENILWORTH AND WARWICK PCN</c:v>
                </c:pt>
                <c:pt idx="15">
                  <c:v>CW UNITY PCN</c:v>
                </c:pt>
                <c:pt idx="16">
                  <c:v>DENE AND STOUR VALLEYS PCN</c:v>
                </c:pt>
                <c:pt idx="17">
                  <c:v>LEAMINGTON NORTH PCN</c:v>
                </c:pt>
                <c:pt idx="18">
                  <c:v>STRATFORD CENTRAL PCN</c:v>
                </c:pt>
                <c:pt idx="19">
                  <c:v>WARWICKSHIRE EAST PCN</c:v>
                </c:pt>
                <c:pt idx="20">
                  <c:v>ARDEN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21"/>
                <c:pt idx="0">
                  <c:v>GP CONNECT PCN</c:v>
                </c:pt>
                <c:pt idx="1">
                  <c:v>WARWICKSHIRE RURAL PCN</c:v>
                </c:pt>
                <c:pt idx="2">
                  <c:v>NUNEATON NORTH PCN</c:v>
                </c:pt>
                <c:pt idx="3">
                  <c:v>COVENTRY NAVIGATION 1 PCN</c:v>
                </c:pt>
                <c:pt idx="4">
                  <c:v>WARWICKSHIRE NORTH PCN</c:v>
                </c:pt>
                <c:pt idx="5">
                  <c:v>COVENTRY CENTRAL PCN</c:v>
                </c:pt>
                <c:pt idx="6">
                  <c:v>RUGBY PCN</c:v>
                </c:pt>
                <c:pt idx="7">
                  <c:v>GO WEST PCN</c:v>
                </c:pt>
                <c:pt idx="8">
                  <c:v>BEDWORTH AND BULKINGTON PCN</c:v>
                </c:pt>
                <c:pt idx="9">
                  <c:v>COVENTRY NORTH PCN</c:v>
                </c:pt>
                <c:pt idx="10">
                  <c:v>ICS</c:v>
                </c:pt>
                <c:pt idx="11">
                  <c:v>NUNEATON SOUTH PCN</c:v>
                </c:pt>
                <c:pt idx="12">
                  <c:v>LEAMINGTON SOUTH PCN</c:v>
                </c:pt>
                <c:pt idx="13">
                  <c:v>SOWE VALLEY PCN</c:v>
                </c:pt>
                <c:pt idx="14">
                  <c:v>KENILWORTH AND WARWICK PCN</c:v>
                </c:pt>
                <c:pt idx="15">
                  <c:v>CW UNITY PCN</c:v>
                </c:pt>
                <c:pt idx="16">
                  <c:v>DENE AND STOUR VALLEYS PCN</c:v>
                </c:pt>
                <c:pt idx="17">
                  <c:v>LEAMINGTON NORTH PCN</c:v>
                </c:pt>
                <c:pt idx="18">
                  <c:v>STRATFORD CENTRAL PCN</c:v>
                </c:pt>
                <c:pt idx="19">
                  <c:v>WARWICKSHIRE EAST PCN</c:v>
                </c:pt>
                <c:pt idx="20">
                  <c:v>ARDEN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607488"/>
        <c:axId val="3660595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1"/>
                <c:pt idx="0">
                  <c:v>GP CONNECT PCN</c:v>
                </c:pt>
                <c:pt idx="1">
                  <c:v>WARWICKSHIRE RURAL PCN</c:v>
                </c:pt>
                <c:pt idx="2">
                  <c:v>NUNEATON NORTH PCN</c:v>
                </c:pt>
                <c:pt idx="3">
                  <c:v>COVENTRY NAVIGATION 1 PCN</c:v>
                </c:pt>
                <c:pt idx="4">
                  <c:v>WARWICKSHIRE NORTH PCN</c:v>
                </c:pt>
                <c:pt idx="5">
                  <c:v>COVENTRY CENTRAL PCN</c:v>
                </c:pt>
                <c:pt idx="6">
                  <c:v>RUGBY PCN</c:v>
                </c:pt>
                <c:pt idx="7">
                  <c:v>GO WEST PCN</c:v>
                </c:pt>
                <c:pt idx="8">
                  <c:v>BEDWORTH AND BULKINGTON PCN</c:v>
                </c:pt>
                <c:pt idx="9">
                  <c:v>COVENTRY NORTH PCN</c:v>
                </c:pt>
                <c:pt idx="10">
                  <c:v>ICS</c:v>
                </c:pt>
                <c:pt idx="11">
                  <c:v>NUNEATON SOUTH PCN</c:v>
                </c:pt>
                <c:pt idx="12">
                  <c:v>LEAMINGTON SOUTH PCN</c:v>
                </c:pt>
                <c:pt idx="13">
                  <c:v>SOWE VALLEY PCN</c:v>
                </c:pt>
                <c:pt idx="14">
                  <c:v>KENILWORTH AND WARWICK PCN</c:v>
                </c:pt>
                <c:pt idx="15">
                  <c:v>CW UNITY PCN</c:v>
                </c:pt>
                <c:pt idx="16">
                  <c:v>DENE AND STOUR VALLEYS PCN</c:v>
                </c:pt>
                <c:pt idx="17">
                  <c:v>LEAMINGTON NORTH PCN</c:v>
                </c:pt>
                <c:pt idx="18">
                  <c:v>STRATFORD CENTRAL PCN</c:v>
                </c:pt>
                <c:pt idx="19">
                  <c:v>WARWICKSHIRE EAST PCN</c:v>
                </c:pt>
                <c:pt idx="20">
                  <c:v>ARDEN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21"/>
                <c:pt idx="0">
                  <c:v>GP CONNECT PCN</c:v>
                </c:pt>
                <c:pt idx="1">
                  <c:v>WARWICKSHIRE RURAL PCN</c:v>
                </c:pt>
                <c:pt idx="2">
                  <c:v>NUNEATON NORTH PCN</c:v>
                </c:pt>
                <c:pt idx="3">
                  <c:v>COVENTRY NAVIGATION 1 PCN</c:v>
                </c:pt>
                <c:pt idx="4">
                  <c:v>WARWICKSHIRE NORTH PCN</c:v>
                </c:pt>
                <c:pt idx="5">
                  <c:v>COVENTRY CENTRAL PCN</c:v>
                </c:pt>
                <c:pt idx="6">
                  <c:v>RUGBY PCN</c:v>
                </c:pt>
                <c:pt idx="7">
                  <c:v>GO WEST PCN</c:v>
                </c:pt>
                <c:pt idx="8">
                  <c:v>BEDWORTH AND BULKINGTON PCN</c:v>
                </c:pt>
                <c:pt idx="9">
                  <c:v>COVENTRY NORTH PCN</c:v>
                </c:pt>
                <c:pt idx="10">
                  <c:v>ICS</c:v>
                </c:pt>
                <c:pt idx="11">
                  <c:v>NUNEATON SOUTH PCN</c:v>
                </c:pt>
                <c:pt idx="12">
                  <c:v>LEAMINGTON SOUTH PCN</c:v>
                </c:pt>
                <c:pt idx="13">
                  <c:v>SOWE VALLEY PCN</c:v>
                </c:pt>
                <c:pt idx="14">
                  <c:v>KENILWORTH AND WARWICK PCN</c:v>
                </c:pt>
                <c:pt idx="15">
                  <c:v>CW UNITY PCN</c:v>
                </c:pt>
                <c:pt idx="16">
                  <c:v>DENE AND STOUR VALLEYS PCN</c:v>
                </c:pt>
                <c:pt idx="17">
                  <c:v>LEAMINGTON NORTH PCN</c:v>
                </c:pt>
                <c:pt idx="18">
                  <c:v>STRATFORD CENTRAL PCN</c:v>
                </c:pt>
                <c:pt idx="19">
                  <c:v>WARWICKSHIRE EAST PCN</c:v>
                </c:pt>
                <c:pt idx="20">
                  <c:v>ARDEN PCN</c:v>
                </c:pt>
              </c:strCache>
            </c:strRef>
          </c:cat>
          <c:val>
            <c:numRef>
              <c:f>Sheet1!$C$2:$C$45</c:f>
              <c:numCache>
                <c:formatCode>0%</c:formatCode>
                <c:ptCount val="44"/>
                <c:pt idx="0">
                  <c:v>0.78</c:v>
                </c:pt>
                <c:pt idx="1">
                  <c:v>0.79</c:v>
                </c:pt>
                <c:pt idx="2">
                  <c:v>0.79</c:v>
                </c:pt>
                <c:pt idx="3">
                  <c:v>0.81</c:v>
                </c:pt>
                <c:pt idx="4">
                  <c:v>0.81</c:v>
                </c:pt>
                <c:pt idx="5">
                  <c:v>0.81</c:v>
                </c:pt>
                <c:pt idx="6">
                  <c:v>0.81</c:v>
                </c:pt>
                <c:pt idx="7">
                  <c:v>0.82</c:v>
                </c:pt>
                <c:pt idx="8">
                  <c:v>0.82</c:v>
                </c:pt>
                <c:pt idx="9">
                  <c:v>0.84</c:v>
                </c:pt>
                <c:pt idx="10">
                  <c:v>-10</c:v>
                </c:pt>
                <c:pt idx="11">
                  <c:v>0.85</c:v>
                </c:pt>
                <c:pt idx="12">
                  <c:v>0.85</c:v>
                </c:pt>
                <c:pt idx="13">
                  <c:v>0.85</c:v>
                </c:pt>
                <c:pt idx="14">
                  <c:v>0.88</c:v>
                </c:pt>
                <c:pt idx="15">
                  <c:v>0.89</c:v>
                </c:pt>
                <c:pt idx="16">
                  <c:v>0.9</c:v>
                </c:pt>
                <c:pt idx="17">
                  <c:v>0.91</c:v>
                </c:pt>
                <c:pt idx="18">
                  <c:v>0.92</c:v>
                </c:pt>
                <c:pt idx="19">
                  <c:v>0.93</c:v>
                </c:pt>
                <c:pt idx="20">
                  <c:v>0.94</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0.85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593664"/>
        <c:axId val="36595968"/>
      </c:lineChart>
      <c:catAx>
        <c:axId val="3659366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595968"/>
        <c:crosses val="autoZero"/>
        <c:auto val="1"/>
        <c:lblAlgn val="ctr"/>
        <c:lblOffset val="100"/>
        <c:noMultiLvlLbl val="0"/>
      </c:catAx>
      <c:valAx>
        <c:axId val="3659596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593664"/>
        <c:crosses val="autoZero"/>
        <c:crossBetween val="between"/>
      </c:valAx>
      <c:valAx>
        <c:axId val="36605952"/>
        <c:scaling>
          <c:orientation val="minMax"/>
          <c:max val="1"/>
          <c:min val="0"/>
        </c:scaling>
        <c:delete val="0"/>
        <c:axPos val="r"/>
        <c:numFmt formatCode="0%" sourceLinked="1"/>
        <c:majorTickMark val="none"/>
        <c:minorTickMark val="none"/>
        <c:tickLblPos val="none"/>
        <c:spPr>
          <a:ln>
            <a:noFill/>
          </a:ln>
        </c:spPr>
        <c:crossAx val="36607488"/>
        <c:crosses val="max"/>
        <c:crossBetween val="between"/>
      </c:valAx>
      <c:catAx>
        <c:axId val="36607488"/>
        <c:scaling>
          <c:orientation val="minMax"/>
        </c:scaling>
        <c:delete val="1"/>
        <c:axPos val="b"/>
        <c:numFmt formatCode="General" sourceLinked="1"/>
        <c:majorTickMark val="out"/>
        <c:minorTickMark val="none"/>
        <c:tickLblPos val="nextTo"/>
        <c:crossAx val="3660595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23</c:v>
                </c:pt>
                <c:pt idx="1">
                  <c:v>48</c:v>
                </c:pt>
                <c:pt idx="2">
                  <c:v>20</c:v>
                </c:pt>
                <c:pt idx="3">
                  <c:v>10</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43</c:v>
                </c:pt>
                <c:pt idx="1">
                  <c:v>57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67</c:v>
                </c:pt>
                <c:pt idx="1">
                  <c:v>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33</c:v>
                </c:pt>
                <c:pt idx="1">
                  <c:v>29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2116992"/>
        <c:axId val="82118528"/>
      </c:lineChart>
      <c:catAx>
        <c:axId val="8211699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2118528"/>
        <c:crosses val="autoZero"/>
        <c:auto val="1"/>
        <c:lblAlgn val="ctr"/>
        <c:lblOffset val="100"/>
        <c:noMultiLvlLbl val="0"/>
      </c:catAx>
      <c:valAx>
        <c:axId val="8211852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211699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1"/>
                <c:pt idx="0">
                  <c:v>WARWICKSHIRE RURAL PCN</c:v>
                </c:pt>
                <c:pt idx="1">
                  <c:v>WARWICKSHIRE NORTH PCN</c:v>
                </c:pt>
                <c:pt idx="2">
                  <c:v>RUGBY PCN</c:v>
                </c:pt>
                <c:pt idx="3">
                  <c:v>BEDWORTH AND BULKINGTON PCN</c:v>
                </c:pt>
                <c:pt idx="4">
                  <c:v>NUNEATON SOUTH PCN</c:v>
                </c:pt>
                <c:pt idx="5">
                  <c:v>NUNEATON NORTH PCN</c:v>
                </c:pt>
                <c:pt idx="6">
                  <c:v>GP CONNECT PCN</c:v>
                </c:pt>
                <c:pt idx="7">
                  <c:v>COVENTRY NAVIGATION 1 PCN</c:v>
                </c:pt>
                <c:pt idx="8">
                  <c:v>COVENTRY CENTRAL PCN</c:v>
                </c:pt>
                <c:pt idx="9">
                  <c:v>ICS</c:v>
                </c:pt>
                <c:pt idx="10">
                  <c:v>COVENTRY NORTH PCN</c:v>
                </c:pt>
                <c:pt idx="11">
                  <c:v>LEAMINGTON SOUTH PCN</c:v>
                </c:pt>
                <c:pt idx="12">
                  <c:v>GO WEST PCN</c:v>
                </c:pt>
                <c:pt idx="13">
                  <c:v>DENE AND STOUR VALLEYS PCN</c:v>
                </c:pt>
                <c:pt idx="14">
                  <c:v>SOWE VALLEY PCN</c:v>
                </c:pt>
                <c:pt idx="15">
                  <c:v>KENILWORTH AND WARWICK PCN</c:v>
                </c:pt>
                <c:pt idx="16">
                  <c:v>STRATFORD CENTRAL PCN</c:v>
                </c:pt>
                <c:pt idx="17">
                  <c:v>LEAMINGTON NORTH PCN</c:v>
                </c:pt>
                <c:pt idx="18">
                  <c:v>CW UNITY PCN</c:v>
                </c:pt>
                <c:pt idx="19">
                  <c:v>WARWICKSHIRE EAST PCN</c:v>
                </c:pt>
                <c:pt idx="20">
                  <c:v>ARDEN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21"/>
                <c:pt idx="0">
                  <c:v>WARWICKSHIRE RURAL PCN</c:v>
                </c:pt>
                <c:pt idx="1">
                  <c:v>WARWICKSHIRE NORTH PCN</c:v>
                </c:pt>
                <c:pt idx="2">
                  <c:v>RUGBY PCN</c:v>
                </c:pt>
                <c:pt idx="3">
                  <c:v>BEDWORTH AND BULKINGTON PCN</c:v>
                </c:pt>
                <c:pt idx="4">
                  <c:v>NUNEATON SOUTH PCN</c:v>
                </c:pt>
                <c:pt idx="5">
                  <c:v>NUNEATON NORTH PCN</c:v>
                </c:pt>
                <c:pt idx="6">
                  <c:v>GP CONNECT PCN</c:v>
                </c:pt>
                <c:pt idx="7">
                  <c:v>COVENTRY NAVIGATION 1 PCN</c:v>
                </c:pt>
                <c:pt idx="8">
                  <c:v>COVENTRY CENTRAL PCN</c:v>
                </c:pt>
                <c:pt idx="9">
                  <c:v>ICS</c:v>
                </c:pt>
                <c:pt idx="10">
                  <c:v>COVENTRY NORTH PCN</c:v>
                </c:pt>
                <c:pt idx="11">
                  <c:v>LEAMINGTON SOUTH PCN</c:v>
                </c:pt>
                <c:pt idx="12">
                  <c:v>GO WEST PCN</c:v>
                </c:pt>
                <c:pt idx="13">
                  <c:v>DENE AND STOUR VALLEYS PCN</c:v>
                </c:pt>
                <c:pt idx="14">
                  <c:v>SOWE VALLEY PCN</c:v>
                </c:pt>
                <c:pt idx="15">
                  <c:v>KENILWORTH AND WARWICK PCN</c:v>
                </c:pt>
                <c:pt idx="16">
                  <c:v>STRATFORD CENTRAL PCN</c:v>
                </c:pt>
                <c:pt idx="17">
                  <c:v>LEAMINGTON NORTH PCN</c:v>
                </c:pt>
                <c:pt idx="18">
                  <c:v>CW UNITY PCN</c:v>
                </c:pt>
                <c:pt idx="19">
                  <c:v>WARWICKSHIRE EAST PCN</c:v>
                </c:pt>
                <c:pt idx="20">
                  <c:v>ARDEN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1"/>
                <c:pt idx="0">
                  <c:v>WARWICKSHIRE RURAL PCN</c:v>
                </c:pt>
                <c:pt idx="1">
                  <c:v>WARWICKSHIRE NORTH PCN</c:v>
                </c:pt>
                <c:pt idx="2">
                  <c:v>RUGBY PCN</c:v>
                </c:pt>
                <c:pt idx="3">
                  <c:v>BEDWORTH AND BULKINGTON PCN</c:v>
                </c:pt>
                <c:pt idx="4">
                  <c:v>NUNEATON SOUTH PCN</c:v>
                </c:pt>
                <c:pt idx="5">
                  <c:v>NUNEATON NORTH PCN</c:v>
                </c:pt>
                <c:pt idx="6">
                  <c:v>GP CONNECT PCN</c:v>
                </c:pt>
                <c:pt idx="7">
                  <c:v>COVENTRY NAVIGATION 1 PCN</c:v>
                </c:pt>
                <c:pt idx="8">
                  <c:v>COVENTRY CENTRAL PCN</c:v>
                </c:pt>
                <c:pt idx="9">
                  <c:v>ICS</c:v>
                </c:pt>
                <c:pt idx="10">
                  <c:v>COVENTRY NORTH PCN</c:v>
                </c:pt>
                <c:pt idx="11">
                  <c:v>LEAMINGTON SOUTH PCN</c:v>
                </c:pt>
                <c:pt idx="12">
                  <c:v>GO WEST PCN</c:v>
                </c:pt>
                <c:pt idx="13">
                  <c:v>DENE AND STOUR VALLEYS PCN</c:v>
                </c:pt>
                <c:pt idx="14">
                  <c:v>SOWE VALLEY PCN</c:v>
                </c:pt>
                <c:pt idx="15">
                  <c:v>KENILWORTH AND WARWICK PCN</c:v>
                </c:pt>
                <c:pt idx="16">
                  <c:v>STRATFORD CENTRAL PCN</c:v>
                </c:pt>
                <c:pt idx="17">
                  <c:v>LEAMINGTON NORTH PCN</c:v>
                </c:pt>
                <c:pt idx="18">
                  <c:v>CW UNITY PCN</c:v>
                </c:pt>
                <c:pt idx="19">
                  <c:v>WARWICKSHIRE EAST PCN</c:v>
                </c:pt>
                <c:pt idx="20">
                  <c:v>ARDEN PCN</c:v>
                </c:pt>
              </c:strCache>
            </c:strRef>
          </c:cat>
          <c:val>
            <c:numRef>
              <c:f>Sheet1!$F$2:$F$45</c:f>
              <c:numCache>
                <c:formatCode>General</c:formatCode>
                <c:ptCount val="44"/>
                <c:pt idx="0">
                  <c:v>0.43</c:v>
                </c:pt>
                <c:pt idx="1">
                  <c:v>0.46</c:v>
                </c:pt>
                <c:pt idx="2">
                  <c:v>0.57999999999999996</c:v>
                </c:pt>
                <c:pt idx="3">
                  <c:v>0.6</c:v>
                </c:pt>
                <c:pt idx="4">
                  <c:v>0.62</c:v>
                </c:pt>
                <c:pt idx="5">
                  <c:v>0.62</c:v>
                </c:pt>
                <c:pt idx="6">
                  <c:v>0.63</c:v>
                </c:pt>
                <c:pt idx="7">
                  <c:v>0.7</c:v>
                </c:pt>
                <c:pt idx="8">
                  <c:v>0.7</c:v>
                </c:pt>
                <c:pt idx="9">
                  <c:v>0.71</c:v>
                </c:pt>
                <c:pt idx="10">
                  <c:v>0.74</c:v>
                </c:pt>
                <c:pt idx="11">
                  <c:v>0.74</c:v>
                </c:pt>
                <c:pt idx="12">
                  <c:v>0.75</c:v>
                </c:pt>
                <c:pt idx="13">
                  <c:v>0.76</c:v>
                </c:pt>
                <c:pt idx="14">
                  <c:v>0.76</c:v>
                </c:pt>
                <c:pt idx="15">
                  <c:v>0.78</c:v>
                </c:pt>
                <c:pt idx="16">
                  <c:v>0.79</c:v>
                </c:pt>
                <c:pt idx="17">
                  <c:v>0.84</c:v>
                </c:pt>
                <c:pt idx="18">
                  <c:v>0.85</c:v>
                </c:pt>
                <c:pt idx="19">
                  <c:v>0.89</c:v>
                </c:pt>
                <c:pt idx="20">
                  <c:v>0.92</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21"/>
                <c:pt idx="0">
                  <c:v>WARWICKSHIRE RURAL PCN</c:v>
                </c:pt>
                <c:pt idx="1">
                  <c:v>WARWICKSHIRE NORTH PCN</c:v>
                </c:pt>
                <c:pt idx="2">
                  <c:v>RUGBY PCN</c:v>
                </c:pt>
                <c:pt idx="3">
                  <c:v>BEDWORTH AND BULKINGTON PCN</c:v>
                </c:pt>
                <c:pt idx="4">
                  <c:v>NUNEATON SOUTH PCN</c:v>
                </c:pt>
                <c:pt idx="5">
                  <c:v>NUNEATON NORTH PCN</c:v>
                </c:pt>
                <c:pt idx="6">
                  <c:v>GP CONNECT PCN</c:v>
                </c:pt>
                <c:pt idx="7">
                  <c:v>COVENTRY NAVIGATION 1 PCN</c:v>
                </c:pt>
                <c:pt idx="8">
                  <c:v>COVENTRY CENTRAL PCN</c:v>
                </c:pt>
                <c:pt idx="9">
                  <c:v>ICS</c:v>
                </c:pt>
                <c:pt idx="10">
                  <c:v>COVENTRY NORTH PCN</c:v>
                </c:pt>
                <c:pt idx="11">
                  <c:v>LEAMINGTON SOUTH PCN</c:v>
                </c:pt>
                <c:pt idx="12">
                  <c:v>GO WEST PCN</c:v>
                </c:pt>
                <c:pt idx="13">
                  <c:v>DENE AND STOUR VALLEYS PCN</c:v>
                </c:pt>
                <c:pt idx="14">
                  <c:v>SOWE VALLEY PCN</c:v>
                </c:pt>
                <c:pt idx="15">
                  <c:v>KENILWORTH AND WARWICK PCN</c:v>
                </c:pt>
                <c:pt idx="16">
                  <c:v>STRATFORD CENTRAL PCN</c:v>
                </c:pt>
                <c:pt idx="17">
                  <c:v>LEAMINGTON NORTH PCN</c:v>
                </c:pt>
                <c:pt idx="18">
                  <c:v>CW UNITY PCN</c:v>
                </c:pt>
                <c:pt idx="19">
                  <c:v>WARWICKSHIRE EAST PCN</c:v>
                </c:pt>
                <c:pt idx="20">
                  <c:v>ARDEN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21"/>
                <c:pt idx="0">
                  <c:v>WARWICKSHIRE RURAL PCN</c:v>
                </c:pt>
                <c:pt idx="1">
                  <c:v>WARWICKSHIRE NORTH PCN</c:v>
                </c:pt>
                <c:pt idx="2">
                  <c:v>RUGBY PCN</c:v>
                </c:pt>
                <c:pt idx="3">
                  <c:v>BEDWORTH AND BULKINGTON PCN</c:v>
                </c:pt>
                <c:pt idx="4">
                  <c:v>NUNEATON SOUTH PCN</c:v>
                </c:pt>
                <c:pt idx="5">
                  <c:v>NUNEATON NORTH PCN</c:v>
                </c:pt>
                <c:pt idx="6">
                  <c:v>GP CONNECT PCN</c:v>
                </c:pt>
                <c:pt idx="7">
                  <c:v>COVENTRY NAVIGATION 1 PCN</c:v>
                </c:pt>
                <c:pt idx="8">
                  <c:v>COVENTRY CENTRAL PCN</c:v>
                </c:pt>
                <c:pt idx="9">
                  <c:v>ICS</c:v>
                </c:pt>
                <c:pt idx="10">
                  <c:v>COVENTRY NORTH PCN</c:v>
                </c:pt>
                <c:pt idx="11">
                  <c:v>LEAMINGTON SOUTH PCN</c:v>
                </c:pt>
                <c:pt idx="12">
                  <c:v>GO WEST PCN</c:v>
                </c:pt>
                <c:pt idx="13">
                  <c:v>DENE AND STOUR VALLEYS PCN</c:v>
                </c:pt>
                <c:pt idx="14">
                  <c:v>SOWE VALLEY PCN</c:v>
                </c:pt>
                <c:pt idx="15">
                  <c:v>KENILWORTH AND WARWICK PCN</c:v>
                </c:pt>
                <c:pt idx="16">
                  <c:v>STRATFORD CENTRAL PCN</c:v>
                </c:pt>
                <c:pt idx="17">
                  <c:v>LEAMINGTON NORTH PCN</c:v>
                </c:pt>
                <c:pt idx="18">
                  <c:v>CW UNITY PCN</c:v>
                </c:pt>
                <c:pt idx="19">
                  <c:v>WARWICKSHIRE EAST PCN</c:v>
                </c:pt>
                <c:pt idx="20">
                  <c:v>ARDEN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2364672"/>
        <c:axId val="8236313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1"/>
                <c:pt idx="0">
                  <c:v>WARWICKSHIRE RURAL PCN</c:v>
                </c:pt>
                <c:pt idx="1">
                  <c:v>WARWICKSHIRE NORTH PCN</c:v>
                </c:pt>
                <c:pt idx="2">
                  <c:v>RUGBY PCN</c:v>
                </c:pt>
                <c:pt idx="3">
                  <c:v>BEDWORTH AND BULKINGTON PCN</c:v>
                </c:pt>
                <c:pt idx="4">
                  <c:v>NUNEATON SOUTH PCN</c:v>
                </c:pt>
                <c:pt idx="5">
                  <c:v>NUNEATON NORTH PCN</c:v>
                </c:pt>
                <c:pt idx="6">
                  <c:v>GP CONNECT PCN</c:v>
                </c:pt>
                <c:pt idx="7">
                  <c:v>COVENTRY NAVIGATION 1 PCN</c:v>
                </c:pt>
                <c:pt idx="8">
                  <c:v>COVENTRY CENTRAL PCN</c:v>
                </c:pt>
                <c:pt idx="9">
                  <c:v>ICS</c:v>
                </c:pt>
                <c:pt idx="10">
                  <c:v>COVENTRY NORTH PCN</c:v>
                </c:pt>
                <c:pt idx="11">
                  <c:v>LEAMINGTON SOUTH PCN</c:v>
                </c:pt>
                <c:pt idx="12">
                  <c:v>GO WEST PCN</c:v>
                </c:pt>
                <c:pt idx="13">
                  <c:v>DENE AND STOUR VALLEYS PCN</c:v>
                </c:pt>
                <c:pt idx="14">
                  <c:v>SOWE VALLEY PCN</c:v>
                </c:pt>
                <c:pt idx="15">
                  <c:v>KENILWORTH AND WARWICK PCN</c:v>
                </c:pt>
                <c:pt idx="16">
                  <c:v>STRATFORD CENTRAL PCN</c:v>
                </c:pt>
                <c:pt idx="17">
                  <c:v>LEAMINGTON NORTH PCN</c:v>
                </c:pt>
                <c:pt idx="18">
                  <c:v>CW UNITY PCN</c:v>
                </c:pt>
                <c:pt idx="19">
                  <c:v>WARWICKSHIRE EAST PCN</c:v>
                </c:pt>
                <c:pt idx="20">
                  <c:v>ARDEN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21"/>
                <c:pt idx="0">
                  <c:v>WARWICKSHIRE RURAL PCN</c:v>
                </c:pt>
                <c:pt idx="1">
                  <c:v>WARWICKSHIRE NORTH PCN</c:v>
                </c:pt>
                <c:pt idx="2">
                  <c:v>RUGBY PCN</c:v>
                </c:pt>
                <c:pt idx="3">
                  <c:v>BEDWORTH AND BULKINGTON PCN</c:v>
                </c:pt>
                <c:pt idx="4">
                  <c:v>NUNEATON SOUTH PCN</c:v>
                </c:pt>
                <c:pt idx="5">
                  <c:v>NUNEATON NORTH PCN</c:v>
                </c:pt>
                <c:pt idx="6">
                  <c:v>GP CONNECT PCN</c:v>
                </c:pt>
                <c:pt idx="7">
                  <c:v>COVENTRY NAVIGATION 1 PCN</c:v>
                </c:pt>
                <c:pt idx="8">
                  <c:v>COVENTRY CENTRAL PCN</c:v>
                </c:pt>
                <c:pt idx="9">
                  <c:v>ICS</c:v>
                </c:pt>
                <c:pt idx="10">
                  <c:v>COVENTRY NORTH PCN</c:v>
                </c:pt>
                <c:pt idx="11">
                  <c:v>LEAMINGTON SOUTH PCN</c:v>
                </c:pt>
                <c:pt idx="12">
                  <c:v>GO WEST PCN</c:v>
                </c:pt>
                <c:pt idx="13">
                  <c:v>DENE AND STOUR VALLEYS PCN</c:v>
                </c:pt>
                <c:pt idx="14">
                  <c:v>SOWE VALLEY PCN</c:v>
                </c:pt>
                <c:pt idx="15">
                  <c:v>KENILWORTH AND WARWICK PCN</c:v>
                </c:pt>
                <c:pt idx="16">
                  <c:v>STRATFORD CENTRAL PCN</c:v>
                </c:pt>
                <c:pt idx="17">
                  <c:v>LEAMINGTON NORTH PCN</c:v>
                </c:pt>
                <c:pt idx="18">
                  <c:v>CW UNITY PCN</c:v>
                </c:pt>
                <c:pt idx="19">
                  <c:v>WARWICKSHIRE EAST PCN</c:v>
                </c:pt>
                <c:pt idx="20">
                  <c:v>ARDEN PCN</c:v>
                </c:pt>
              </c:strCache>
            </c:strRef>
          </c:cat>
          <c:val>
            <c:numRef>
              <c:f>Sheet1!$C$2:$C$45</c:f>
              <c:numCache>
                <c:formatCode>0%</c:formatCode>
                <c:ptCount val="44"/>
                <c:pt idx="0">
                  <c:v>0.43</c:v>
                </c:pt>
                <c:pt idx="1">
                  <c:v>0.46</c:v>
                </c:pt>
                <c:pt idx="2">
                  <c:v>0.57999999999999996</c:v>
                </c:pt>
                <c:pt idx="3">
                  <c:v>0.6</c:v>
                </c:pt>
                <c:pt idx="4">
                  <c:v>0.62</c:v>
                </c:pt>
                <c:pt idx="5">
                  <c:v>0.62</c:v>
                </c:pt>
                <c:pt idx="6">
                  <c:v>0.63</c:v>
                </c:pt>
                <c:pt idx="7">
                  <c:v>0.7</c:v>
                </c:pt>
                <c:pt idx="8">
                  <c:v>0.7</c:v>
                </c:pt>
                <c:pt idx="9">
                  <c:v>-10</c:v>
                </c:pt>
                <c:pt idx="10">
                  <c:v>0.74</c:v>
                </c:pt>
                <c:pt idx="11">
                  <c:v>0.74</c:v>
                </c:pt>
                <c:pt idx="12">
                  <c:v>0.75</c:v>
                </c:pt>
                <c:pt idx="13">
                  <c:v>0.76</c:v>
                </c:pt>
                <c:pt idx="14">
                  <c:v>0.76</c:v>
                </c:pt>
                <c:pt idx="15">
                  <c:v>0.78</c:v>
                </c:pt>
                <c:pt idx="16">
                  <c:v>0.79</c:v>
                </c:pt>
                <c:pt idx="17">
                  <c:v>0.84</c:v>
                </c:pt>
                <c:pt idx="18">
                  <c:v>0.85</c:v>
                </c:pt>
                <c:pt idx="19">
                  <c:v>0.89</c:v>
                </c:pt>
                <c:pt idx="20">
                  <c:v>0.92</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0.71</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2359040"/>
        <c:axId val="82361344"/>
      </c:lineChart>
      <c:catAx>
        <c:axId val="8235904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2361344"/>
        <c:crosses val="autoZero"/>
        <c:auto val="1"/>
        <c:lblAlgn val="ctr"/>
        <c:lblOffset val="100"/>
        <c:noMultiLvlLbl val="0"/>
      </c:catAx>
      <c:valAx>
        <c:axId val="8236134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2359040"/>
        <c:crosses val="autoZero"/>
        <c:crossBetween val="between"/>
      </c:valAx>
      <c:valAx>
        <c:axId val="82363136"/>
        <c:scaling>
          <c:orientation val="minMax"/>
          <c:max val="1"/>
          <c:min val="0"/>
        </c:scaling>
        <c:delete val="0"/>
        <c:axPos val="r"/>
        <c:numFmt formatCode="0%" sourceLinked="1"/>
        <c:majorTickMark val="none"/>
        <c:minorTickMark val="none"/>
        <c:tickLblPos val="none"/>
        <c:spPr>
          <a:ln>
            <a:noFill/>
          </a:ln>
        </c:spPr>
        <c:crossAx val="82364672"/>
        <c:crosses val="max"/>
        <c:crossBetween val="between"/>
      </c:valAx>
      <c:catAx>
        <c:axId val="82364672"/>
        <c:scaling>
          <c:orientation val="minMax"/>
        </c:scaling>
        <c:delete val="1"/>
        <c:axPos val="b"/>
        <c:numFmt formatCode="General" sourceLinked="1"/>
        <c:majorTickMark val="out"/>
        <c:minorTickMark val="none"/>
        <c:tickLblPos val="nextTo"/>
        <c:crossAx val="8236313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45</c:v>
                </c:pt>
                <c:pt idx="1">
                  <c:v>44</c:v>
                </c:pt>
                <c:pt idx="2">
                  <c:v>8</c:v>
                </c:pt>
                <c:pt idx="3">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89</c:v>
                </c:pt>
                <c:pt idx="1">
                  <c:v>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11</c:v>
                </c:pt>
                <c:pt idx="1">
                  <c:v>11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90379392"/>
        <c:axId val="90380928"/>
      </c:lineChart>
      <c:catAx>
        <c:axId val="9037939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90380928"/>
        <c:crosses val="autoZero"/>
        <c:auto val="1"/>
        <c:lblAlgn val="ctr"/>
        <c:lblOffset val="100"/>
        <c:noMultiLvlLbl val="0"/>
      </c:catAx>
      <c:valAx>
        <c:axId val="9038092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9037939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1"/>
                <c:pt idx="0">
                  <c:v>COVENTRY CENTRAL PCN</c:v>
                </c:pt>
                <c:pt idx="1">
                  <c:v>NUNEATON NORTH PCN</c:v>
                </c:pt>
                <c:pt idx="2">
                  <c:v>COVENTRY NAVIGATION 1 PCN</c:v>
                </c:pt>
                <c:pt idx="3">
                  <c:v>GP CONNECT PCN</c:v>
                </c:pt>
                <c:pt idx="4">
                  <c:v>WARWICKSHIRE RURAL PCN</c:v>
                </c:pt>
                <c:pt idx="5">
                  <c:v>LEAMINGTON SOUTH PCN</c:v>
                </c:pt>
                <c:pt idx="6">
                  <c:v>WARWICKSHIRE NORTH PCN</c:v>
                </c:pt>
                <c:pt idx="7">
                  <c:v>RUGBY PCN</c:v>
                </c:pt>
                <c:pt idx="8">
                  <c:v>SOWE VALLEY PCN</c:v>
                </c:pt>
                <c:pt idx="9">
                  <c:v>ICS</c:v>
                </c:pt>
                <c:pt idx="10">
                  <c:v>GO WEST PCN</c:v>
                </c:pt>
                <c:pt idx="11">
                  <c:v>KENILWORTH AND WARWICK PCN</c:v>
                </c:pt>
                <c:pt idx="12">
                  <c:v>NUNEATON SOUTH PCN</c:v>
                </c:pt>
                <c:pt idx="13">
                  <c:v>BEDWORTH AND BULKINGTON PCN</c:v>
                </c:pt>
                <c:pt idx="14">
                  <c:v>COVENTRY NORTH PCN</c:v>
                </c:pt>
                <c:pt idx="15">
                  <c:v>DENE AND STOUR VALLEYS PCN</c:v>
                </c:pt>
                <c:pt idx="16">
                  <c:v>WARWICKSHIRE EAST PCN</c:v>
                </c:pt>
                <c:pt idx="17">
                  <c:v>CW UNITY PCN</c:v>
                </c:pt>
                <c:pt idx="18">
                  <c:v>STRATFORD CENTRAL PCN</c:v>
                </c:pt>
                <c:pt idx="19">
                  <c:v>LEAMINGTON NORTH PCN</c:v>
                </c:pt>
                <c:pt idx="20">
                  <c:v>ARDEN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21"/>
                <c:pt idx="0">
                  <c:v>COVENTRY CENTRAL PCN</c:v>
                </c:pt>
                <c:pt idx="1">
                  <c:v>NUNEATON NORTH PCN</c:v>
                </c:pt>
                <c:pt idx="2">
                  <c:v>COVENTRY NAVIGATION 1 PCN</c:v>
                </c:pt>
                <c:pt idx="3">
                  <c:v>GP CONNECT PCN</c:v>
                </c:pt>
                <c:pt idx="4">
                  <c:v>WARWICKSHIRE RURAL PCN</c:v>
                </c:pt>
                <c:pt idx="5">
                  <c:v>LEAMINGTON SOUTH PCN</c:v>
                </c:pt>
                <c:pt idx="6">
                  <c:v>WARWICKSHIRE NORTH PCN</c:v>
                </c:pt>
                <c:pt idx="7">
                  <c:v>RUGBY PCN</c:v>
                </c:pt>
                <c:pt idx="8">
                  <c:v>SOWE VALLEY PCN</c:v>
                </c:pt>
                <c:pt idx="9">
                  <c:v>ICS</c:v>
                </c:pt>
                <c:pt idx="10">
                  <c:v>GO WEST PCN</c:v>
                </c:pt>
                <c:pt idx="11">
                  <c:v>KENILWORTH AND WARWICK PCN</c:v>
                </c:pt>
                <c:pt idx="12">
                  <c:v>NUNEATON SOUTH PCN</c:v>
                </c:pt>
                <c:pt idx="13">
                  <c:v>BEDWORTH AND BULKINGTON PCN</c:v>
                </c:pt>
                <c:pt idx="14">
                  <c:v>COVENTRY NORTH PCN</c:v>
                </c:pt>
                <c:pt idx="15">
                  <c:v>DENE AND STOUR VALLEYS PCN</c:v>
                </c:pt>
                <c:pt idx="16">
                  <c:v>WARWICKSHIRE EAST PCN</c:v>
                </c:pt>
                <c:pt idx="17">
                  <c:v>CW UNITY PCN</c:v>
                </c:pt>
                <c:pt idx="18">
                  <c:v>STRATFORD CENTRAL PCN</c:v>
                </c:pt>
                <c:pt idx="19">
                  <c:v>LEAMINGTON NORTH PCN</c:v>
                </c:pt>
                <c:pt idx="20">
                  <c:v>ARDEN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1"/>
                <c:pt idx="0">
                  <c:v>COVENTRY CENTRAL PCN</c:v>
                </c:pt>
                <c:pt idx="1">
                  <c:v>NUNEATON NORTH PCN</c:v>
                </c:pt>
                <c:pt idx="2">
                  <c:v>COVENTRY NAVIGATION 1 PCN</c:v>
                </c:pt>
                <c:pt idx="3">
                  <c:v>GP CONNECT PCN</c:v>
                </c:pt>
                <c:pt idx="4">
                  <c:v>WARWICKSHIRE RURAL PCN</c:v>
                </c:pt>
                <c:pt idx="5">
                  <c:v>LEAMINGTON SOUTH PCN</c:v>
                </c:pt>
                <c:pt idx="6">
                  <c:v>WARWICKSHIRE NORTH PCN</c:v>
                </c:pt>
                <c:pt idx="7">
                  <c:v>RUGBY PCN</c:v>
                </c:pt>
                <c:pt idx="8">
                  <c:v>SOWE VALLEY PCN</c:v>
                </c:pt>
                <c:pt idx="9">
                  <c:v>ICS</c:v>
                </c:pt>
                <c:pt idx="10">
                  <c:v>GO WEST PCN</c:v>
                </c:pt>
                <c:pt idx="11">
                  <c:v>KENILWORTH AND WARWICK PCN</c:v>
                </c:pt>
                <c:pt idx="12">
                  <c:v>NUNEATON SOUTH PCN</c:v>
                </c:pt>
                <c:pt idx="13">
                  <c:v>BEDWORTH AND BULKINGTON PCN</c:v>
                </c:pt>
                <c:pt idx="14">
                  <c:v>COVENTRY NORTH PCN</c:v>
                </c:pt>
                <c:pt idx="15">
                  <c:v>DENE AND STOUR VALLEYS PCN</c:v>
                </c:pt>
                <c:pt idx="16">
                  <c:v>WARWICKSHIRE EAST PCN</c:v>
                </c:pt>
                <c:pt idx="17">
                  <c:v>CW UNITY PCN</c:v>
                </c:pt>
                <c:pt idx="18">
                  <c:v>STRATFORD CENTRAL PCN</c:v>
                </c:pt>
                <c:pt idx="19">
                  <c:v>LEAMINGTON NORTH PCN</c:v>
                </c:pt>
                <c:pt idx="20">
                  <c:v>ARDEN PCN</c:v>
                </c:pt>
              </c:strCache>
            </c:strRef>
          </c:cat>
          <c:val>
            <c:numRef>
              <c:f>Sheet1!$F$2:$F$45</c:f>
              <c:numCache>
                <c:formatCode>General</c:formatCode>
                <c:ptCount val="44"/>
                <c:pt idx="0">
                  <c:v>0.81</c:v>
                </c:pt>
                <c:pt idx="1">
                  <c:v>0.83</c:v>
                </c:pt>
                <c:pt idx="2">
                  <c:v>0.85</c:v>
                </c:pt>
                <c:pt idx="3">
                  <c:v>0.85</c:v>
                </c:pt>
                <c:pt idx="4">
                  <c:v>0.86</c:v>
                </c:pt>
                <c:pt idx="5">
                  <c:v>0.87</c:v>
                </c:pt>
                <c:pt idx="6">
                  <c:v>0.87</c:v>
                </c:pt>
                <c:pt idx="7">
                  <c:v>0.88</c:v>
                </c:pt>
                <c:pt idx="8">
                  <c:v>0.88</c:v>
                </c:pt>
                <c:pt idx="9">
                  <c:v>0.89</c:v>
                </c:pt>
                <c:pt idx="10">
                  <c:v>0.89</c:v>
                </c:pt>
                <c:pt idx="11">
                  <c:v>0.9</c:v>
                </c:pt>
                <c:pt idx="12">
                  <c:v>0.9</c:v>
                </c:pt>
                <c:pt idx="13">
                  <c:v>0.9</c:v>
                </c:pt>
                <c:pt idx="14">
                  <c:v>0.91</c:v>
                </c:pt>
                <c:pt idx="15">
                  <c:v>0.92</c:v>
                </c:pt>
                <c:pt idx="16">
                  <c:v>0.93</c:v>
                </c:pt>
                <c:pt idx="17">
                  <c:v>0.93</c:v>
                </c:pt>
                <c:pt idx="18">
                  <c:v>0.94</c:v>
                </c:pt>
                <c:pt idx="19">
                  <c:v>0.95</c:v>
                </c:pt>
                <c:pt idx="20">
                  <c:v>0.96</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21"/>
                <c:pt idx="0">
                  <c:v>COVENTRY CENTRAL PCN</c:v>
                </c:pt>
                <c:pt idx="1">
                  <c:v>NUNEATON NORTH PCN</c:v>
                </c:pt>
                <c:pt idx="2">
                  <c:v>COVENTRY NAVIGATION 1 PCN</c:v>
                </c:pt>
                <c:pt idx="3">
                  <c:v>GP CONNECT PCN</c:v>
                </c:pt>
                <c:pt idx="4">
                  <c:v>WARWICKSHIRE RURAL PCN</c:v>
                </c:pt>
                <c:pt idx="5">
                  <c:v>LEAMINGTON SOUTH PCN</c:v>
                </c:pt>
                <c:pt idx="6">
                  <c:v>WARWICKSHIRE NORTH PCN</c:v>
                </c:pt>
                <c:pt idx="7">
                  <c:v>RUGBY PCN</c:v>
                </c:pt>
                <c:pt idx="8">
                  <c:v>SOWE VALLEY PCN</c:v>
                </c:pt>
                <c:pt idx="9">
                  <c:v>ICS</c:v>
                </c:pt>
                <c:pt idx="10">
                  <c:v>GO WEST PCN</c:v>
                </c:pt>
                <c:pt idx="11">
                  <c:v>KENILWORTH AND WARWICK PCN</c:v>
                </c:pt>
                <c:pt idx="12">
                  <c:v>NUNEATON SOUTH PCN</c:v>
                </c:pt>
                <c:pt idx="13">
                  <c:v>BEDWORTH AND BULKINGTON PCN</c:v>
                </c:pt>
                <c:pt idx="14">
                  <c:v>COVENTRY NORTH PCN</c:v>
                </c:pt>
                <c:pt idx="15">
                  <c:v>DENE AND STOUR VALLEYS PCN</c:v>
                </c:pt>
                <c:pt idx="16">
                  <c:v>WARWICKSHIRE EAST PCN</c:v>
                </c:pt>
                <c:pt idx="17">
                  <c:v>CW UNITY PCN</c:v>
                </c:pt>
                <c:pt idx="18">
                  <c:v>STRATFORD CENTRAL PCN</c:v>
                </c:pt>
                <c:pt idx="19">
                  <c:v>LEAMINGTON NORTH PCN</c:v>
                </c:pt>
                <c:pt idx="20">
                  <c:v>ARDEN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21"/>
                <c:pt idx="0">
                  <c:v>COVENTRY CENTRAL PCN</c:v>
                </c:pt>
                <c:pt idx="1">
                  <c:v>NUNEATON NORTH PCN</c:v>
                </c:pt>
                <c:pt idx="2">
                  <c:v>COVENTRY NAVIGATION 1 PCN</c:v>
                </c:pt>
                <c:pt idx="3">
                  <c:v>GP CONNECT PCN</c:v>
                </c:pt>
                <c:pt idx="4">
                  <c:v>WARWICKSHIRE RURAL PCN</c:v>
                </c:pt>
                <c:pt idx="5">
                  <c:v>LEAMINGTON SOUTH PCN</c:v>
                </c:pt>
                <c:pt idx="6">
                  <c:v>WARWICKSHIRE NORTH PCN</c:v>
                </c:pt>
                <c:pt idx="7">
                  <c:v>RUGBY PCN</c:v>
                </c:pt>
                <c:pt idx="8">
                  <c:v>SOWE VALLEY PCN</c:v>
                </c:pt>
                <c:pt idx="9">
                  <c:v>ICS</c:v>
                </c:pt>
                <c:pt idx="10">
                  <c:v>GO WEST PCN</c:v>
                </c:pt>
                <c:pt idx="11">
                  <c:v>KENILWORTH AND WARWICK PCN</c:v>
                </c:pt>
                <c:pt idx="12">
                  <c:v>NUNEATON SOUTH PCN</c:v>
                </c:pt>
                <c:pt idx="13">
                  <c:v>BEDWORTH AND BULKINGTON PCN</c:v>
                </c:pt>
                <c:pt idx="14">
                  <c:v>COVENTRY NORTH PCN</c:v>
                </c:pt>
                <c:pt idx="15">
                  <c:v>DENE AND STOUR VALLEYS PCN</c:v>
                </c:pt>
                <c:pt idx="16">
                  <c:v>WARWICKSHIRE EAST PCN</c:v>
                </c:pt>
                <c:pt idx="17">
                  <c:v>CW UNITY PCN</c:v>
                </c:pt>
                <c:pt idx="18">
                  <c:v>STRATFORD CENTRAL PCN</c:v>
                </c:pt>
                <c:pt idx="19">
                  <c:v>LEAMINGTON NORTH PCN</c:v>
                </c:pt>
                <c:pt idx="20">
                  <c:v>ARDEN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98397184"/>
        <c:axId val="9839564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1"/>
                <c:pt idx="0">
                  <c:v>COVENTRY CENTRAL PCN</c:v>
                </c:pt>
                <c:pt idx="1">
                  <c:v>NUNEATON NORTH PCN</c:v>
                </c:pt>
                <c:pt idx="2">
                  <c:v>COVENTRY NAVIGATION 1 PCN</c:v>
                </c:pt>
                <c:pt idx="3">
                  <c:v>GP CONNECT PCN</c:v>
                </c:pt>
                <c:pt idx="4">
                  <c:v>WARWICKSHIRE RURAL PCN</c:v>
                </c:pt>
                <c:pt idx="5">
                  <c:v>LEAMINGTON SOUTH PCN</c:v>
                </c:pt>
                <c:pt idx="6">
                  <c:v>WARWICKSHIRE NORTH PCN</c:v>
                </c:pt>
                <c:pt idx="7">
                  <c:v>RUGBY PCN</c:v>
                </c:pt>
                <c:pt idx="8">
                  <c:v>SOWE VALLEY PCN</c:v>
                </c:pt>
                <c:pt idx="9">
                  <c:v>ICS</c:v>
                </c:pt>
                <c:pt idx="10">
                  <c:v>GO WEST PCN</c:v>
                </c:pt>
                <c:pt idx="11">
                  <c:v>KENILWORTH AND WARWICK PCN</c:v>
                </c:pt>
                <c:pt idx="12">
                  <c:v>NUNEATON SOUTH PCN</c:v>
                </c:pt>
                <c:pt idx="13">
                  <c:v>BEDWORTH AND BULKINGTON PCN</c:v>
                </c:pt>
                <c:pt idx="14">
                  <c:v>COVENTRY NORTH PCN</c:v>
                </c:pt>
                <c:pt idx="15">
                  <c:v>DENE AND STOUR VALLEYS PCN</c:v>
                </c:pt>
                <c:pt idx="16">
                  <c:v>WARWICKSHIRE EAST PCN</c:v>
                </c:pt>
                <c:pt idx="17">
                  <c:v>CW UNITY PCN</c:v>
                </c:pt>
                <c:pt idx="18">
                  <c:v>STRATFORD CENTRAL PCN</c:v>
                </c:pt>
                <c:pt idx="19">
                  <c:v>LEAMINGTON NORTH PCN</c:v>
                </c:pt>
                <c:pt idx="20">
                  <c:v>ARDEN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21"/>
                <c:pt idx="0">
                  <c:v>COVENTRY CENTRAL PCN</c:v>
                </c:pt>
                <c:pt idx="1">
                  <c:v>NUNEATON NORTH PCN</c:v>
                </c:pt>
                <c:pt idx="2">
                  <c:v>COVENTRY NAVIGATION 1 PCN</c:v>
                </c:pt>
                <c:pt idx="3">
                  <c:v>GP CONNECT PCN</c:v>
                </c:pt>
                <c:pt idx="4">
                  <c:v>WARWICKSHIRE RURAL PCN</c:v>
                </c:pt>
                <c:pt idx="5">
                  <c:v>LEAMINGTON SOUTH PCN</c:v>
                </c:pt>
                <c:pt idx="6">
                  <c:v>WARWICKSHIRE NORTH PCN</c:v>
                </c:pt>
                <c:pt idx="7">
                  <c:v>RUGBY PCN</c:v>
                </c:pt>
                <c:pt idx="8">
                  <c:v>SOWE VALLEY PCN</c:v>
                </c:pt>
                <c:pt idx="9">
                  <c:v>ICS</c:v>
                </c:pt>
                <c:pt idx="10">
                  <c:v>GO WEST PCN</c:v>
                </c:pt>
                <c:pt idx="11">
                  <c:v>KENILWORTH AND WARWICK PCN</c:v>
                </c:pt>
                <c:pt idx="12">
                  <c:v>NUNEATON SOUTH PCN</c:v>
                </c:pt>
                <c:pt idx="13">
                  <c:v>BEDWORTH AND BULKINGTON PCN</c:v>
                </c:pt>
                <c:pt idx="14">
                  <c:v>COVENTRY NORTH PCN</c:v>
                </c:pt>
                <c:pt idx="15">
                  <c:v>DENE AND STOUR VALLEYS PCN</c:v>
                </c:pt>
                <c:pt idx="16">
                  <c:v>WARWICKSHIRE EAST PCN</c:v>
                </c:pt>
                <c:pt idx="17">
                  <c:v>CW UNITY PCN</c:v>
                </c:pt>
                <c:pt idx="18">
                  <c:v>STRATFORD CENTRAL PCN</c:v>
                </c:pt>
                <c:pt idx="19">
                  <c:v>LEAMINGTON NORTH PCN</c:v>
                </c:pt>
                <c:pt idx="20">
                  <c:v>ARDEN PCN</c:v>
                </c:pt>
              </c:strCache>
            </c:strRef>
          </c:cat>
          <c:val>
            <c:numRef>
              <c:f>Sheet1!$C$2:$C$45</c:f>
              <c:numCache>
                <c:formatCode>0%</c:formatCode>
                <c:ptCount val="44"/>
                <c:pt idx="0">
                  <c:v>0.81</c:v>
                </c:pt>
                <c:pt idx="1">
                  <c:v>0.83</c:v>
                </c:pt>
                <c:pt idx="2">
                  <c:v>0.85</c:v>
                </c:pt>
                <c:pt idx="3">
                  <c:v>0.85</c:v>
                </c:pt>
                <c:pt idx="4">
                  <c:v>0.86</c:v>
                </c:pt>
                <c:pt idx="5">
                  <c:v>0.87</c:v>
                </c:pt>
                <c:pt idx="6">
                  <c:v>0.87</c:v>
                </c:pt>
                <c:pt idx="7">
                  <c:v>0.88</c:v>
                </c:pt>
                <c:pt idx="8">
                  <c:v>0.88</c:v>
                </c:pt>
                <c:pt idx="9">
                  <c:v>-10</c:v>
                </c:pt>
                <c:pt idx="10">
                  <c:v>0.89</c:v>
                </c:pt>
                <c:pt idx="11">
                  <c:v>0.9</c:v>
                </c:pt>
                <c:pt idx="12">
                  <c:v>0.9</c:v>
                </c:pt>
                <c:pt idx="13">
                  <c:v>0.9</c:v>
                </c:pt>
                <c:pt idx="14">
                  <c:v>0.91</c:v>
                </c:pt>
                <c:pt idx="15">
                  <c:v>0.92</c:v>
                </c:pt>
                <c:pt idx="16">
                  <c:v>0.93</c:v>
                </c:pt>
                <c:pt idx="17">
                  <c:v>0.93</c:v>
                </c:pt>
                <c:pt idx="18">
                  <c:v>0.94</c:v>
                </c:pt>
                <c:pt idx="19">
                  <c:v>0.95</c:v>
                </c:pt>
                <c:pt idx="20">
                  <c:v>0.96</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0.89</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98387456"/>
        <c:axId val="98394112"/>
      </c:lineChart>
      <c:catAx>
        <c:axId val="9838745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98394112"/>
        <c:crosses val="autoZero"/>
        <c:auto val="1"/>
        <c:lblAlgn val="ctr"/>
        <c:lblOffset val="100"/>
        <c:noMultiLvlLbl val="0"/>
      </c:catAx>
      <c:valAx>
        <c:axId val="9839411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98387456"/>
        <c:crosses val="autoZero"/>
        <c:crossBetween val="between"/>
      </c:valAx>
      <c:valAx>
        <c:axId val="98395648"/>
        <c:scaling>
          <c:orientation val="minMax"/>
          <c:max val="1"/>
          <c:min val="0"/>
        </c:scaling>
        <c:delete val="0"/>
        <c:axPos val="r"/>
        <c:numFmt formatCode="0%" sourceLinked="1"/>
        <c:majorTickMark val="none"/>
        <c:minorTickMark val="none"/>
        <c:tickLblPos val="none"/>
        <c:spPr>
          <a:ln>
            <a:noFill/>
          </a:ln>
        </c:spPr>
        <c:crossAx val="98397184"/>
        <c:crosses val="max"/>
        <c:crossBetween val="between"/>
      </c:valAx>
      <c:catAx>
        <c:axId val="98397184"/>
        <c:scaling>
          <c:orientation val="minMax"/>
        </c:scaling>
        <c:delete val="1"/>
        <c:axPos val="b"/>
        <c:numFmt formatCode="General" sourceLinked="1"/>
        <c:majorTickMark val="out"/>
        <c:minorTickMark val="none"/>
        <c:tickLblPos val="nextTo"/>
        <c:crossAx val="9839564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17</c:v>
                </c:pt>
                <c:pt idx="1">
                  <c:v>21</c:v>
                </c:pt>
                <c:pt idx="2">
                  <c:v>6</c:v>
                </c:pt>
                <c:pt idx="3">
                  <c:v>15</c:v>
                </c:pt>
                <c:pt idx="4">
                  <c:v>61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100037760"/>
        <c:axId val="100039296"/>
      </c:barChart>
      <c:catAx>
        <c:axId val="100037760"/>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00039296"/>
        <c:crosses val="autoZero"/>
        <c:auto val="1"/>
        <c:lblAlgn val="ctr"/>
        <c:lblOffset val="100"/>
        <c:noMultiLvlLbl val="0"/>
      </c:catAx>
      <c:valAx>
        <c:axId val="100039296"/>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00037760"/>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30</c:v>
                </c:pt>
                <c:pt idx="1">
                  <c:v>35</c:v>
                </c:pt>
                <c:pt idx="2">
                  <c:v>10</c:v>
                </c:pt>
                <c:pt idx="3">
                  <c:v>33</c:v>
                </c:pt>
                <c:pt idx="4">
                  <c:v>73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10</c:v>
                </c:pt>
                <c:pt idx="1">
                  <c:v>13</c:v>
                </c:pt>
                <c:pt idx="2">
                  <c:v>1</c:v>
                </c:pt>
                <c:pt idx="3">
                  <c:v>8</c:v>
                </c:pt>
                <c:pt idx="4">
                  <c:v>38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100112640"/>
        <c:axId val="100114432"/>
      </c:stockChart>
      <c:catAx>
        <c:axId val="100112640"/>
        <c:scaling>
          <c:orientation val="minMax"/>
        </c:scaling>
        <c:delete val="1"/>
        <c:axPos val="b"/>
        <c:numFmt formatCode="m/d/yyyy" sourceLinked="1"/>
        <c:majorTickMark val="out"/>
        <c:minorTickMark val="none"/>
        <c:tickLblPos val="nextTo"/>
        <c:crossAx val="100114432"/>
        <c:crosses val="autoZero"/>
        <c:auto val="1"/>
        <c:lblAlgn val="ctr"/>
        <c:lblOffset val="100"/>
        <c:noMultiLvlLbl val="0"/>
      </c:catAx>
      <c:valAx>
        <c:axId val="100114432"/>
        <c:scaling>
          <c:orientation val="minMax"/>
          <c:max val="100"/>
          <c:min val="0"/>
        </c:scaling>
        <c:delete val="1"/>
        <c:axPos val="l"/>
        <c:numFmt formatCode="m/d/yyyy" sourceLinked="1"/>
        <c:majorTickMark val="out"/>
        <c:minorTickMark val="none"/>
        <c:tickLblPos val="nextTo"/>
        <c:crossAx val="1001126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25</c:v>
                </c:pt>
                <c:pt idx="1">
                  <c:v>51</c:v>
                </c:pt>
                <c:pt idx="2">
                  <c:v>17</c:v>
                </c:pt>
                <c:pt idx="3">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76</c:v>
                </c:pt>
                <c:pt idx="1">
                  <c:v>76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24</c:v>
                </c:pt>
                <c:pt idx="1">
                  <c:v>24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3225984"/>
        <c:axId val="103231872"/>
      </c:lineChart>
      <c:catAx>
        <c:axId val="10322598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3231872"/>
        <c:crosses val="autoZero"/>
        <c:auto val="1"/>
        <c:lblAlgn val="ctr"/>
        <c:lblOffset val="100"/>
        <c:noMultiLvlLbl val="0"/>
      </c:catAx>
      <c:valAx>
        <c:axId val="10323187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322598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1"/>
                <c:pt idx="0">
                  <c:v>WARWICKSHIRE NORTH PCN</c:v>
                </c:pt>
                <c:pt idx="1">
                  <c:v>WARWICKSHIRE RURAL PCN</c:v>
                </c:pt>
                <c:pt idx="2">
                  <c:v>GP CONNECT PCN</c:v>
                </c:pt>
                <c:pt idx="3">
                  <c:v>BEDWORTH AND BULKINGTON PCN</c:v>
                </c:pt>
                <c:pt idx="4">
                  <c:v>COVENTRY CENTRAL PCN</c:v>
                </c:pt>
                <c:pt idx="5">
                  <c:v>RUGBY PCN</c:v>
                </c:pt>
                <c:pt idx="6">
                  <c:v>NUNEATON NORTH PCN</c:v>
                </c:pt>
                <c:pt idx="7">
                  <c:v>COVENTRY NAVIGATION 1 PCN</c:v>
                </c:pt>
                <c:pt idx="8">
                  <c:v>GO WEST PCN</c:v>
                </c:pt>
                <c:pt idx="9">
                  <c:v>ICS</c:v>
                </c:pt>
                <c:pt idx="10">
                  <c:v>COVENTRY NORTH PCN</c:v>
                </c:pt>
                <c:pt idx="11">
                  <c:v>DENE AND STOUR VALLEYS PCN</c:v>
                </c:pt>
                <c:pt idx="12">
                  <c:v>NUNEATON SOUTH PCN</c:v>
                </c:pt>
                <c:pt idx="13">
                  <c:v>KENILWORTH AND WARWICK PCN</c:v>
                </c:pt>
                <c:pt idx="14">
                  <c:v>CW UNITY PCN</c:v>
                </c:pt>
                <c:pt idx="15">
                  <c:v>LEAMINGTON SOUTH PCN</c:v>
                </c:pt>
                <c:pt idx="16">
                  <c:v>SOWE VALLEY PCN</c:v>
                </c:pt>
                <c:pt idx="17">
                  <c:v>LEAMINGTON NORTH PCN</c:v>
                </c:pt>
                <c:pt idx="18">
                  <c:v>STRATFORD CENTRAL PCN</c:v>
                </c:pt>
                <c:pt idx="19">
                  <c:v>WARWICKSHIRE EAST PCN</c:v>
                </c:pt>
                <c:pt idx="20">
                  <c:v>ARDEN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1"/>
                <c:pt idx="0">
                  <c:v>WARWICKSHIRE NORTH PCN</c:v>
                </c:pt>
                <c:pt idx="1">
                  <c:v>WARWICKSHIRE RURAL PCN</c:v>
                </c:pt>
                <c:pt idx="2">
                  <c:v>GP CONNECT PCN</c:v>
                </c:pt>
                <c:pt idx="3">
                  <c:v>BEDWORTH AND BULKINGTON PCN</c:v>
                </c:pt>
                <c:pt idx="4">
                  <c:v>COVENTRY CENTRAL PCN</c:v>
                </c:pt>
                <c:pt idx="5">
                  <c:v>RUGBY PCN</c:v>
                </c:pt>
                <c:pt idx="6">
                  <c:v>NUNEATON NORTH PCN</c:v>
                </c:pt>
                <c:pt idx="7">
                  <c:v>COVENTRY NAVIGATION 1 PCN</c:v>
                </c:pt>
                <c:pt idx="8">
                  <c:v>GO WEST PCN</c:v>
                </c:pt>
                <c:pt idx="9">
                  <c:v>ICS</c:v>
                </c:pt>
                <c:pt idx="10">
                  <c:v>COVENTRY NORTH PCN</c:v>
                </c:pt>
                <c:pt idx="11">
                  <c:v>DENE AND STOUR VALLEYS PCN</c:v>
                </c:pt>
                <c:pt idx="12">
                  <c:v>NUNEATON SOUTH PCN</c:v>
                </c:pt>
                <c:pt idx="13">
                  <c:v>KENILWORTH AND WARWICK PCN</c:v>
                </c:pt>
                <c:pt idx="14">
                  <c:v>CW UNITY PCN</c:v>
                </c:pt>
                <c:pt idx="15">
                  <c:v>LEAMINGTON SOUTH PCN</c:v>
                </c:pt>
                <c:pt idx="16">
                  <c:v>SOWE VALLEY PCN</c:v>
                </c:pt>
                <c:pt idx="17">
                  <c:v>LEAMINGTON NORTH PCN</c:v>
                </c:pt>
                <c:pt idx="18">
                  <c:v>STRATFORD CENTRAL PCN</c:v>
                </c:pt>
                <c:pt idx="19">
                  <c:v>WARWICKSHIRE EAST PCN</c:v>
                </c:pt>
                <c:pt idx="20">
                  <c:v>ARDEN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1"/>
                <c:pt idx="0">
                  <c:v>WARWICKSHIRE NORTH PCN</c:v>
                </c:pt>
                <c:pt idx="1">
                  <c:v>WARWICKSHIRE RURAL PCN</c:v>
                </c:pt>
                <c:pt idx="2">
                  <c:v>GP CONNECT PCN</c:v>
                </c:pt>
                <c:pt idx="3">
                  <c:v>BEDWORTH AND BULKINGTON PCN</c:v>
                </c:pt>
                <c:pt idx="4">
                  <c:v>COVENTRY CENTRAL PCN</c:v>
                </c:pt>
                <c:pt idx="5">
                  <c:v>RUGBY PCN</c:v>
                </c:pt>
                <c:pt idx="6">
                  <c:v>NUNEATON NORTH PCN</c:v>
                </c:pt>
                <c:pt idx="7">
                  <c:v>COVENTRY NAVIGATION 1 PCN</c:v>
                </c:pt>
                <c:pt idx="8">
                  <c:v>GO WEST PCN</c:v>
                </c:pt>
                <c:pt idx="9">
                  <c:v>ICS</c:v>
                </c:pt>
                <c:pt idx="10">
                  <c:v>COVENTRY NORTH PCN</c:v>
                </c:pt>
                <c:pt idx="11">
                  <c:v>DENE AND STOUR VALLEYS PCN</c:v>
                </c:pt>
                <c:pt idx="12">
                  <c:v>NUNEATON SOUTH PCN</c:v>
                </c:pt>
                <c:pt idx="13">
                  <c:v>KENILWORTH AND WARWICK PCN</c:v>
                </c:pt>
                <c:pt idx="14">
                  <c:v>CW UNITY PCN</c:v>
                </c:pt>
                <c:pt idx="15">
                  <c:v>LEAMINGTON SOUTH PCN</c:v>
                </c:pt>
                <c:pt idx="16">
                  <c:v>SOWE VALLEY PCN</c:v>
                </c:pt>
                <c:pt idx="17">
                  <c:v>LEAMINGTON NORTH PCN</c:v>
                </c:pt>
                <c:pt idx="18">
                  <c:v>STRATFORD CENTRAL PCN</c:v>
                </c:pt>
                <c:pt idx="19">
                  <c:v>WARWICKSHIRE EAST PCN</c:v>
                </c:pt>
                <c:pt idx="20">
                  <c:v>ARDEN PCN</c:v>
                </c:pt>
              </c:strCache>
            </c:strRef>
          </c:cat>
          <c:val>
            <c:numRef>
              <c:f>Sheet1!$F$2:$F$45</c:f>
              <c:numCache>
                <c:formatCode>General</c:formatCode>
                <c:ptCount val="44"/>
                <c:pt idx="0">
                  <c:v>0.59</c:v>
                </c:pt>
                <c:pt idx="1">
                  <c:v>0.64</c:v>
                </c:pt>
                <c:pt idx="2">
                  <c:v>0.66</c:v>
                </c:pt>
                <c:pt idx="3">
                  <c:v>0.69</c:v>
                </c:pt>
                <c:pt idx="4">
                  <c:v>0.7</c:v>
                </c:pt>
                <c:pt idx="5">
                  <c:v>0.7</c:v>
                </c:pt>
                <c:pt idx="6">
                  <c:v>0.74</c:v>
                </c:pt>
                <c:pt idx="7">
                  <c:v>0.75</c:v>
                </c:pt>
                <c:pt idx="8">
                  <c:v>0.75</c:v>
                </c:pt>
                <c:pt idx="9">
                  <c:v>0.76</c:v>
                </c:pt>
                <c:pt idx="10">
                  <c:v>0.77</c:v>
                </c:pt>
                <c:pt idx="11">
                  <c:v>0.78</c:v>
                </c:pt>
                <c:pt idx="12">
                  <c:v>0.78</c:v>
                </c:pt>
                <c:pt idx="13">
                  <c:v>0.79</c:v>
                </c:pt>
                <c:pt idx="14">
                  <c:v>0.79</c:v>
                </c:pt>
                <c:pt idx="15">
                  <c:v>0.79</c:v>
                </c:pt>
                <c:pt idx="16">
                  <c:v>0.79</c:v>
                </c:pt>
                <c:pt idx="17">
                  <c:v>0.81</c:v>
                </c:pt>
                <c:pt idx="18">
                  <c:v>0.82</c:v>
                </c:pt>
                <c:pt idx="19">
                  <c:v>0.88</c:v>
                </c:pt>
                <c:pt idx="20">
                  <c:v>0.9</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1"/>
                <c:pt idx="0">
                  <c:v>WARWICKSHIRE NORTH PCN</c:v>
                </c:pt>
                <c:pt idx="1">
                  <c:v>WARWICKSHIRE RURAL PCN</c:v>
                </c:pt>
                <c:pt idx="2">
                  <c:v>GP CONNECT PCN</c:v>
                </c:pt>
                <c:pt idx="3">
                  <c:v>BEDWORTH AND BULKINGTON PCN</c:v>
                </c:pt>
                <c:pt idx="4">
                  <c:v>COVENTRY CENTRAL PCN</c:v>
                </c:pt>
                <c:pt idx="5">
                  <c:v>RUGBY PCN</c:v>
                </c:pt>
                <c:pt idx="6">
                  <c:v>NUNEATON NORTH PCN</c:v>
                </c:pt>
                <c:pt idx="7">
                  <c:v>COVENTRY NAVIGATION 1 PCN</c:v>
                </c:pt>
                <c:pt idx="8">
                  <c:v>GO WEST PCN</c:v>
                </c:pt>
                <c:pt idx="9">
                  <c:v>ICS</c:v>
                </c:pt>
                <c:pt idx="10">
                  <c:v>COVENTRY NORTH PCN</c:v>
                </c:pt>
                <c:pt idx="11">
                  <c:v>DENE AND STOUR VALLEYS PCN</c:v>
                </c:pt>
                <c:pt idx="12">
                  <c:v>NUNEATON SOUTH PCN</c:v>
                </c:pt>
                <c:pt idx="13">
                  <c:v>KENILWORTH AND WARWICK PCN</c:v>
                </c:pt>
                <c:pt idx="14">
                  <c:v>CW UNITY PCN</c:v>
                </c:pt>
                <c:pt idx="15">
                  <c:v>LEAMINGTON SOUTH PCN</c:v>
                </c:pt>
                <c:pt idx="16">
                  <c:v>SOWE VALLEY PCN</c:v>
                </c:pt>
                <c:pt idx="17">
                  <c:v>LEAMINGTON NORTH PCN</c:v>
                </c:pt>
                <c:pt idx="18">
                  <c:v>STRATFORD CENTRAL PCN</c:v>
                </c:pt>
                <c:pt idx="19">
                  <c:v>WARWICKSHIRE EAST PCN</c:v>
                </c:pt>
                <c:pt idx="20">
                  <c:v>ARDEN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1"/>
                <c:pt idx="0">
                  <c:v>WARWICKSHIRE NORTH PCN</c:v>
                </c:pt>
                <c:pt idx="1">
                  <c:v>WARWICKSHIRE RURAL PCN</c:v>
                </c:pt>
                <c:pt idx="2">
                  <c:v>GP CONNECT PCN</c:v>
                </c:pt>
                <c:pt idx="3">
                  <c:v>BEDWORTH AND BULKINGTON PCN</c:v>
                </c:pt>
                <c:pt idx="4">
                  <c:v>COVENTRY CENTRAL PCN</c:v>
                </c:pt>
                <c:pt idx="5">
                  <c:v>RUGBY PCN</c:v>
                </c:pt>
                <c:pt idx="6">
                  <c:v>NUNEATON NORTH PCN</c:v>
                </c:pt>
                <c:pt idx="7">
                  <c:v>COVENTRY NAVIGATION 1 PCN</c:v>
                </c:pt>
                <c:pt idx="8">
                  <c:v>GO WEST PCN</c:v>
                </c:pt>
                <c:pt idx="9">
                  <c:v>ICS</c:v>
                </c:pt>
                <c:pt idx="10">
                  <c:v>COVENTRY NORTH PCN</c:v>
                </c:pt>
                <c:pt idx="11">
                  <c:v>DENE AND STOUR VALLEYS PCN</c:v>
                </c:pt>
                <c:pt idx="12">
                  <c:v>NUNEATON SOUTH PCN</c:v>
                </c:pt>
                <c:pt idx="13">
                  <c:v>KENILWORTH AND WARWICK PCN</c:v>
                </c:pt>
                <c:pt idx="14">
                  <c:v>CW UNITY PCN</c:v>
                </c:pt>
                <c:pt idx="15">
                  <c:v>LEAMINGTON SOUTH PCN</c:v>
                </c:pt>
                <c:pt idx="16">
                  <c:v>SOWE VALLEY PCN</c:v>
                </c:pt>
                <c:pt idx="17">
                  <c:v>LEAMINGTON NORTH PCN</c:v>
                </c:pt>
                <c:pt idx="18">
                  <c:v>STRATFORD CENTRAL PCN</c:v>
                </c:pt>
                <c:pt idx="19">
                  <c:v>WARWICKSHIRE EAST PCN</c:v>
                </c:pt>
                <c:pt idx="20">
                  <c:v>ARDEN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3380480"/>
        <c:axId val="10337894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1"/>
                <c:pt idx="0">
                  <c:v>WARWICKSHIRE NORTH PCN</c:v>
                </c:pt>
                <c:pt idx="1">
                  <c:v>WARWICKSHIRE RURAL PCN</c:v>
                </c:pt>
                <c:pt idx="2">
                  <c:v>GP CONNECT PCN</c:v>
                </c:pt>
                <c:pt idx="3">
                  <c:v>BEDWORTH AND BULKINGTON PCN</c:v>
                </c:pt>
                <c:pt idx="4">
                  <c:v>COVENTRY CENTRAL PCN</c:v>
                </c:pt>
                <c:pt idx="5">
                  <c:v>RUGBY PCN</c:v>
                </c:pt>
                <c:pt idx="6">
                  <c:v>NUNEATON NORTH PCN</c:v>
                </c:pt>
                <c:pt idx="7">
                  <c:v>COVENTRY NAVIGATION 1 PCN</c:v>
                </c:pt>
                <c:pt idx="8">
                  <c:v>GO WEST PCN</c:v>
                </c:pt>
                <c:pt idx="9">
                  <c:v>ICS</c:v>
                </c:pt>
                <c:pt idx="10">
                  <c:v>COVENTRY NORTH PCN</c:v>
                </c:pt>
                <c:pt idx="11">
                  <c:v>DENE AND STOUR VALLEYS PCN</c:v>
                </c:pt>
                <c:pt idx="12">
                  <c:v>NUNEATON SOUTH PCN</c:v>
                </c:pt>
                <c:pt idx="13">
                  <c:v>KENILWORTH AND WARWICK PCN</c:v>
                </c:pt>
                <c:pt idx="14">
                  <c:v>CW UNITY PCN</c:v>
                </c:pt>
                <c:pt idx="15">
                  <c:v>LEAMINGTON SOUTH PCN</c:v>
                </c:pt>
                <c:pt idx="16">
                  <c:v>SOWE VALLEY PCN</c:v>
                </c:pt>
                <c:pt idx="17">
                  <c:v>LEAMINGTON NORTH PCN</c:v>
                </c:pt>
                <c:pt idx="18">
                  <c:v>STRATFORD CENTRAL PCN</c:v>
                </c:pt>
                <c:pt idx="19">
                  <c:v>WARWICKSHIRE EAST PCN</c:v>
                </c:pt>
                <c:pt idx="20">
                  <c:v>ARDEN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1"/>
                <c:pt idx="0">
                  <c:v>WARWICKSHIRE NORTH PCN</c:v>
                </c:pt>
                <c:pt idx="1">
                  <c:v>WARWICKSHIRE RURAL PCN</c:v>
                </c:pt>
                <c:pt idx="2">
                  <c:v>GP CONNECT PCN</c:v>
                </c:pt>
                <c:pt idx="3">
                  <c:v>BEDWORTH AND BULKINGTON PCN</c:v>
                </c:pt>
                <c:pt idx="4">
                  <c:v>COVENTRY CENTRAL PCN</c:v>
                </c:pt>
                <c:pt idx="5">
                  <c:v>RUGBY PCN</c:v>
                </c:pt>
                <c:pt idx="6">
                  <c:v>NUNEATON NORTH PCN</c:v>
                </c:pt>
                <c:pt idx="7">
                  <c:v>COVENTRY NAVIGATION 1 PCN</c:v>
                </c:pt>
                <c:pt idx="8">
                  <c:v>GO WEST PCN</c:v>
                </c:pt>
                <c:pt idx="9">
                  <c:v>ICS</c:v>
                </c:pt>
                <c:pt idx="10">
                  <c:v>COVENTRY NORTH PCN</c:v>
                </c:pt>
                <c:pt idx="11">
                  <c:v>DENE AND STOUR VALLEYS PCN</c:v>
                </c:pt>
                <c:pt idx="12">
                  <c:v>NUNEATON SOUTH PCN</c:v>
                </c:pt>
                <c:pt idx="13">
                  <c:v>KENILWORTH AND WARWICK PCN</c:v>
                </c:pt>
                <c:pt idx="14">
                  <c:v>CW UNITY PCN</c:v>
                </c:pt>
                <c:pt idx="15">
                  <c:v>LEAMINGTON SOUTH PCN</c:v>
                </c:pt>
                <c:pt idx="16">
                  <c:v>SOWE VALLEY PCN</c:v>
                </c:pt>
                <c:pt idx="17">
                  <c:v>LEAMINGTON NORTH PCN</c:v>
                </c:pt>
                <c:pt idx="18">
                  <c:v>STRATFORD CENTRAL PCN</c:v>
                </c:pt>
                <c:pt idx="19">
                  <c:v>WARWICKSHIRE EAST PCN</c:v>
                </c:pt>
                <c:pt idx="20">
                  <c:v>ARDEN PCN</c:v>
                </c:pt>
              </c:strCache>
            </c:strRef>
          </c:cat>
          <c:val>
            <c:numRef>
              <c:f>Sheet1!$C$2:$C$45</c:f>
              <c:numCache>
                <c:formatCode>0%</c:formatCode>
                <c:ptCount val="44"/>
                <c:pt idx="0">
                  <c:v>0.59</c:v>
                </c:pt>
                <c:pt idx="1">
                  <c:v>0.64</c:v>
                </c:pt>
                <c:pt idx="2">
                  <c:v>0.66</c:v>
                </c:pt>
                <c:pt idx="3">
                  <c:v>0.69</c:v>
                </c:pt>
                <c:pt idx="4">
                  <c:v>0.7</c:v>
                </c:pt>
                <c:pt idx="5">
                  <c:v>0.7</c:v>
                </c:pt>
                <c:pt idx="6">
                  <c:v>0.74</c:v>
                </c:pt>
                <c:pt idx="7">
                  <c:v>0.75</c:v>
                </c:pt>
                <c:pt idx="8">
                  <c:v>0.75</c:v>
                </c:pt>
                <c:pt idx="9">
                  <c:v>-10</c:v>
                </c:pt>
                <c:pt idx="10">
                  <c:v>0.77</c:v>
                </c:pt>
                <c:pt idx="11">
                  <c:v>0.78</c:v>
                </c:pt>
                <c:pt idx="12">
                  <c:v>0.78</c:v>
                </c:pt>
                <c:pt idx="13">
                  <c:v>0.79</c:v>
                </c:pt>
                <c:pt idx="14">
                  <c:v>0.79</c:v>
                </c:pt>
                <c:pt idx="15">
                  <c:v>0.79</c:v>
                </c:pt>
                <c:pt idx="16">
                  <c:v>0.79</c:v>
                </c:pt>
                <c:pt idx="17">
                  <c:v>0.81</c:v>
                </c:pt>
                <c:pt idx="18">
                  <c:v>0.82</c:v>
                </c:pt>
                <c:pt idx="19">
                  <c:v>0.88</c:v>
                </c:pt>
                <c:pt idx="20">
                  <c:v>0.9</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0.76</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3366656"/>
        <c:axId val="103368960"/>
      </c:lineChart>
      <c:catAx>
        <c:axId val="10336665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3368960"/>
        <c:crosses val="autoZero"/>
        <c:auto val="1"/>
        <c:lblAlgn val="ctr"/>
        <c:lblOffset val="100"/>
        <c:noMultiLvlLbl val="0"/>
      </c:catAx>
      <c:valAx>
        <c:axId val="10336896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3366656"/>
        <c:crosses val="autoZero"/>
        <c:crossBetween val="between"/>
      </c:valAx>
      <c:valAx>
        <c:axId val="103378944"/>
        <c:scaling>
          <c:orientation val="minMax"/>
          <c:max val="1"/>
          <c:min val="0"/>
        </c:scaling>
        <c:delete val="0"/>
        <c:axPos val="r"/>
        <c:numFmt formatCode="0%" sourceLinked="1"/>
        <c:majorTickMark val="none"/>
        <c:minorTickMark val="none"/>
        <c:tickLblPos val="none"/>
        <c:spPr>
          <a:ln>
            <a:noFill/>
          </a:ln>
        </c:spPr>
        <c:crossAx val="103380480"/>
        <c:crosses val="max"/>
        <c:crossBetween val="between"/>
      </c:valAx>
      <c:catAx>
        <c:axId val="103380480"/>
        <c:scaling>
          <c:orientation val="minMax"/>
        </c:scaling>
        <c:delete val="1"/>
        <c:axPos val="b"/>
        <c:numFmt formatCode="General" sourceLinked="1"/>
        <c:majorTickMark val="out"/>
        <c:minorTickMark val="none"/>
        <c:tickLblPos val="nextTo"/>
        <c:crossAx val="10337894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14</c:v>
                </c:pt>
                <c:pt idx="1">
                  <c:v>39</c:v>
                </c:pt>
                <c:pt idx="2">
                  <c:v>8</c:v>
                </c:pt>
                <c:pt idx="3">
                  <c:v>26</c:v>
                </c:pt>
                <c:pt idx="4">
                  <c:v>31</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6733824"/>
        <c:axId val="116732288"/>
      </c:barChart>
      <c:valAx>
        <c:axId val="116732288"/>
        <c:scaling>
          <c:orientation val="minMax"/>
        </c:scaling>
        <c:delete val="1"/>
        <c:axPos val="t"/>
        <c:numFmt formatCode="General" sourceLinked="1"/>
        <c:majorTickMark val="out"/>
        <c:minorTickMark val="none"/>
        <c:tickLblPos val="nextTo"/>
        <c:crossAx val="116733824"/>
        <c:crosses val="autoZero"/>
        <c:crossBetween val="between"/>
      </c:valAx>
      <c:catAx>
        <c:axId val="11673382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6732288"/>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1"/>
                <c:pt idx="0">
                  <c:v>NUNEATON NORTH PCN</c:v>
                </c:pt>
                <c:pt idx="1">
                  <c:v>WARWICKSHIRE NORTH PCN</c:v>
                </c:pt>
                <c:pt idx="2">
                  <c:v>WARWICKSHIRE RURAL PCN</c:v>
                </c:pt>
                <c:pt idx="3">
                  <c:v>COVENTRY NORTH PCN</c:v>
                </c:pt>
                <c:pt idx="4">
                  <c:v>KENILWORTH AND WARWICK PCN</c:v>
                </c:pt>
                <c:pt idx="5">
                  <c:v>GP CONNECT PCN</c:v>
                </c:pt>
                <c:pt idx="6">
                  <c:v>LEAMINGTON SOUTH PCN</c:v>
                </c:pt>
                <c:pt idx="7">
                  <c:v>RUGBY PCN</c:v>
                </c:pt>
                <c:pt idx="8">
                  <c:v>COVENTRY CENTRAL PCN</c:v>
                </c:pt>
                <c:pt idx="9">
                  <c:v>DENE AND STOUR VALLEYS PCN</c:v>
                </c:pt>
                <c:pt idx="10">
                  <c:v>BEDWORTH AND BULKINGTON PCN</c:v>
                </c:pt>
                <c:pt idx="11">
                  <c:v>ICS</c:v>
                </c:pt>
                <c:pt idx="12">
                  <c:v>GO WEST PCN</c:v>
                </c:pt>
                <c:pt idx="13">
                  <c:v>SOWE VALLEY PCN</c:v>
                </c:pt>
                <c:pt idx="14">
                  <c:v>NUNEATON SOUTH PCN</c:v>
                </c:pt>
                <c:pt idx="15">
                  <c:v>COVENTRY NAVIGATION 1 PCN</c:v>
                </c:pt>
                <c:pt idx="16">
                  <c:v>CW UNITY PCN</c:v>
                </c:pt>
                <c:pt idx="17">
                  <c:v>STRATFORD CENTRAL PCN</c:v>
                </c:pt>
                <c:pt idx="18">
                  <c:v>ARDEN PCN</c:v>
                </c:pt>
                <c:pt idx="19">
                  <c:v>LEAMINGTON NORTH PCN</c:v>
                </c:pt>
                <c:pt idx="20">
                  <c:v>WARWICKSHIRE EAST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1"/>
                <c:pt idx="0">
                  <c:v>NUNEATON NORTH PCN</c:v>
                </c:pt>
                <c:pt idx="1">
                  <c:v>WARWICKSHIRE NORTH PCN</c:v>
                </c:pt>
                <c:pt idx="2">
                  <c:v>WARWICKSHIRE RURAL PCN</c:v>
                </c:pt>
                <c:pt idx="3">
                  <c:v>COVENTRY NORTH PCN</c:v>
                </c:pt>
                <c:pt idx="4">
                  <c:v>KENILWORTH AND WARWICK PCN</c:v>
                </c:pt>
                <c:pt idx="5">
                  <c:v>GP CONNECT PCN</c:v>
                </c:pt>
                <c:pt idx="6">
                  <c:v>LEAMINGTON SOUTH PCN</c:v>
                </c:pt>
                <c:pt idx="7">
                  <c:v>RUGBY PCN</c:v>
                </c:pt>
                <c:pt idx="8">
                  <c:v>COVENTRY CENTRAL PCN</c:v>
                </c:pt>
                <c:pt idx="9">
                  <c:v>DENE AND STOUR VALLEYS PCN</c:v>
                </c:pt>
                <c:pt idx="10">
                  <c:v>BEDWORTH AND BULKINGTON PCN</c:v>
                </c:pt>
                <c:pt idx="11">
                  <c:v>ICS</c:v>
                </c:pt>
                <c:pt idx="12">
                  <c:v>GO WEST PCN</c:v>
                </c:pt>
                <c:pt idx="13">
                  <c:v>SOWE VALLEY PCN</c:v>
                </c:pt>
                <c:pt idx="14">
                  <c:v>NUNEATON SOUTH PCN</c:v>
                </c:pt>
                <c:pt idx="15">
                  <c:v>COVENTRY NAVIGATION 1 PCN</c:v>
                </c:pt>
                <c:pt idx="16">
                  <c:v>CW UNITY PCN</c:v>
                </c:pt>
                <c:pt idx="17">
                  <c:v>STRATFORD CENTRAL PCN</c:v>
                </c:pt>
                <c:pt idx="18">
                  <c:v>ARDEN PCN</c:v>
                </c:pt>
                <c:pt idx="19">
                  <c:v>LEAMINGTON NORTH PCN</c:v>
                </c:pt>
                <c:pt idx="20">
                  <c:v>WARWICKSHIRE EAST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1"/>
                <c:pt idx="0">
                  <c:v>NUNEATON NORTH PCN</c:v>
                </c:pt>
                <c:pt idx="1">
                  <c:v>WARWICKSHIRE NORTH PCN</c:v>
                </c:pt>
                <c:pt idx="2">
                  <c:v>WARWICKSHIRE RURAL PCN</c:v>
                </c:pt>
                <c:pt idx="3">
                  <c:v>COVENTRY NORTH PCN</c:v>
                </c:pt>
                <c:pt idx="4">
                  <c:v>KENILWORTH AND WARWICK PCN</c:v>
                </c:pt>
                <c:pt idx="5">
                  <c:v>GP CONNECT PCN</c:v>
                </c:pt>
                <c:pt idx="6">
                  <c:v>LEAMINGTON SOUTH PCN</c:v>
                </c:pt>
                <c:pt idx="7">
                  <c:v>RUGBY PCN</c:v>
                </c:pt>
                <c:pt idx="8">
                  <c:v>COVENTRY CENTRAL PCN</c:v>
                </c:pt>
                <c:pt idx="9">
                  <c:v>DENE AND STOUR VALLEYS PCN</c:v>
                </c:pt>
                <c:pt idx="10">
                  <c:v>BEDWORTH AND BULKINGTON PCN</c:v>
                </c:pt>
                <c:pt idx="11">
                  <c:v>ICS</c:v>
                </c:pt>
                <c:pt idx="12">
                  <c:v>GO WEST PCN</c:v>
                </c:pt>
                <c:pt idx="13">
                  <c:v>SOWE VALLEY PCN</c:v>
                </c:pt>
                <c:pt idx="14">
                  <c:v>NUNEATON SOUTH PCN</c:v>
                </c:pt>
                <c:pt idx="15">
                  <c:v>COVENTRY NAVIGATION 1 PCN</c:v>
                </c:pt>
                <c:pt idx="16">
                  <c:v>CW UNITY PCN</c:v>
                </c:pt>
                <c:pt idx="17">
                  <c:v>STRATFORD CENTRAL PCN</c:v>
                </c:pt>
                <c:pt idx="18">
                  <c:v>ARDEN PCN</c:v>
                </c:pt>
                <c:pt idx="19">
                  <c:v>LEAMINGTON NORTH PCN</c:v>
                </c:pt>
                <c:pt idx="20">
                  <c:v>WARWICKSHIRE EAST PCN</c:v>
                </c:pt>
              </c:strCache>
            </c:strRef>
          </c:cat>
          <c:val>
            <c:numRef>
              <c:f>Sheet1!$F$2:$F$45</c:f>
              <c:numCache>
                <c:formatCode>General</c:formatCode>
                <c:ptCount val="44"/>
                <c:pt idx="0">
                  <c:v>0.61</c:v>
                </c:pt>
                <c:pt idx="1">
                  <c:v>0.63</c:v>
                </c:pt>
                <c:pt idx="2">
                  <c:v>0.64</c:v>
                </c:pt>
                <c:pt idx="3">
                  <c:v>0.65</c:v>
                </c:pt>
                <c:pt idx="4">
                  <c:v>0.65</c:v>
                </c:pt>
                <c:pt idx="5">
                  <c:v>0.65</c:v>
                </c:pt>
                <c:pt idx="6">
                  <c:v>0.65</c:v>
                </c:pt>
                <c:pt idx="7">
                  <c:v>0.65</c:v>
                </c:pt>
                <c:pt idx="8">
                  <c:v>0.67</c:v>
                </c:pt>
                <c:pt idx="9">
                  <c:v>0.68</c:v>
                </c:pt>
                <c:pt idx="10">
                  <c:v>0.68</c:v>
                </c:pt>
                <c:pt idx="11">
                  <c:v>0.69</c:v>
                </c:pt>
                <c:pt idx="12">
                  <c:v>0.69</c:v>
                </c:pt>
                <c:pt idx="13">
                  <c:v>0.7</c:v>
                </c:pt>
                <c:pt idx="14">
                  <c:v>0.72</c:v>
                </c:pt>
                <c:pt idx="15">
                  <c:v>0.73</c:v>
                </c:pt>
                <c:pt idx="16">
                  <c:v>0.75</c:v>
                </c:pt>
                <c:pt idx="17">
                  <c:v>0.76</c:v>
                </c:pt>
                <c:pt idx="18">
                  <c:v>0.77</c:v>
                </c:pt>
                <c:pt idx="19">
                  <c:v>0.77</c:v>
                </c:pt>
                <c:pt idx="20">
                  <c:v>0.83</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1"/>
                <c:pt idx="0">
                  <c:v>NUNEATON NORTH PCN</c:v>
                </c:pt>
                <c:pt idx="1">
                  <c:v>WARWICKSHIRE NORTH PCN</c:v>
                </c:pt>
                <c:pt idx="2">
                  <c:v>WARWICKSHIRE RURAL PCN</c:v>
                </c:pt>
                <c:pt idx="3">
                  <c:v>COVENTRY NORTH PCN</c:v>
                </c:pt>
                <c:pt idx="4">
                  <c:v>KENILWORTH AND WARWICK PCN</c:v>
                </c:pt>
                <c:pt idx="5">
                  <c:v>GP CONNECT PCN</c:v>
                </c:pt>
                <c:pt idx="6">
                  <c:v>LEAMINGTON SOUTH PCN</c:v>
                </c:pt>
                <c:pt idx="7">
                  <c:v>RUGBY PCN</c:v>
                </c:pt>
                <c:pt idx="8">
                  <c:v>COVENTRY CENTRAL PCN</c:v>
                </c:pt>
                <c:pt idx="9">
                  <c:v>DENE AND STOUR VALLEYS PCN</c:v>
                </c:pt>
                <c:pt idx="10">
                  <c:v>BEDWORTH AND BULKINGTON PCN</c:v>
                </c:pt>
                <c:pt idx="11">
                  <c:v>ICS</c:v>
                </c:pt>
                <c:pt idx="12">
                  <c:v>GO WEST PCN</c:v>
                </c:pt>
                <c:pt idx="13">
                  <c:v>SOWE VALLEY PCN</c:v>
                </c:pt>
                <c:pt idx="14">
                  <c:v>NUNEATON SOUTH PCN</c:v>
                </c:pt>
                <c:pt idx="15">
                  <c:v>COVENTRY NAVIGATION 1 PCN</c:v>
                </c:pt>
                <c:pt idx="16">
                  <c:v>CW UNITY PCN</c:v>
                </c:pt>
                <c:pt idx="17">
                  <c:v>STRATFORD CENTRAL PCN</c:v>
                </c:pt>
                <c:pt idx="18">
                  <c:v>ARDEN PCN</c:v>
                </c:pt>
                <c:pt idx="19">
                  <c:v>LEAMINGTON NORTH PCN</c:v>
                </c:pt>
                <c:pt idx="20">
                  <c:v>WARWICKSHIRE EAST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1"/>
                <c:pt idx="0">
                  <c:v>NUNEATON NORTH PCN</c:v>
                </c:pt>
                <c:pt idx="1">
                  <c:v>WARWICKSHIRE NORTH PCN</c:v>
                </c:pt>
                <c:pt idx="2">
                  <c:v>WARWICKSHIRE RURAL PCN</c:v>
                </c:pt>
                <c:pt idx="3">
                  <c:v>COVENTRY NORTH PCN</c:v>
                </c:pt>
                <c:pt idx="4">
                  <c:v>KENILWORTH AND WARWICK PCN</c:v>
                </c:pt>
                <c:pt idx="5">
                  <c:v>GP CONNECT PCN</c:v>
                </c:pt>
                <c:pt idx="6">
                  <c:v>LEAMINGTON SOUTH PCN</c:v>
                </c:pt>
                <c:pt idx="7">
                  <c:v>RUGBY PCN</c:v>
                </c:pt>
                <c:pt idx="8">
                  <c:v>COVENTRY CENTRAL PCN</c:v>
                </c:pt>
                <c:pt idx="9">
                  <c:v>DENE AND STOUR VALLEYS PCN</c:v>
                </c:pt>
                <c:pt idx="10">
                  <c:v>BEDWORTH AND BULKINGTON PCN</c:v>
                </c:pt>
                <c:pt idx="11">
                  <c:v>ICS</c:v>
                </c:pt>
                <c:pt idx="12">
                  <c:v>GO WEST PCN</c:v>
                </c:pt>
                <c:pt idx="13">
                  <c:v>SOWE VALLEY PCN</c:v>
                </c:pt>
                <c:pt idx="14">
                  <c:v>NUNEATON SOUTH PCN</c:v>
                </c:pt>
                <c:pt idx="15">
                  <c:v>COVENTRY NAVIGATION 1 PCN</c:v>
                </c:pt>
                <c:pt idx="16">
                  <c:v>CW UNITY PCN</c:v>
                </c:pt>
                <c:pt idx="17">
                  <c:v>STRATFORD CENTRAL PCN</c:v>
                </c:pt>
                <c:pt idx="18">
                  <c:v>ARDEN PCN</c:v>
                </c:pt>
                <c:pt idx="19">
                  <c:v>LEAMINGTON NORTH PCN</c:v>
                </c:pt>
                <c:pt idx="20">
                  <c:v>WARWICKSHIRE EAST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8126848"/>
        <c:axId val="11812531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1"/>
                <c:pt idx="0">
                  <c:v>NUNEATON NORTH PCN</c:v>
                </c:pt>
                <c:pt idx="1">
                  <c:v>WARWICKSHIRE NORTH PCN</c:v>
                </c:pt>
                <c:pt idx="2">
                  <c:v>WARWICKSHIRE RURAL PCN</c:v>
                </c:pt>
                <c:pt idx="3">
                  <c:v>COVENTRY NORTH PCN</c:v>
                </c:pt>
                <c:pt idx="4">
                  <c:v>KENILWORTH AND WARWICK PCN</c:v>
                </c:pt>
                <c:pt idx="5">
                  <c:v>GP CONNECT PCN</c:v>
                </c:pt>
                <c:pt idx="6">
                  <c:v>LEAMINGTON SOUTH PCN</c:v>
                </c:pt>
                <c:pt idx="7">
                  <c:v>RUGBY PCN</c:v>
                </c:pt>
                <c:pt idx="8">
                  <c:v>COVENTRY CENTRAL PCN</c:v>
                </c:pt>
                <c:pt idx="9">
                  <c:v>DENE AND STOUR VALLEYS PCN</c:v>
                </c:pt>
                <c:pt idx="10">
                  <c:v>BEDWORTH AND BULKINGTON PCN</c:v>
                </c:pt>
                <c:pt idx="11">
                  <c:v>ICS</c:v>
                </c:pt>
                <c:pt idx="12">
                  <c:v>GO WEST PCN</c:v>
                </c:pt>
                <c:pt idx="13">
                  <c:v>SOWE VALLEY PCN</c:v>
                </c:pt>
                <c:pt idx="14">
                  <c:v>NUNEATON SOUTH PCN</c:v>
                </c:pt>
                <c:pt idx="15">
                  <c:v>COVENTRY NAVIGATION 1 PCN</c:v>
                </c:pt>
                <c:pt idx="16">
                  <c:v>CW UNITY PCN</c:v>
                </c:pt>
                <c:pt idx="17">
                  <c:v>STRATFORD CENTRAL PCN</c:v>
                </c:pt>
                <c:pt idx="18">
                  <c:v>ARDEN PCN</c:v>
                </c:pt>
                <c:pt idx="19">
                  <c:v>LEAMINGTON NORTH PCN</c:v>
                </c:pt>
                <c:pt idx="20">
                  <c:v>WARWICKSHIRE EAST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1"/>
                <c:pt idx="0">
                  <c:v>NUNEATON NORTH PCN</c:v>
                </c:pt>
                <c:pt idx="1">
                  <c:v>WARWICKSHIRE NORTH PCN</c:v>
                </c:pt>
                <c:pt idx="2">
                  <c:v>WARWICKSHIRE RURAL PCN</c:v>
                </c:pt>
                <c:pt idx="3">
                  <c:v>COVENTRY NORTH PCN</c:v>
                </c:pt>
                <c:pt idx="4">
                  <c:v>KENILWORTH AND WARWICK PCN</c:v>
                </c:pt>
                <c:pt idx="5">
                  <c:v>GP CONNECT PCN</c:v>
                </c:pt>
                <c:pt idx="6">
                  <c:v>LEAMINGTON SOUTH PCN</c:v>
                </c:pt>
                <c:pt idx="7">
                  <c:v>RUGBY PCN</c:v>
                </c:pt>
                <c:pt idx="8">
                  <c:v>COVENTRY CENTRAL PCN</c:v>
                </c:pt>
                <c:pt idx="9">
                  <c:v>DENE AND STOUR VALLEYS PCN</c:v>
                </c:pt>
                <c:pt idx="10">
                  <c:v>BEDWORTH AND BULKINGTON PCN</c:v>
                </c:pt>
                <c:pt idx="11">
                  <c:v>ICS</c:v>
                </c:pt>
                <c:pt idx="12">
                  <c:v>GO WEST PCN</c:v>
                </c:pt>
                <c:pt idx="13">
                  <c:v>SOWE VALLEY PCN</c:v>
                </c:pt>
                <c:pt idx="14">
                  <c:v>NUNEATON SOUTH PCN</c:v>
                </c:pt>
                <c:pt idx="15">
                  <c:v>COVENTRY NAVIGATION 1 PCN</c:v>
                </c:pt>
                <c:pt idx="16">
                  <c:v>CW UNITY PCN</c:v>
                </c:pt>
                <c:pt idx="17">
                  <c:v>STRATFORD CENTRAL PCN</c:v>
                </c:pt>
                <c:pt idx="18">
                  <c:v>ARDEN PCN</c:v>
                </c:pt>
                <c:pt idx="19">
                  <c:v>LEAMINGTON NORTH PCN</c:v>
                </c:pt>
                <c:pt idx="20">
                  <c:v>WARWICKSHIRE EAST PCN</c:v>
                </c:pt>
              </c:strCache>
            </c:strRef>
          </c:cat>
          <c:val>
            <c:numRef>
              <c:f>Sheet1!$C$2:$C$45</c:f>
              <c:numCache>
                <c:formatCode>0%</c:formatCode>
                <c:ptCount val="44"/>
                <c:pt idx="0">
                  <c:v>0.61</c:v>
                </c:pt>
                <c:pt idx="1">
                  <c:v>0.63</c:v>
                </c:pt>
                <c:pt idx="2">
                  <c:v>0.64</c:v>
                </c:pt>
                <c:pt idx="3">
                  <c:v>0.65</c:v>
                </c:pt>
                <c:pt idx="4">
                  <c:v>0.65</c:v>
                </c:pt>
                <c:pt idx="5">
                  <c:v>0.65</c:v>
                </c:pt>
                <c:pt idx="6">
                  <c:v>0.65</c:v>
                </c:pt>
                <c:pt idx="7">
                  <c:v>0.65</c:v>
                </c:pt>
                <c:pt idx="8">
                  <c:v>0.67</c:v>
                </c:pt>
                <c:pt idx="9">
                  <c:v>0.68</c:v>
                </c:pt>
                <c:pt idx="10">
                  <c:v>0.68</c:v>
                </c:pt>
                <c:pt idx="11">
                  <c:v>-10</c:v>
                </c:pt>
                <c:pt idx="12">
                  <c:v>0.69</c:v>
                </c:pt>
                <c:pt idx="13">
                  <c:v>0.7</c:v>
                </c:pt>
                <c:pt idx="14">
                  <c:v>0.72</c:v>
                </c:pt>
                <c:pt idx="15">
                  <c:v>0.73</c:v>
                </c:pt>
                <c:pt idx="16">
                  <c:v>0.75</c:v>
                </c:pt>
                <c:pt idx="17">
                  <c:v>0.76</c:v>
                </c:pt>
                <c:pt idx="18">
                  <c:v>0.77</c:v>
                </c:pt>
                <c:pt idx="19">
                  <c:v>0.77</c:v>
                </c:pt>
                <c:pt idx="20">
                  <c:v>0.83</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0.69</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8117120"/>
        <c:axId val="118119424"/>
      </c:lineChart>
      <c:catAx>
        <c:axId val="11811712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8119424"/>
        <c:crosses val="autoZero"/>
        <c:auto val="1"/>
        <c:lblAlgn val="ctr"/>
        <c:lblOffset val="100"/>
        <c:noMultiLvlLbl val="0"/>
      </c:catAx>
      <c:valAx>
        <c:axId val="11811942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8117120"/>
        <c:crosses val="autoZero"/>
        <c:crossBetween val="between"/>
      </c:valAx>
      <c:valAx>
        <c:axId val="118125312"/>
        <c:scaling>
          <c:orientation val="minMax"/>
          <c:max val="1"/>
          <c:min val="0"/>
        </c:scaling>
        <c:delete val="0"/>
        <c:axPos val="r"/>
        <c:numFmt formatCode="0%" sourceLinked="1"/>
        <c:majorTickMark val="none"/>
        <c:minorTickMark val="none"/>
        <c:tickLblPos val="none"/>
        <c:spPr>
          <a:ln>
            <a:noFill/>
          </a:ln>
        </c:spPr>
        <c:crossAx val="118126848"/>
        <c:crosses val="max"/>
        <c:crossBetween val="between"/>
      </c:valAx>
      <c:catAx>
        <c:axId val="118126848"/>
        <c:scaling>
          <c:orientation val="minMax"/>
        </c:scaling>
        <c:delete val="1"/>
        <c:axPos val="b"/>
        <c:numFmt formatCode="General" sourceLinked="1"/>
        <c:majorTickMark val="out"/>
        <c:minorTickMark val="none"/>
        <c:tickLblPos val="nextTo"/>
        <c:crossAx val="11812531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83</c:v>
                </c:pt>
                <c:pt idx="1">
                  <c:v>15</c:v>
                </c:pt>
                <c:pt idx="2">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1"/>
                <c:pt idx="0">
                  <c:v>NUNEATON NORTH PCN</c:v>
                </c:pt>
                <c:pt idx="1">
                  <c:v>WARWICKSHIRE NORTH PCN</c:v>
                </c:pt>
                <c:pt idx="2">
                  <c:v>WARWICKSHIRE RURAL PCN</c:v>
                </c:pt>
                <c:pt idx="3">
                  <c:v>GP CONNECT PCN</c:v>
                </c:pt>
                <c:pt idx="4">
                  <c:v>SOWE VALLEY PCN</c:v>
                </c:pt>
                <c:pt idx="5">
                  <c:v>RUGBY PCN</c:v>
                </c:pt>
                <c:pt idx="6">
                  <c:v>COVENTRY NAVIGATION 1 PCN</c:v>
                </c:pt>
                <c:pt idx="7">
                  <c:v>GO WEST PCN</c:v>
                </c:pt>
                <c:pt idx="8">
                  <c:v>ICS</c:v>
                </c:pt>
                <c:pt idx="9">
                  <c:v>LEAMINGTON SOUTH PCN</c:v>
                </c:pt>
                <c:pt idx="10">
                  <c:v>COVENTRY NORTH PCN</c:v>
                </c:pt>
                <c:pt idx="11">
                  <c:v>CW UNITY PCN</c:v>
                </c:pt>
                <c:pt idx="12">
                  <c:v>NUNEATON SOUTH PCN</c:v>
                </c:pt>
                <c:pt idx="13">
                  <c:v>COVENTRY CENTRAL PCN</c:v>
                </c:pt>
                <c:pt idx="14">
                  <c:v>BEDWORTH AND BULKINGTON PCN</c:v>
                </c:pt>
                <c:pt idx="15">
                  <c:v>KENILWORTH AND WARWICK PCN</c:v>
                </c:pt>
                <c:pt idx="16">
                  <c:v>DENE AND STOUR VALLEYS PCN</c:v>
                </c:pt>
                <c:pt idx="17">
                  <c:v>ARDEN PCN</c:v>
                </c:pt>
                <c:pt idx="18">
                  <c:v>LEAMINGTON NORTH PCN</c:v>
                </c:pt>
                <c:pt idx="19">
                  <c:v>STRATFORD CENTRAL PCN</c:v>
                </c:pt>
                <c:pt idx="20">
                  <c:v>WARWICKSHIRE EAST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1"/>
                <c:pt idx="0">
                  <c:v>NUNEATON NORTH PCN</c:v>
                </c:pt>
                <c:pt idx="1">
                  <c:v>WARWICKSHIRE NORTH PCN</c:v>
                </c:pt>
                <c:pt idx="2">
                  <c:v>WARWICKSHIRE RURAL PCN</c:v>
                </c:pt>
                <c:pt idx="3">
                  <c:v>GP CONNECT PCN</c:v>
                </c:pt>
                <c:pt idx="4">
                  <c:v>SOWE VALLEY PCN</c:v>
                </c:pt>
                <c:pt idx="5">
                  <c:v>RUGBY PCN</c:v>
                </c:pt>
                <c:pt idx="6">
                  <c:v>COVENTRY NAVIGATION 1 PCN</c:v>
                </c:pt>
                <c:pt idx="7">
                  <c:v>GO WEST PCN</c:v>
                </c:pt>
                <c:pt idx="8">
                  <c:v>ICS</c:v>
                </c:pt>
                <c:pt idx="9">
                  <c:v>LEAMINGTON SOUTH PCN</c:v>
                </c:pt>
                <c:pt idx="10">
                  <c:v>COVENTRY NORTH PCN</c:v>
                </c:pt>
                <c:pt idx="11">
                  <c:v>CW UNITY PCN</c:v>
                </c:pt>
                <c:pt idx="12">
                  <c:v>NUNEATON SOUTH PCN</c:v>
                </c:pt>
                <c:pt idx="13">
                  <c:v>COVENTRY CENTRAL PCN</c:v>
                </c:pt>
                <c:pt idx="14">
                  <c:v>BEDWORTH AND BULKINGTON PCN</c:v>
                </c:pt>
                <c:pt idx="15">
                  <c:v>KENILWORTH AND WARWICK PCN</c:v>
                </c:pt>
                <c:pt idx="16">
                  <c:v>DENE AND STOUR VALLEYS PCN</c:v>
                </c:pt>
                <c:pt idx="17">
                  <c:v>ARDEN PCN</c:v>
                </c:pt>
                <c:pt idx="18">
                  <c:v>LEAMINGTON NORTH PCN</c:v>
                </c:pt>
                <c:pt idx="19">
                  <c:v>STRATFORD CENTRAL PCN</c:v>
                </c:pt>
                <c:pt idx="20">
                  <c:v>WARWICKSHIRE EAST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1"/>
                <c:pt idx="0">
                  <c:v>NUNEATON NORTH PCN</c:v>
                </c:pt>
                <c:pt idx="1">
                  <c:v>WARWICKSHIRE NORTH PCN</c:v>
                </c:pt>
                <c:pt idx="2">
                  <c:v>WARWICKSHIRE RURAL PCN</c:v>
                </c:pt>
                <c:pt idx="3">
                  <c:v>GP CONNECT PCN</c:v>
                </c:pt>
                <c:pt idx="4">
                  <c:v>SOWE VALLEY PCN</c:v>
                </c:pt>
                <c:pt idx="5">
                  <c:v>RUGBY PCN</c:v>
                </c:pt>
                <c:pt idx="6">
                  <c:v>COVENTRY NAVIGATION 1 PCN</c:v>
                </c:pt>
                <c:pt idx="7">
                  <c:v>GO WEST PCN</c:v>
                </c:pt>
                <c:pt idx="8">
                  <c:v>ICS</c:v>
                </c:pt>
                <c:pt idx="9">
                  <c:v>LEAMINGTON SOUTH PCN</c:v>
                </c:pt>
                <c:pt idx="10">
                  <c:v>COVENTRY NORTH PCN</c:v>
                </c:pt>
                <c:pt idx="11">
                  <c:v>CW UNITY PCN</c:v>
                </c:pt>
                <c:pt idx="12">
                  <c:v>NUNEATON SOUTH PCN</c:v>
                </c:pt>
                <c:pt idx="13">
                  <c:v>COVENTRY CENTRAL PCN</c:v>
                </c:pt>
                <c:pt idx="14">
                  <c:v>BEDWORTH AND BULKINGTON PCN</c:v>
                </c:pt>
                <c:pt idx="15">
                  <c:v>KENILWORTH AND WARWICK PCN</c:v>
                </c:pt>
                <c:pt idx="16">
                  <c:v>DENE AND STOUR VALLEYS PCN</c:v>
                </c:pt>
                <c:pt idx="17">
                  <c:v>ARDEN PCN</c:v>
                </c:pt>
                <c:pt idx="18">
                  <c:v>LEAMINGTON NORTH PCN</c:v>
                </c:pt>
                <c:pt idx="19">
                  <c:v>STRATFORD CENTRAL PCN</c:v>
                </c:pt>
                <c:pt idx="20">
                  <c:v>WARWICKSHIRE EAST PCN</c:v>
                </c:pt>
              </c:strCache>
            </c:strRef>
          </c:cat>
          <c:val>
            <c:numRef>
              <c:f>Sheet1!$F$2:$F$45</c:f>
              <c:numCache>
                <c:formatCode>General</c:formatCode>
                <c:ptCount val="44"/>
                <c:pt idx="0">
                  <c:v>0.74</c:v>
                </c:pt>
                <c:pt idx="1">
                  <c:v>0.77</c:v>
                </c:pt>
                <c:pt idx="2">
                  <c:v>0.78</c:v>
                </c:pt>
                <c:pt idx="3">
                  <c:v>0.78</c:v>
                </c:pt>
                <c:pt idx="4">
                  <c:v>0.78</c:v>
                </c:pt>
                <c:pt idx="5">
                  <c:v>0.8</c:v>
                </c:pt>
                <c:pt idx="6">
                  <c:v>0.82</c:v>
                </c:pt>
                <c:pt idx="7">
                  <c:v>0.82</c:v>
                </c:pt>
                <c:pt idx="8">
                  <c:v>0.83</c:v>
                </c:pt>
                <c:pt idx="9">
                  <c:v>0.83</c:v>
                </c:pt>
                <c:pt idx="10">
                  <c:v>0.84</c:v>
                </c:pt>
                <c:pt idx="11">
                  <c:v>0.84</c:v>
                </c:pt>
                <c:pt idx="12">
                  <c:v>0.84</c:v>
                </c:pt>
                <c:pt idx="13">
                  <c:v>0.84</c:v>
                </c:pt>
                <c:pt idx="14">
                  <c:v>0.84</c:v>
                </c:pt>
                <c:pt idx="15">
                  <c:v>0.88</c:v>
                </c:pt>
                <c:pt idx="16">
                  <c:v>0.88</c:v>
                </c:pt>
                <c:pt idx="17">
                  <c:v>0.9</c:v>
                </c:pt>
                <c:pt idx="18">
                  <c:v>0.9</c:v>
                </c:pt>
                <c:pt idx="19">
                  <c:v>0.9</c:v>
                </c:pt>
                <c:pt idx="20">
                  <c:v>0.91</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1"/>
                <c:pt idx="0">
                  <c:v>NUNEATON NORTH PCN</c:v>
                </c:pt>
                <c:pt idx="1">
                  <c:v>WARWICKSHIRE NORTH PCN</c:v>
                </c:pt>
                <c:pt idx="2">
                  <c:v>WARWICKSHIRE RURAL PCN</c:v>
                </c:pt>
                <c:pt idx="3">
                  <c:v>GP CONNECT PCN</c:v>
                </c:pt>
                <c:pt idx="4">
                  <c:v>SOWE VALLEY PCN</c:v>
                </c:pt>
                <c:pt idx="5">
                  <c:v>RUGBY PCN</c:v>
                </c:pt>
                <c:pt idx="6">
                  <c:v>COVENTRY NAVIGATION 1 PCN</c:v>
                </c:pt>
                <c:pt idx="7">
                  <c:v>GO WEST PCN</c:v>
                </c:pt>
                <c:pt idx="8">
                  <c:v>ICS</c:v>
                </c:pt>
                <c:pt idx="9">
                  <c:v>LEAMINGTON SOUTH PCN</c:v>
                </c:pt>
                <c:pt idx="10">
                  <c:v>COVENTRY NORTH PCN</c:v>
                </c:pt>
                <c:pt idx="11">
                  <c:v>CW UNITY PCN</c:v>
                </c:pt>
                <c:pt idx="12">
                  <c:v>NUNEATON SOUTH PCN</c:v>
                </c:pt>
                <c:pt idx="13">
                  <c:v>COVENTRY CENTRAL PCN</c:v>
                </c:pt>
                <c:pt idx="14">
                  <c:v>BEDWORTH AND BULKINGTON PCN</c:v>
                </c:pt>
                <c:pt idx="15">
                  <c:v>KENILWORTH AND WARWICK PCN</c:v>
                </c:pt>
                <c:pt idx="16">
                  <c:v>DENE AND STOUR VALLEYS PCN</c:v>
                </c:pt>
                <c:pt idx="17">
                  <c:v>ARDEN PCN</c:v>
                </c:pt>
                <c:pt idx="18">
                  <c:v>LEAMINGTON NORTH PCN</c:v>
                </c:pt>
                <c:pt idx="19">
                  <c:v>STRATFORD CENTRAL PCN</c:v>
                </c:pt>
                <c:pt idx="20">
                  <c:v>WARWICKSHIRE EAST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1"/>
                <c:pt idx="0">
                  <c:v>NUNEATON NORTH PCN</c:v>
                </c:pt>
                <c:pt idx="1">
                  <c:v>WARWICKSHIRE NORTH PCN</c:v>
                </c:pt>
                <c:pt idx="2">
                  <c:v>WARWICKSHIRE RURAL PCN</c:v>
                </c:pt>
                <c:pt idx="3">
                  <c:v>GP CONNECT PCN</c:v>
                </c:pt>
                <c:pt idx="4">
                  <c:v>SOWE VALLEY PCN</c:v>
                </c:pt>
                <c:pt idx="5">
                  <c:v>RUGBY PCN</c:v>
                </c:pt>
                <c:pt idx="6">
                  <c:v>COVENTRY NAVIGATION 1 PCN</c:v>
                </c:pt>
                <c:pt idx="7">
                  <c:v>GO WEST PCN</c:v>
                </c:pt>
                <c:pt idx="8">
                  <c:v>ICS</c:v>
                </c:pt>
                <c:pt idx="9">
                  <c:v>LEAMINGTON SOUTH PCN</c:v>
                </c:pt>
                <c:pt idx="10">
                  <c:v>COVENTRY NORTH PCN</c:v>
                </c:pt>
                <c:pt idx="11">
                  <c:v>CW UNITY PCN</c:v>
                </c:pt>
                <c:pt idx="12">
                  <c:v>NUNEATON SOUTH PCN</c:v>
                </c:pt>
                <c:pt idx="13">
                  <c:v>COVENTRY CENTRAL PCN</c:v>
                </c:pt>
                <c:pt idx="14">
                  <c:v>BEDWORTH AND BULKINGTON PCN</c:v>
                </c:pt>
                <c:pt idx="15">
                  <c:v>KENILWORTH AND WARWICK PCN</c:v>
                </c:pt>
                <c:pt idx="16">
                  <c:v>DENE AND STOUR VALLEYS PCN</c:v>
                </c:pt>
                <c:pt idx="17">
                  <c:v>ARDEN PCN</c:v>
                </c:pt>
                <c:pt idx="18">
                  <c:v>LEAMINGTON NORTH PCN</c:v>
                </c:pt>
                <c:pt idx="19">
                  <c:v>STRATFORD CENTRAL PCN</c:v>
                </c:pt>
                <c:pt idx="20">
                  <c:v>WARWICKSHIRE EAST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393536"/>
        <c:axId val="12138764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1"/>
                <c:pt idx="0">
                  <c:v>NUNEATON NORTH PCN</c:v>
                </c:pt>
                <c:pt idx="1">
                  <c:v>WARWICKSHIRE NORTH PCN</c:v>
                </c:pt>
                <c:pt idx="2">
                  <c:v>WARWICKSHIRE RURAL PCN</c:v>
                </c:pt>
                <c:pt idx="3">
                  <c:v>GP CONNECT PCN</c:v>
                </c:pt>
                <c:pt idx="4">
                  <c:v>SOWE VALLEY PCN</c:v>
                </c:pt>
                <c:pt idx="5">
                  <c:v>RUGBY PCN</c:v>
                </c:pt>
                <c:pt idx="6">
                  <c:v>COVENTRY NAVIGATION 1 PCN</c:v>
                </c:pt>
                <c:pt idx="7">
                  <c:v>GO WEST PCN</c:v>
                </c:pt>
                <c:pt idx="8">
                  <c:v>ICS</c:v>
                </c:pt>
                <c:pt idx="9">
                  <c:v>LEAMINGTON SOUTH PCN</c:v>
                </c:pt>
                <c:pt idx="10">
                  <c:v>COVENTRY NORTH PCN</c:v>
                </c:pt>
                <c:pt idx="11">
                  <c:v>CW UNITY PCN</c:v>
                </c:pt>
                <c:pt idx="12">
                  <c:v>NUNEATON SOUTH PCN</c:v>
                </c:pt>
                <c:pt idx="13">
                  <c:v>COVENTRY CENTRAL PCN</c:v>
                </c:pt>
                <c:pt idx="14">
                  <c:v>BEDWORTH AND BULKINGTON PCN</c:v>
                </c:pt>
                <c:pt idx="15">
                  <c:v>KENILWORTH AND WARWICK PCN</c:v>
                </c:pt>
                <c:pt idx="16">
                  <c:v>DENE AND STOUR VALLEYS PCN</c:v>
                </c:pt>
                <c:pt idx="17">
                  <c:v>ARDEN PCN</c:v>
                </c:pt>
                <c:pt idx="18">
                  <c:v>LEAMINGTON NORTH PCN</c:v>
                </c:pt>
                <c:pt idx="19">
                  <c:v>STRATFORD CENTRAL PCN</c:v>
                </c:pt>
                <c:pt idx="20">
                  <c:v>WARWICKSHIRE EAST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1"/>
                <c:pt idx="0">
                  <c:v>NUNEATON NORTH PCN</c:v>
                </c:pt>
                <c:pt idx="1">
                  <c:v>WARWICKSHIRE NORTH PCN</c:v>
                </c:pt>
                <c:pt idx="2">
                  <c:v>WARWICKSHIRE RURAL PCN</c:v>
                </c:pt>
                <c:pt idx="3">
                  <c:v>GP CONNECT PCN</c:v>
                </c:pt>
                <c:pt idx="4">
                  <c:v>SOWE VALLEY PCN</c:v>
                </c:pt>
                <c:pt idx="5">
                  <c:v>RUGBY PCN</c:v>
                </c:pt>
                <c:pt idx="6">
                  <c:v>COVENTRY NAVIGATION 1 PCN</c:v>
                </c:pt>
                <c:pt idx="7">
                  <c:v>GO WEST PCN</c:v>
                </c:pt>
                <c:pt idx="8">
                  <c:v>ICS</c:v>
                </c:pt>
                <c:pt idx="9">
                  <c:v>LEAMINGTON SOUTH PCN</c:v>
                </c:pt>
                <c:pt idx="10">
                  <c:v>COVENTRY NORTH PCN</c:v>
                </c:pt>
                <c:pt idx="11">
                  <c:v>CW UNITY PCN</c:v>
                </c:pt>
                <c:pt idx="12">
                  <c:v>NUNEATON SOUTH PCN</c:v>
                </c:pt>
                <c:pt idx="13">
                  <c:v>COVENTRY CENTRAL PCN</c:v>
                </c:pt>
                <c:pt idx="14">
                  <c:v>BEDWORTH AND BULKINGTON PCN</c:v>
                </c:pt>
                <c:pt idx="15">
                  <c:v>KENILWORTH AND WARWICK PCN</c:v>
                </c:pt>
                <c:pt idx="16">
                  <c:v>DENE AND STOUR VALLEYS PCN</c:v>
                </c:pt>
                <c:pt idx="17">
                  <c:v>ARDEN PCN</c:v>
                </c:pt>
                <c:pt idx="18">
                  <c:v>LEAMINGTON NORTH PCN</c:v>
                </c:pt>
                <c:pt idx="19">
                  <c:v>STRATFORD CENTRAL PCN</c:v>
                </c:pt>
                <c:pt idx="20">
                  <c:v>WARWICKSHIRE EAST PCN</c:v>
                </c:pt>
              </c:strCache>
            </c:strRef>
          </c:cat>
          <c:val>
            <c:numRef>
              <c:f>Sheet1!$C$2:$C$45</c:f>
              <c:numCache>
                <c:formatCode>0%</c:formatCode>
                <c:ptCount val="44"/>
                <c:pt idx="0">
                  <c:v>0.74</c:v>
                </c:pt>
                <c:pt idx="1">
                  <c:v>0.77</c:v>
                </c:pt>
                <c:pt idx="2">
                  <c:v>0.78</c:v>
                </c:pt>
                <c:pt idx="3">
                  <c:v>0.78</c:v>
                </c:pt>
                <c:pt idx="4">
                  <c:v>0.78</c:v>
                </c:pt>
                <c:pt idx="5">
                  <c:v>0.8</c:v>
                </c:pt>
                <c:pt idx="6">
                  <c:v>0.82</c:v>
                </c:pt>
                <c:pt idx="7">
                  <c:v>0.82</c:v>
                </c:pt>
                <c:pt idx="8">
                  <c:v>-10</c:v>
                </c:pt>
                <c:pt idx="9">
                  <c:v>0.83</c:v>
                </c:pt>
                <c:pt idx="10">
                  <c:v>0.84</c:v>
                </c:pt>
                <c:pt idx="11">
                  <c:v>0.84</c:v>
                </c:pt>
                <c:pt idx="12">
                  <c:v>0.84</c:v>
                </c:pt>
                <c:pt idx="13">
                  <c:v>0.84</c:v>
                </c:pt>
                <c:pt idx="14">
                  <c:v>0.84</c:v>
                </c:pt>
                <c:pt idx="15">
                  <c:v>0.88</c:v>
                </c:pt>
                <c:pt idx="16">
                  <c:v>0.88</c:v>
                </c:pt>
                <c:pt idx="17">
                  <c:v>0.9</c:v>
                </c:pt>
                <c:pt idx="18">
                  <c:v>0.9</c:v>
                </c:pt>
                <c:pt idx="19">
                  <c:v>0.9</c:v>
                </c:pt>
                <c:pt idx="20">
                  <c:v>0.91</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0.83</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375360"/>
        <c:axId val="121386112"/>
      </c:lineChart>
      <c:catAx>
        <c:axId val="12137536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386112"/>
        <c:crosses val="autoZero"/>
        <c:auto val="1"/>
        <c:lblAlgn val="ctr"/>
        <c:lblOffset val="100"/>
        <c:noMultiLvlLbl val="0"/>
      </c:catAx>
      <c:valAx>
        <c:axId val="12138611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375360"/>
        <c:crosses val="autoZero"/>
        <c:crossBetween val="between"/>
      </c:valAx>
      <c:valAx>
        <c:axId val="121387648"/>
        <c:scaling>
          <c:orientation val="minMax"/>
          <c:max val="1"/>
          <c:min val="0"/>
        </c:scaling>
        <c:delete val="0"/>
        <c:axPos val="r"/>
        <c:numFmt formatCode="0%" sourceLinked="1"/>
        <c:majorTickMark val="none"/>
        <c:minorTickMark val="none"/>
        <c:tickLblPos val="none"/>
        <c:spPr>
          <a:ln>
            <a:noFill/>
          </a:ln>
        </c:spPr>
        <c:crossAx val="121393536"/>
        <c:crosses val="max"/>
        <c:crossBetween val="between"/>
      </c:valAx>
      <c:catAx>
        <c:axId val="121393536"/>
        <c:scaling>
          <c:orientation val="minMax"/>
        </c:scaling>
        <c:delete val="1"/>
        <c:axPos val="b"/>
        <c:numFmt formatCode="General" sourceLinked="1"/>
        <c:majorTickMark val="out"/>
        <c:minorTickMark val="none"/>
        <c:tickLblPos val="nextTo"/>
        <c:crossAx val="12138764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5</c:v>
                </c:pt>
                <c:pt idx="1">
                  <c:v>11</c:v>
                </c:pt>
                <c:pt idx="2">
                  <c:v>3</c:v>
                </c:pt>
                <c:pt idx="3">
                  <c:v>4</c:v>
                </c:pt>
                <c:pt idx="4">
                  <c:v>7</c:v>
                </c:pt>
                <c:pt idx="5">
                  <c:v>9</c:v>
                </c:pt>
                <c:pt idx="6">
                  <c:v>5</c:v>
                </c:pt>
                <c:pt idx="7">
                  <c:v>4</c:v>
                </c:pt>
                <c:pt idx="8">
                  <c:v>13</c:v>
                </c:pt>
                <c:pt idx="9">
                  <c:v>10</c:v>
                </c:pt>
                <c:pt idx="10">
                  <c:v>19</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776384"/>
        <c:axId val="121794560"/>
      </c:barChart>
      <c:catAx>
        <c:axId val="121776384"/>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794560"/>
        <c:crosses val="autoZero"/>
        <c:auto val="1"/>
        <c:lblAlgn val="ctr"/>
        <c:lblOffset val="100"/>
        <c:noMultiLvlLbl val="0"/>
      </c:catAx>
      <c:valAx>
        <c:axId val="121794560"/>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776384"/>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34</c:v>
                </c:pt>
                <c:pt idx="1">
                  <c:v>40</c:v>
                </c:pt>
                <c:pt idx="2">
                  <c:v>14</c:v>
                </c:pt>
                <c:pt idx="3">
                  <c:v>7</c:v>
                </c:pt>
                <c:pt idx="4">
                  <c:v>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69</c:v>
                </c:pt>
                <c:pt idx="1">
                  <c:v>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15</c:v>
                </c:pt>
                <c:pt idx="1">
                  <c:v>12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436672"/>
        <c:axId val="125438208"/>
      </c:lineChart>
      <c:catAx>
        <c:axId val="12543667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438208"/>
        <c:crosses val="autoZero"/>
        <c:auto val="1"/>
        <c:lblAlgn val="ctr"/>
        <c:lblOffset val="100"/>
        <c:noMultiLvlLbl val="0"/>
      </c:catAx>
      <c:valAx>
        <c:axId val="12543820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43667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1"/>
                <c:pt idx="0">
                  <c:v>WARWICKSHIRE RURAL PCN</c:v>
                </c:pt>
                <c:pt idx="1">
                  <c:v>NUNEATON NORTH PCN</c:v>
                </c:pt>
                <c:pt idx="2">
                  <c:v>WARWICKSHIRE NORTH PCN</c:v>
                </c:pt>
                <c:pt idx="3">
                  <c:v>GP CONNECT PCN</c:v>
                </c:pt>
                <c:pt idx="4">
                  <c:v>COVENTRY CENTRAL PCN</c:v>
                </c:pt>
                <c:pt idx="5">
                  <c:v>RUGBY PCN</c:v>
                </c:pt>
                <c:pt idx="6">
                  <c:v>NUNEATON SOUTH PCN</c:v>
                </c:pt>
                <c:pt idx="7">
                  <c:v>SOWE VALLEY PCN</c:v>
                </c:pt>
                <c:pt idx="8">
                  <c:v>COVENTRY NAVIGATION 1 PCN</c:v>
                </c:pt>
                <c:pt idx="9">
                  <c:v>BEDWORTH AND BULKINGTON PCN</c:v>
                </c:pt>
                <c:pt idx="10">
                  <c:v>GO WEST PCN</c:v>
                </c:pt>
                <c:pt idx="11">
                  <c:v>ICS</c:v>
                </c:pt>
                <c:pt idx="12">
                  <c:v>COVENTRY NORTH PCN</c:v>
                </c:pt>
                <c:pt idx="13">
                  <c:v>DENE AND STOUR VALLEYS PCN</c:v>
                </c:pt>
                <c:pt idx="14">
                  <c:v>LEAMINGTON SOUTH PCN</c:v>
                </c:pt>
                <c:pt idx="15">
                  <c:v>KENILWORTH AND WARWICK PCN</c:v>
                </c:pt>
                <c:pt idx="16">
                  <c:v>STRATFORD CENTRAL PCN</c:v>
                </c:pt>
                <c:pt idx="17">
                  <c:v>LEAMINGTON NORTH PCN</c:v>
                </c:pt>
                <c:pt idx="18">
                  <c:v>CW UNITY PCN</c:v>
                </c:pt>
                <c:pt idx="19">
                  <c:v>WARWICKSHIRE EAST PCN</c:v>
                </c:pt>
                <c:pt idx="20">
                  <c:v>ARDEN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21"/>
                <c:pt idx="0">
                  <c:v>WARWICKSHIRE RURAL PCN</c:v>
                </c:pt>
                <c:pt idx="1">
                  <c:v>NUNEATON NORTH PCN</c:v>
                </c:pt>
                <c:pt idx="2">
                  <c:v>WARWICKSHIRE NORTH PCN</c:v>
                </c:pt>
                <c:pt idx="3">
                  <c:v>GP CONNECT PCN</c:v>
                </c:pt>
                <c:pt idx="4">
                  <c:v>COVENTRY CENTRAL PCN</c:v>
                </c:pt>
                <c:pt idx="5">
                  <c:v>RUGBY PCN</c:v>
                </c:pt>
                <c:pt idx="6">
                  <c:v>NUNEATON SOUTH PCN</c:v>
                </c:pt>
                <c:pt idx="7">
                  <c:v>SOWE VALLEY PCN</c:v>
                </c:pt>
                <c:pt idx="8">
                  <c:v>COVENTRY NAVIGATION 1 PCN</c:v>
                </c:pt>
                <c:pt idx="9">
                  <c:v>BEDWORTH AND BULKINGTON PCN</c:v>
                </c:pt>
                <c:pt idx="10">
                  <c:v>GO WEST PCN</c:v>
                </c:pt>
                <c:pt idx="11">
                  <c:v>ICS</c:v>
                </c:pt>
                <c:pt idx="12">
                  <c:v>COVENTRY NORTH PCN</c:v>
                </c:pt>
                <c:pt idx="13">
                  <c:v>DENE AND STOUR VALLEYS PCN</c:v>
                </c:pt>
                <c:pt idx="14">
                  <c:v>LEAMINGTON SOUTH PCN</c:v>
                </c:pt>
                <c:pt idx="15">
                  <c:v>KENILWORTH AND WARWICK PCN</c:v>
                </c:pt>
                <c:pt idx="16">
                  <c:v>STRATFORD CENTRAL PCN</c:v>
                </c:pt>
                <c:pt idx="17">
                  <c:v>LEAMINGTON NORTH PCN</c:v>
                </c:pt>
                <c:pt idx="18">
                  <c:v>CW UNITY PCN</c:v>
                </c:pt>
                <c:pt idx="19">
                  <c:v>WARWICKSHIRE EAST PCN</c:v>
                </c:pt>
                <c:pt idx="20">
                  <c:v>ARDEN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1"/>
                <c:pt idx="0">
                  <c:v>WARWICKSHIRE RURAL PCN</c:v>
                </c:pt>
                <c:pt idx="1">
                  <c:v>NUNEATON NORTH PCN</c:v>
                </c:pt>
                <c:pt idx="2">
                  <c:v>WARWICKSHIRE NORTH PCN</c:v>
                </c:pt>
                <c:pt idx="3">
                  <c:v>GP CONNECT PCN</c:v>
                </c:pt>
                <c:pt idx="4">
                  <c:v>COVENTRY CENTRAL PCN</c:v>
                </c:pt>
                <c:pt idx="5">
                  <c:v>RUGBY PCN</c:v>
                </c:pt>
                <c:pt idx="6">
                  <c:v>NUNEATON SOUTH PCN</c:v>
                </c:pt>
                <c:pt idx="7">
                  <c:v>SOWE VALLEY PCN</c:v>
                </c:pt>
                <c:pt idx="8">
                  <c:v>COVENTRY NAVIGATION 1 PCN</c:v>
                </c:pt>
                <c:pt idx="9">
                  <c:v>BEDWORTH AND BULKINGTON PCN</c:v>
                </c:pt>
                <c:pt idx="10">
                  <c:v>GO WEST PCN</c:v>
                </c:pt>
                <c:pt idx="11">
                  <c:v>ICS</c:v>
                </c:pt>
                <c:pt idx="12">
                  <c:v>COVENTRY NORTH PCN</c:v>
                </c:pt>
                <c:pt idx="13">
                  <c:v>DENE AND STOUR VALLEYS PCN</c:v>
                </c:pt>
                <c:pt idx="14">
                  <c:v>LEAMINGTON SOUTH PCN</c:v>
                </c:pt>
                <c:pt idx="15">
                  <c:v>KENILWORTH AND WARWICK PCN</c:v>
                </c:pt>
                <c:pt idx="16">
                  <c:v>STRATFORD CENTRAL PCN</c:v>
                </c:pt>
                <c:pt idx="17">
                  <c:v>LEAMINGTON NORTH PCN</c:v>
                </c:pt>
                <c:pt idx="18">
                  <c:v>CW UNITY PCN</c:v>
                </c:pt>
                <c:pt idx="19">
                  <c:v>WARWICKSHIRE EAST PCN</c:v>
                </c:pt>
                <c:pt idx="20">
                  <c:v>ARDEN PCN</c:v>
                </c:pt>
              </c:strCache>
            </c:strRef>
          </c:cat>
          <c:val>
            <c:numRef>
              <c:f>Sheet1!$F$2:$F$45</c:f>
              <c:numCache>
                <c:formatCode>General</c:formatCode>
                <c:ptCount val="44"/>
                <c:pt idx="0">
                  <c:v>0.61</c:v>
                </c:pt>
                <c:pt idx="1">
                  <c:v>0.61</c:v>
                </c:pt>
                <c:pt idx="2">
                  <c:v>0.62</c:v>
                </c:pt>
                <c:pt idx="3">
                  <c:v>0.67</c:v>
                </c:pt>
                <c:pt idx="4">
                  <c:v>0.68</c:v>
                </c:pt>
                <c:pt idx="5">
                  <c:v>0.69</c:v>
                </c:pt>
                <c:pt idx="6">
                  <c:v>0.71</c:v>
                </c:pt>
                <c:pt idx="7">
                  <c:v>0.71</c:v>
                </c:pt>
                <c:pt idx="8">
                  <c:v>0.72</c:v>
                </c:pt>
                <c:pt idx="9">
                  <c:v>0.72</c:v>
                </c:pt>
                <c:pt idx="10">
                  <c:v>0.73</c:v>
                </c:pt>
                <c:pt idx="11">
                  <c:v>0.74</c:v>
                </c:pt>
                <c:pt idx="12">
                  <c:v>0.75</c:v>
                </c:pt>
                <c:pt idx="13">
                  <c:v>0.77</c:v>
                </c:pt>
                <c:pt idx="14">
                  <c:v>0.77</c:v>
                </c:pt>
                <c:pt idx="15">
                  <c:v>0.8</c:v>
                </c:pt>
                <c:pt idx="16">
                  <c:v>0.81</c:v>
                </c:pt>
                <c:pt idx="17">
                  <c:v>0.84</c:v>
                </c:pt>
                <c:pt idx="18">
                  <c:v>0.86</c:v>
                </c:pt>
                <c:pt idx="19">
                  <c:v>0.87</c:v>
                </c:pt>
                <c:pt idx="20">
                  <c:v>0.87</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21"/>
                <c:pt idx="0">
                  <c:v>WARWICKSHIRE RURAL PCN</c:v>
                </c:pt>
                <c:pt idx="1">
                  <c:v>NUNEATON NORTH PCN</c:v>
                </c:pt>
                <c:pt idx="2">
                  <c:v>WARWICKSHIRE NORTH PCN</c:v>
                </c:pt>
                <c:pt idx="3">
                  <c:v>GP CONNECT PCN</c:v>
                </c:pt>
                <c:pt idx="4">
                  <c:v>COVENTRY CENTRAL PCN</c:v>
                </c:pt>
                <c:pt idx="5">
                  <c:v>RUGBY PCN</c:v>
                </c:pt>
                <c:pt idx="6">
                  <c:v>NUNEATON SOUTH PCN</c:v>
                </c:pt>
                <c:pt idx="7">
                  <c:v>SOWE VALLEY PCN</c:v>
                </c:pt>
                <c:pt idx="8">
                  <c:v>COVENTRY NAVIGATION 1 PCN</c:v>
                </c:pt>
                <c:pt idx="9">
                  <c:v>BEDWORTH AND BULKINGTON PCN</c:v>
                </c:pt>
                <c:pt idx="10">
                  <c:v>GO WEST PCN</c:v>
                </c:pt>
                <c:pt idx="11">
                  <c:v>ICS</c:v>
                </c:pt>
                <c:pt idx="12">
                  <c:v>COVENTRY NORTH PCN</c:v>
                </c:pt>
                <c:pt idx="13">
                  <c:v>DENE AND STOUR VALLEYS PCN</c:v>
                </c:pt>
                <c:pt idx="14">
                  <c:v>LEAMINGTON SOUTH PCN</c:v>
                </c:pt>
                <c:pt idx="15">
                  <c:v>KENILWORTH AND WARWICK PCN</c:v>
                </c:pt>
                <c:pt idx="16">
                  <c:v>STRATFORD CENTRAL PCN</c:v>
                </c:pt>
                <c:pt idx="17">
                  <c:v>LEAMINGTON NORTH PCN</c:v>
                </c:pt>
                <c:pt idx="18">
                  <c:v>CW UNITY PCN</c:v>
                </c:pt>
                <c:pt idx="19">
                  <c:v>WARWICKSHIRE EAST PCN</c:v>
                </c:pt>
                <c:pt idx="20">
                  <c:v>ARDEN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21"/>
                <c:pt idx="0">
                  <c:v>WARWICKSHIRE RURAL PCN</c:v>
                </c:pt>
                <c:pt idx="1">
                  <c:v>NUNEATON NORTH PCN</c:v>
                </c:pt>
                <c:pt idx="2">
                  <c:v>WARWICKSHIRE NORTH PCN</c:v>
                </c:pt>
                <c:pt idx="3">
                  <c:v>GP CONNECT PCN</c:v>
                </c:pt>
                <c:pt idx="4">
                  <c:v>COVENTRY CENTRAL PCN</c:v>
                </c:pt>
                <c:pt idx="5">
                  <c:v>RUGBY PCN</c:v>
                </c:pt>
                <c:pt idx="6">
                  <c:v>NUNEATON SOUTH PCN</c:v>
                </c:pt>
                <c:pt idx="7">
                  <c:v>SOWE VALLEY PCN</c:v>
                </c:pt>
                <c:pt idx="8">
                  <c:v>COVENTRY NAVIGATION 1 PCN</c:v>
                </c:pt>
                <c:pt idx="9">
                  <c:v>BEDWORTH AND BULKINGTON PCN</c:v>
                </c:pt>
                <c:pt idx="10">
                  <c:v>GO WEST PCN</c:v>
                </c:pt>
                <c:pt idx="11">
                  <c:v>ICS</c:v>
                </c:pt>
                <c:pt idx="12">
                  <c:v>COVENTRY NORTH PCN</c:v>
                </c:pt>
                <c:pt idx="13">
                  <c:v>DENE AND STOUR VALLEYS PCN</c:v>
                </c:pt>
                <c:pt idx="14">
                  <c:v>LEAMINGTON SOUTH PCN</c:v>
                </c:pt>
                <c:pt idx="15">
                  <c:v>KENILWORTH AND WARWICK PCN</c:v>
                </c:pt>
                <c:pt idx="16">
                  <c:v>STRATFORD CENTRAL PCN</c:v>
                </c:pt>
                <c:pt idx="17">
                  <c:v>LEAMINGTON NORTH PCN</c:v>
                </c:pt>
                <c:pt idx="18">
                  <c:v>CW UNITY PCN</c:v>
                </c:pt>
                <c:pt idx="19">
                  <c:v>WARWICKSHIRE EAST PCN</c:v>
                </c:pt>
                <c:pt idx="20">
                  <c:v>ARDEN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688832"/>
        <c:axId val="12568729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1"/>
                <c:pt idx="0">
                  <c:v>WARWICKSHIRE RURAL PCN</c:v>
                </c:pt>
                <c:pt idx="1">
                  <c:v>NUNEATON NORTH PCN</c:v>
                </c:pt>
                <c:pt idx="2">
                  <c:v>WARWICKSHIRE NORTH PCN</c:v>
                </c:pt>
                <c:pt idx="3">
                  <c:v>GP CONNECT PCN</c:v>
                </c:pt>
                <c:pt idx="4">
                  <c:v>COVENTRY CENTRAL PCN</c:v>
                </c:pt>
                <c:pt idx="5">
                  <c:v>RUGBY PCN</c:v>
                </c:pt>
                <c:pt idx="6">
                  <c:v>NUNEATON SOUTH PCN</c:v>
                </c:pt>
                <c:pt idx="7">
                  <c:v>SOWE VALLEY PCN</c:v>
                </c:pt>
                <c:pt idx="8">
                  <c:v>COVENTRY NAVIGATION 1 PCN</c:v>
                </c:pt>
                <c:pt idx="9">
                  <c:v>BEDWORTH AND BULKINGTON PCN</c:v>
                </c:pt>
                <c:pt idx="10">
                  <c:v>GO WEST PCN</c:v>
                </c:pt>
                <c:pt idx="11">
                  <c:v>ICS</c:v>
                </c:pt>
                <c:pt idx="12">
                  <c:v>COVENTRY NORTH PCN</c:v>
                </c:pt>
                <c:pt idx="13">
                  <c:v>DENE AND STOUR VALLEYS PCN</c:v>
                </c:pt>
                <c:pt idx="14">
                  <c:v>LEAMINGTON SOUTH PCN</c:v>
                </c:pt>
                <c:pt idx="15">
                  <c:v>KENILWORTH AND WARWICK PCN</c:v>
                </c:pt>
                <c:pt idx="16">
                  <c:v>STRATFORD CENTRAL PCN</c:v>
                </c:pt>
                <c:pt idx="17">
                  <c:v>LEAMINGTON NORTH PCN</c:v>
                </c:pt>
                <c:pt idx="18">
                  <c:v>CW UNITY PCN</c:v>
                </c:pt>
                <c:pt idx="19">
                  <c:v>WARWICKSHIRE EAST PCN</c:v>
                </c:pt>
                <c:pt idx="20">
                  <c:v>ARDEN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21"/>
                <c:pt idx="0">
                  <c:v>WARWICKSHIRE RURAL PCN</c:v>
                </c:pt>
                <c:pt idx="1">
                  <c:v>NUNEATON NORTH PCN</c:v>
                </c:pt>
                <c:pt idx="2">
                  <c:v>WARWICKSHIRE NORTH PCN</c:v>
                </c:pt>
                <c:pt idx="3">
                  <c:v>GP CONNECT PCN</c:v>
                </c:pt>
                <c:pt idx="4">
                  <c:v>COVENTRY CENTRAL PCN</c:v>
                </c:pt>
                <c:pt idx="5">
                  <c:v>RUGBY PCN</c:v>
                </c:pt>
                <c:pt idx="6">
                  <c:v>NUNEATON SOUTH PCN</c:v>
                </c:pt>
                <c:pt idx="7">
                  <c:v>SOWE VALLEY PCN</c:v>
                </c:pt>
                <c:pt idx="8">
                  <c:v>COVENTRY NAVIGATION 1 PCN</c:v>
                </c:pt>
                <c:pt idx="9">
                  <c:v>BEDWORTH AND BULKINGTON PCN</c:v>
                </c:pt>
                <c:pt idx="10">
                  <c:v>GO WEST PCN</c:v>
                </c:pt>
                <c:pt idx="11">
                  <c:v>ICS</c:v>
                </c:pt>
                <c:pt idx="12">
                  <c:v>COVENTRY NORTH PCN</c:v>
                </c:pt>
                <c:pt idx="13">
                  <c:v>DENE AND STOUR VALLEYS PCN</c:v>
                </c:pt>
                <c:pt idx="14">
                  <c:v>LEAMINGTON SOUTH PCN</c:v>
                </c:pt>
                <c:pt idx="15">
                  <c:v>KENILWORTH AND WARWICK PCN</c:v>
                </c:pt>
                <c:pt idx="16">
                  <c:v>STRATFORD CENTRAL PCN</c:v>
                </c:pt>
                <c:pt idx="17">
                  <c:v>LEAMINGTON NORTH PCN</c:v>
                </c:pt>
                <c:pt idx="18">
                  <c:v>CW UNITY PCN</c:v>
                </c:pt>
                <c:pt idx="19">
                  <c:v>WARWICKSHIRE EAST PCN</c:v>
                </c:pt>
                <c:pt idx="20">
                  <c:v>ARDEN PCN</c:v>
                </c:pt>
              </c:strCache>
            </c:strRef>
          </c:cat>
          <c:val>
            <c:numRef>
              <c:f>Sheet1!$C$2:$C$45</c:f>
              <c:numCache>
                <c:formatCode>0%</c:formatCode>
                <c:ptCount val="44"/>
                <c:pt idx="0">
                  <c:v>0.61</c:v>
                </c:pt>
                <c:pt idx="1">
                  <c:v>0.61</c:v>
                </c:pt>
                <c:pt idx="2">
                  <c:v>0.62</c:v>
                </c:pt>
                <c:pt idx="3">
                  <c:v>0.67</c:v>
                </c:pt>
                <c:pt idx="4">
                  <c:v>0.68</c:v>
                </c:pt>
                <c:pt idx="5">
                  <c:v>0.69</c:v>
                </c:pt>
                <c:pt idx="6">
                  <c:v>0.71</c:v>
                </c:pt>
                <c:pt idx="7">
                  <c:v>0.71</c:v>
                </c:pt>
                <c:pt idx="8">
                  <c:v>0.72</c:v>
                </c:pt>
                <c:pt idx="9">
                  <c:v>0.72</c:v>
                </c:pt>
                <c:pt idx="10">
                  <c:v>0.73</c:v>
                </c:pt>
                <c:pt idx="11">
                  <c:v>-10</c:v>
                </c:pt>
                <c:pt idx="12">
                  <c:v>0.75</c:v>
                </c:pt>
                <c:pt idx="13">
                  <c:v>0.77</c:v>
                </c:pt>
                <c:pt idx="14">
                  <c:v>0.77</c:v>
                </c:pt>
                <c:pt idx="15">
                  <c:v>0.8</c:v>
                </c:pt>
                <c:pt idx="16">
                  <c:v>0.81</c:v>
                </c:pt>
                <c:pt idx="17">
                  <c:v>0.84</c:v>
                </c:pt>
                <c:pt idx="18">
                  <c:v>0.86</c:v>
                </c:pt>
                <c:pt idx="19">
                  <c:v>0.87</c:v>
                </c:pt>
                <c:pt idx="20">
                  <c:v>0.87</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0.74</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670912"/>
        <c:axId val="125685760"/>
      </c:lineChart>
      <c:catAx>
        <c:axId val="12567091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685760"/>
        <c:crosses val="autoZero"/>
        <c:auto val="1"/>
        <c:lblAlgn val="ctr"/>
        <c:lblOffset val="100"/>
        <c:noMultiLvlLbl val="0"/>
      </c:catAx>
      <c:valAx>
        <c:axId val="12568576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670912"/>
        <c:crosses val="autoZero"/>
        <c:crossBetween val="between"/>
      </c:valAx>
      <c:valAx>
        <c:axId val="125687296"/>
        <c:scaling>
          <c:orientation val="minMax"/>
          <c:max val="1"/>
          <c:min val="0"/>
        </c:scaling>
        <c:delete val="0"/>
        <c:axPos val="r"/>
        <c:numFmt formatCode="0%" sourceLinked="1"/>
        <c:majorTickMark val="none"/>
        <c:minorTickMark val="none"/>
        <c:tickLblPos val="none"/>
        <c:spPr>
          <a:ln>
            <a:noFill/>
          </a:ln>
        </c:spPr>
        <c:crossAx val="125688832"/>
        <c:crosses val="max"/>
        <c:crossBetween val="between"/>
      </c:valAx>
      <c:catAx>
        <c:axId val="125688832"/>
        <c:scaling>
          <c:orientation val="minMax"/>
        </c:scaling>
        <c:delete val="1"/>
        <c:axPos val="b"/>
        <c:numFmt formatCode="General" sourceLinked="1"/>
        <c:majorTickMark val="out"/>
        <c:minorTickMark val="none"/>
        <c:tickLblPos val="nextTo"/>
        <c:crossAx val="12568729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40</c:v>
                </c:pt>
                <c:pt idx="1">
                  <c:v>56</c:v>
                </c:pt>
                <c:pt idx="2">
                  <c:v>2</c:v>
                </c:pt>
                <c:pt idx="3">
                  <c:v>1</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6232832"/>
        <c:axId val="126238720"/>
      </c:barChart>
      <c:catAx>
        <c:axId val="126232832"/>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6238720"/>
        <c:crosses val="autoZero"/>
        <c:auto val="1"/>
        <c:lblAlgn val="ctr"/>
        <c:lblOffset val="100"/>
        <c:noMultiLvlLbl val="0"/>
      </c:catAx>
      <c:valAx>
        <c:axId val="126238720"/>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6232832"/>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48</c:v>
                </c:pt>
                <c:pt idx="1">
                  <c:v>64</c:v>
                </c:pt>
                <c:pt idx="2">
                  <c:v>4</c:v>
                </c:pt>
                <c:pt idx="3">
                  <c:v>2</c:v>
                </c:pt>
                <c:pt idx="4">
                  <c:v>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33</c:v>
                </c:pt>
                <c:pt idx="1">
                  <c:v>49</c:v>
                </c:pt>
                <c:pt idx="2">
                  <c:v>1</c:v>
                </c:pt>
                <c:pt idx="3">
                  <c:v>1</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6274944"/>
        <c:axId val="126276736"/>
      </c:stockChart>
      <c:catAx>
        <c:axId val="126274944"/>
        <c:scaling>
          <c:orientation val="minMax"/>
        </c:scaling>
        <c:delete val="1"/>
        <c:axPos val="b"/>
        <c:numFmt formatCode="m/d/yyyy" sourceLinked="1"/>
        <c:majorTickMark val="out"/>
        <c:minorTickMark val="none"/>
        <c:tickLblPos val="nextTo"/>
        <c:crossAx val="126276736"/>
        <c:crosses val="autoZero"/>
        <c:auto val="1"/>
        <c:lblAlgn val="ctr"/>
        <c:lblOffset val="100"/>
        <c:noMultiLvlLbl val="0"/>
      </c:catAx>
      <c:valAx>
        <c:axId val="126276736"/>
        <c:scaling>
          <c:orientation val="minMax"/>
          <c:max val="100"/>
          <c:min val="0"/>
        </c:scaling>
        <c:delete val="1"/>
        <c:axPos val="l"/>
        <c:numFmt formatCode="m/d/yyyy" sourceLinked="1"/>
        <c:majorTickMark val="out"/>
        <c:minorTickMark val="none"/>
        <c:tickLblPos val="nextTo"/>
        <c:crossAx val="12627494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68</c:v>
                </c:pt>
                <c:pt idx="1">
                  <c:v>23</c:v>
                </c:pt>
                <c:pt idx="2">
                  <c:v>9</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1"/>
                <c:pt idx="0">
                  <c:v>WARWICKSHIRE NORTH PCN</c:v>
                </c:pt>
                <c:pt idx="1">
                  <c:v>NUNEATON NORTH PCN</c:v>
                </c:pt>
                <c:pt idx="2">
                  <c:v>COVENTRY NAVIGATION 1 PCN</c:v>
                </c:pt>
                <c:pt idx="3">
                  <c:v>GP CONNECT PCN</c:v>
                </c:pt>
                <c:pt idx="4">
                  <c:v>LEAMINGTON SOUTH PCN</c:v>
                </c:pt>
                <c:pt idx="5">
                  <c:v>COVENTRY CENTRAL PCN</c:v>
                </c:pt>
                <c:pt idx="6">
                  <c:v>SOWE VALLEY PCN</c:v>
                </c:pt>
                <c:pt idx="7">
                  <c:v>BEDWORTH AND BULKINGTON PCN</c:v>
                </c:pt>
                <c:pt idx="8">
                  <c:v>ICS</c:v>
                </c:pt>
                <c:pt idx="9">
                  <c:v>KENILWORTH AND WARWICK PCN</c:v>
                </c:pt>
                <c:pt idx="10">
                  <c:v>WARWICKSHIRE RURAL PCN</c:v>
                </c:pt>
                <c:pt idx="11">
                  <c:v>GO WEST PCN</c:v>
                </c:pt>
                <c:pt idx="12">
                  <c:v>COVENTRY NORTH PCN</c:v>
                </c:pt>
                <c:pt idx="13">
                  <c:v>DENE AND STOUR VALLEYS PCN</c:v>
                </c:pt>
                <c:pt idx="14">
                  <c:v>NUNEATON SOUTH PCN</c:v>
                </c:pt>
                <c:pt idx="15">
                  <c:v>RUGBY PCN</c:v>
                </c:pt>
                <c:pt idx="16">
                  <c:v>LEAMINGTON NORTH PCN</c:v>
                </c:pt>
                <c:pt idx="17">
                  <c:v>ARDEN PCN</c:v>
                </c:pt>
                <c:pt idx="18">
                  <c:v>STRATFORD CENTRAL PCN</c:v>
                </c:pt>
                <c:pt idx="19">
                  <c:v>CW UNITY PCN</c:v>
                </c:pt>
                <c:pt idx="20">
                  <c:v>WARWICKSHIRE EAST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1"/>
                <c:pt idx="0">
                  <c:v>WARWICKSHIRE NORTH PCN</c:v>
                </c:pt>
                <c:pt idx="1">
                  <c:v>NUNEATON NORTH PCN</c:v>
                </c:pt>
                <c:pt idx="2">
                  <c:v>COVENTRY NAVIGATION 1 PCN</c:v>
                </c:pt>
                <c:pt idx="3">
                  <c:v>GP CONNECT PCN</c:v>
                </c:pt>
                <c:pt idx="4">
                  <c:v>LEAMINGTON SOUTH PCN</c:v>
                </c:pt>
                <c:pt idx="5">
                  <c:v>COVENTRY CENTRAL PCN</c:v>
                </c:pt>
                <c:pt idx="6">
                  <c:v>SOWE VALLEY PCN</c:v>
                </c:pt>
                <c:pt idx="7">
                  <c:v>BEDWORTH AND BULKINGTON PCN</c:v>
                </c:pt>
                <c:pt idx="8">
                  <c:v>ICS</c:v>
                </c:pt>
                <c:pt idx="9">
                  <c:v>KENILWORTH AND WARWICK PCN</c:v>
                </c:pt>
                <c:pt idx="10">
                  <c:v>WARWICKSHIRE RURAL PCN</c:v>
                </c:pt>
                <c:pt idx="11">
                  <c:v>GO WEST PCN</c:v>
                </c:pt>
                <c:pt idx="12">
                  <c:v>COVENTRY NORTH PCN</c:v>
                </c:pt>
                <c:pt idx="13">
                  <c:v>DENE AND STOUR VALLEYS PCN</c:v>
                </c:pt>
                <c:pt idx="14">
                  <c:v>NUNEATON SOUTH PCN</c:v>
                </c:pt>
                <c:pt idx="15">
                  <c:v>RUGBY PCN</c:v>
                </c:pt>
                <c:pt idx="16">
                  <c:v>LEAMINGTON NORTH PCN</c:v>
                </c:pt>
                <c:pt idx="17">
                  <c:v>ARDEN PCN</c:v>
                </c:pt>
                <c:pt idx="18">
                  <c:v>STRATFORD CENTRAL PCN</c:v>
                </c:pt>
                <c:pt idx="19">
                  <c:v>CW UNITY PCN</c:v>
                </c:pt>
                <c:pt idx="20">
                  <c:v>WARWICKSHIRE EAST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1"/>
                <c:pt idx="0">
                  <c:v>WARWICKSHIRE NORTH PCN</c:v>
                </c:pt>
                <c:pt idx="1">
                  <c:v>NUNEATON NORTH PCN</c:v>
                </c:pt>
                <c:pt idx="2">
                  <c:v>COVENTRY NAVIGATION 1 PCN</c:v>
                </c:pt>
                <c:pt idx="3">
                  <c:v>GP CONNECT PCN</c:v>
                </c:pt>
                <c:pt idx="4">
                  <c:v>LEAMINGTON SOUTH PCN</c:v>
                </c:pt>
                <c:pt idx="5">
                  <c:v>COVENTRY CENTRAL PCN</c:v>
                </c:pt>
                <c:pt idx="6">
                  <c:v>SOWE VALLEY PCN</c:v>
                </c:pt>
                <c:pt idx="7">
                  <c:v>BEDWORTH AND BULKINGTON PCN</c:v>
                </c:pt>
                <c:pt idx="8">
                  <c:v>ICS</c:v>
                </c:pt>
                <c:pt idx="9">
                  <c:v>KENILWORTH AND WARWICK PCN</c:v>
                </c:pt>
                <c:pt idx="10">
                  <c:v>WARWICKSHIRE RURAL PCN</c:v>
                </c:pt>
                <c:pt idx="11">
                  <c:v>GO WEST PCN</c:v>
                </c:pt>
                <c:pt idx="12">
                  <c:v>COVENTRY NORTH PCN</c:v>
                </c:pt>
                <c:pt idx="13">
                  <c:v>DENE AND STOUR VALLEYS PCN</c:v>
                </c:pt>
                <c:pt idx="14">
                  <c:v>NUNEATON SOUTH PCN</c:v>
                </c:pt>
                <c:pt idx="15">
                  <c:v>RUGBY PCN</c:v>
                </c:pt>
                <c:pt idx="16">
                  <c:v>LEAMINGTON NORTH PCN</c:v>
                </c:pt>
                <c:pt idx="17">
                  <c:v>ARDEN PCN</c:v>
                </c:pt>
                <c:pt idx="18">
                  <c:v>STRATFORD CENTRAL PCN</c:v>
                </c:pt>
                <c:pt idx="19">
                  <c:v>CW UNITY PCN</c:v>
                </c:pt>
                <c:pt idx="20">
                  <c:v>WARWICKSHIRE EAST PCN</c:v>
                </c:pt>
              </c:strCache>
            </c:strRef>
          </c:cat>
          <c:val>
            <c:numRef>
              <c:f>Sheet1!$F$2:$F$45</c:f>
              <c:numCache>
                <c:formatCode>General</c:formatCode>
                <c:ptCount val="44"/>
                <c:pt idx="0">
                  <c:v>0.84</c:v>
                </c:pt>
                <c:pt idx="1">
                  <c:v>0.87</c:v>
                </c:pt>
                <c:pt idx="2">
                  <c:v>0.88</c:v>
                </c:pt>
                <c:pt idx="3">
                  <c:v>0.89</c:v>
                </c:pt>
                <c:pt idx="4">
                  <c:v>0.89</c:v>
                </c:pt>
                <c:pt idx="5">
                  <c:v>0.9</c:v>
                </c:pt>
                <c:pt idx="6">
                  <c:v>0.9</c:v>
                </c:pt>
                <c:pt idx="7">
                  <c:v>0.9</c:v>
                </c:pt>
                <c:pt idx="8">
                  <c:v>0.91</c:v>
                </c:pt>
                <c:pt idx="9">
                  <c:v>0.91</c:v>
                </c:pt>
                <c:pt idx="10">
                  <c:v>0.91</c:v>
                </c:pt>
                <c:pt idx="11">
                  <c:v>0.91</c:v>
                </c:pt>
                <c:pt idx="12">
                  <c:v>0.92</c:v>
                </c:pt>
                <c:pt idx="13">
                  <c:v>0.92</c:v>
                </c:pt>
                <c:pt idx="14">
                  <c:v>0.92</c:v>
                </c:pt>
                <c:pt idx="15">
                  <c:v>0.92</c:v>
                </c:pt>
                <c:pt idx="16">
                  <c:v>0.93</c:v>
                </c:pt>
                <c:pt idx="17">
                  <c:v>0.94</c:v>
                </c:pt>
                <c:pt idx="18">
                  <c:v>0.95</c:v>
                </c:pt>
                <c:pt idx="19">
                  <c:v>0.96</c:v>
                </c:pt>
                <c:pt idx="20">
                  <c:v>0.98</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1"/>
                <c:pt idx="0">
                  <c:v>WARWICKSHIRE NORTH PCN</c:v>
                </c:pt>
                <c:pt idx="1">
                  <c:v>NUNEATON NORTH PCN</c:v>
                </c:pt>
                <c:pt idx="2">
                  <c:v>COVENTRY NAVIGATION 1 PCN</c:v>
                </c:pt>
                <c:pt idx="3">
                  <c:v>GP CONNECT PCN</c:v>
                </c:pt>
                <c:pt idx="4">
                  <c:v>LEAMINGTON SOUTH PCN</c:v>
                </c:pt>
                <c:pt idx="5">
                  <c:v>COVENTRY CENTRAL PCN</c:v>
                </c:pt>
                <c:pt idx="6">
                  <c:v>SOWE VALLEY PCN</c:v>
                </c:pt>
                <c:pt idx="7">
                  <c:v>BEDWORTH AND BULKINGTON PCN</c:v>
                </c:pt>
                <c:pt idx="8">
                  <c:v>ICS</c:v>
                </c:pt>
                <c:pt idx="9">
                  <c:v>KENILWORTH AND WARWICK PCN</c:v>
                </c:pt>
                <c:pt idx="10">
                  <c:v>WARWICKSHIRE RURAL PCN</c:v>
                </c:pt>
                <c:pt idx="11">
                  <c:v>GO WEST PCN</c:v>
                </c:pt>
                <c:pt idx="12">
                  <c:v>COVENTRY NORTH PCN</c:v>
                </c:pt>
                <c:pt idx="13">
                  <c:v>DENE AND STOUR VALLEYS PCN</c:v>
                </c:pt>
                <c:pt idx="14">
                  <c:v>NUNEATON SOUTH PCN</c:v>
                </c:pt>
                <c:pt idx="15">
                  <c:v>RUGBY PCN</c:v>
                </c:pt>
                <c:pt idx="16">
                  <c:v>LEAMINGTON NORTH PCN</c:v>
                </c:pt>
                <c:pt idx="17">
                  <c:v>ARDEN PCN</c:v>
                </c:pt>
                <c:pt idx="18">
                  <c:v>STRATFORD CENTRAL PCN</c:v>
                </c:pt>
                <c:pt idx="19">
                  <c:v>CW UNITY PCN</c:v>
                </c:pt>
                <c:pt idx="20">
                  <c:v>WARWICKSHIRE EAST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1"/>
                <c:pt idx="0">
                  <c:v>WARWICKSHIRE NORTH PCN</c:v>
                </c:pt>
                <c:pt idx="1">
                  <c:v>NUNEATON NORTH PCN</c:v>
                </c:pt>
                <c:pt idx="2">
                  <c:v>COVENTRY NAVIGATION 1 PCN</c:v>
                </c:pt>
                <c:pt idx="3">
                  <c:v>GP CONNECT PCN</c:v>
                </c:pt>
                <c:pt idx="4">
                  <c:v>LEAMINGTON SOUTH PCN</c:v>
                </c:pt>
                <c:pt idx="5">
                  <c:v>COVENTRY CENTRAL PCN</c:v>
                </c:pt>
                <c:pt idx="6">
                  <c:v>SOWE VALLEY PCN</c:v>
                </c:pt>
                <c:pt idx="7">
                  <c:v>BEDWORTH AND BULKINGTON PCN</c:v>
                </c:pt>
                <c:pt idx="8">
                  <c:v>ICS</c:v>
                </c:pt>
                <c:pt idx="9">
                  <c:v>KENILWORTH AND WARWICK PCN</c:v>
                </c:pt>
                <c:pt idx="10">
                  <c:v>WARWICKSHIRE RURAL PCN</c:v>
                </c:pt>
                <c:pt idx="11">
                  <c:v>GO WEST PCN</c:v>
                </c:pt>
                <c:pt idx="12">
                  <c:v>COVENTRY NORTH PCN</c:v>
                </c:pt>
                <c:pt idx="13">
                  <c:v>DENE AND STOUR VALLEYS PCN</c:v>
                </c:pt>
                <c:pt idx="14">
                  <c:v>NUNEATON SOUTH PCN</c:v>
                </c:pt>
                <c:pt idx="15">
                  <c:v>RUGBY PCN</c:v>
                </c:pt>
                <c:pt idx="16">
                  <c:v>LEAMINGTON NORTH PCN</c:v>
                </c:pt>
                <c:pt idx="17">
                  <c:v>ARDEN PCN</c:v>
                </c:pt>
                <c:pt idx="18">
                  <c:v>STRATFORD CENTRAL PCN</c:v>
                </c:pt>
                <c:pt idx="19">
                  <c:v>CW UNITY PCN</c:v>
                </c:pt>
                <c:pt idx="20">
                  <c:v>WARWICKSHIRE EAST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7862272"/>
        <c:axId val="12786073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1"/>
                <c:pt idx="0">
                  <c:v>WARWICKSHIRE NORTH PCN</c:v>
                </c:pt>
                <c:pt idx="1">
                  <c:v>NUNEATON NORTH PCN</c:v>
                </c:pt>
                <c:pt idx="2">
                  <c:v>COVENTRY NAVIGATION 1 PCN</c:v>
                </c:pt>
                <c:pt idx="3">
                  <c:v>GP CONNECT PCN</c:v>
                </c:pt>
                <c:pt idx="4">
                  <c:v>LEAMINGTON SOUTH PCN</c:v>
                </c:pt>
                <c:pt idx="5">
                  <c:v>COVENTRY CENTRAL PCN</c:v>
                </c:pt>
                <c:pt idx="6">
                  <c:v>SOWE VALLEY PCN</c:v>
                </c:pt>
                <c:pt idx="7">
                  <c:v>BEDWORTH AND BULKINGTON PCN</c:v>
                </c:pt>
                <c:pt idx="8">
                  <c:v>ICS</c:v>
                </c:pt>
                <c:pt idx="9">
                  <c:v>KENILWORTH AND WARWICK PCN</c:v>
                </c:pt>
                <c:pt idx="10">
                  <c:v>WARWICKSHIRE RURAL PCN</c:v>
                </c:pt>
                <c:pt idx="11">
                  <c:v>GO WEST PCN</c:v>
                </c:pt>
                <c:pt idx="12">
                  <c:v>COVENTRY NORTH PCN</c:v>
                </c:pt>
                <c:pt idx="13">
                  <c:v>DENE AND STOUR VALLEYS PCN</c:v>
                </c:pt>
                <c:pt idx="14">
                  <c:v>NUNEATON SOUTH PCN</c:v>
                </c:pt>
                <c:pt idx="15">
                  <c:v>RUGBY PCN</c:v>
                </c:pt>
                <c:pt idx="16">
                  <c:v>LEAMINGTON NORTH PCN</c:v>
                </c:pt>
                <c:pt idx="17">
                  <c:v>ARDEN PCN</c:v>
                </c:pt>
                <c:pt idx="18">
                  <c:v>STRATFORD CENTRAL PCN</c:v>
                </c:pt>
                <c:pt idx="19">
                  <c:v>CW UNITY PCN</c:v>
                </c:pt>
                <c:pt idx="20">
                  <c:v>WARWICKSHIRE EAST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1"/>
                <c:pt idx="0">
                  <c:v>WARWICKSHIRE NORTH PCN</c:v>
                </c:pt>
                <c:pt idx="1">
                  <c:v>NUNEATON NORTH PCN</c:v>
                </c:pt>
                <c:pt idx="2">
                  <c:v>COVENTRY NAVIGATION 1 PCN</c:v>
                </c:pt>
                <c:pt idx="3">
                  <c:v>GP CONNECT PCN</c:v>
                </c:pt>
                <c:pt idx="4">
                  <c:v>LEAMINGTON SOUTH PCN</c:v>
                </c:pt>
                <c:pt idx="5">
                  <c:v>COVENTRY CENTRAL PCN</c:v>
                </c:pt>
                <c:pt idx="6">
                  <c:v>SOWE VALLEY PCN</c:v>
                </c:pt>
                <c:pt idx="7">
                  <c:v>BEDWORTH AND BULKINGTON PCN</c:v>
                </c:pt>
                <c:pt idx="8">
                  <c:v>ICS</c:v>
                </c:pt>
                <c:pt idx="9">
                  <c:v>KENILWORTH AND WARWICK PCN</c:v>
                </c:pt>
                <c:pt idx="10">
                  <c:v>WARWICKSHIRE RURAL PCN</c:v>
                </c:pt>
                <c:pt idx="11">
                  <c:v>GO WEST PCN</c:v>
                </c:pt>
                <c:pt idx="12">
                  <c:v>COVENTRY NORTH PCN</c:v>
                </c:pt>
                <c:pt idx="13">
                  <c:v>DENE AND STOUR VALLEYS PCN</c:v>
                </c:pt>
                <c:pt idx="14">
                  <c:v>NUNEATON SOUTH PCN</c:v>
                </c:pt>
                <c:pt idx="15">
                  <c:v>RUGBY PCN</c:v>
                </c:pt>
                <c:pt idx="16">
                  <c:v>LEAMINGTON NORTH PCN</c:v>
                </c:pt>
                <c:pt idx="17">
                  <c:v>ARDEN PCN</c:v>
                </c:pt>
                <c:pt idx="18">
                  <c:v>STRATFORD CENTRAL PCN</c:v>
                </c:pt>
                <c:pt idx="19">
                  <c:v>CW UNITY PCN</c:v>
                </c:pt>
                <c:pt idx="20">
                  <c:v>WARWICKSHIRE EAST PCN</c:v>
                </c:pt>
              </c:strCache>
            </c:strRef>
          </c:cat>
          <c:val>
            <c:numRef>
              <c:f>Sheet1!$C$2:$C$45</c:f>
              <c:numCache>
                <c:formatCode>0%</c:formatCode>
                <c:ptCount val="44"/>
                <c:pt idx="0">
                  <c:v>0.84</c:v>
                </c:pt>
                <c:pt idx="1">
                  <c:v>0.87</c:v>
                </c:pt>
                <c:pt idx="2">
                  <c:v>0.88</c:v>
                </c:pt>
                <c:pt idx="3">
                  <c:v>0.89</c:v>
                </c:pt>
                <c:pt idx="4">
                  <c:v>0.89</c:v>
                </c:pt>
                <c:pt idx="5">
                  <c:v>0.9</c:v>
                </c:pt>
                <c:pt idx="6">
                  <c:v>0.9</c:v>
                </c:pt>
                <c:pt idx="7">
                  <c:v>0.9</c:v>
                </c:pt>
                <c:pt idx="8">
                  <c:v>-10</c:v>
                </c:pt>
                <c:pt idx="9">
                  <c:v>0.91</c:v>
                </c:pt>
                <c:pt idx="10">
                  <c:v>0.91</c:v>
                </c:pt>
                <c:pt idx="11">
                  <c:v>0.91</c:v>
                </c:pt>
                <c:pt idx="12">
                  <c:v>0.92</c:v>
                </c:pt>
                <c:pt idx="13">
                  <c:v>0.92</c:v>
                </c:pt>
                <c:pt idx="14">
                  <c:v>0.92</c:v>
                </c:pt>
                <c:pt idx="15">
                  <c:v>0.92</c:v>
                </c:pt>
                <c:pt idx="16">
                  <c:v>0.93</c:v>
                </c:pt>
                <c:pt idx="17">
                  <c:v>0.94</c:v>
                </c:pt>
                <c:pt idx="18">
                  <c:v>0.95</c:v>
                </c:pt>
                <c:pt idx="19">
                  <c:v>0.96</c:v>
                </c:pt>
                <c:pt idx="20">
                  <c:v>0.98</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0.91</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7823872"/>
        <c:axId val="127826176"/>
      </c:lineChart>
      <c:catAx>
        <c:axId val="12782387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7826176"/>
        <c:crosses val="autoZero"/>
        <c:auto val="1"/>
        <c:lblAlgn val="ctr"/>
        <c:lblOffset val="100"/>
        <c:noMultiLvlLbl val="0"/>
      </c:catAx>
      <c:valAx>
        <c:axId val="12782617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7823872"/>
        <c:crosses val="autoZero"/>
        <c:crossBetween val="between"/>
      </c:valAx>
      <c:valAx>
        <c:axId val="127860736"/>
        <c:scaling>
          <c:orientation val="minMax"/>
          <c:max val="1"/>
          <c:min val="0"/>
        </c:scaling>
        <c:delete val="0"/>
        <c:axPos val="r"/>
        <c:numFmt formatCode="0%" sourceLinked="1"/>
        <c:majorTickMark val="none"/>
        <c:minorTickMark val="none"/>
        <c:tickLblPos val="none"/>
        <c:spPr>
          <a:ln>
            <a:noFill/>
          </a:ln>
        </c:spPr>
        <c:crossAx val="127862272"/>
        <c:crosses val="max"/>
        <c:crossBetween val="between"/>
      </c:valAx>
      <c:catAx>
        <c:axId val="127862272"/>
        <c:scaling>
          <c:orientation val="minMax"/>
        </c:scaling>
        <c:delete val="1"/>
        <c:axPos val="b"/>
        <c:numFmt formatCode="General" sourceLinked="1"/>
        <c:majorTickMark val="out"/>
        <c:minorTickMark val="none"/>
        <c:tickLblPos val="nextTo"/>
        <c:crossAx val="12786073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55</c:v>
                </c:pt>
                <c:pt idx="1">
                  <c:v>56</c:v>
                </c:pt>
                <c:pt idx="2">
                  <c:v>57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35</c:v>
                </c:pt>
                <c:pt idx="1">
                  <c:v>33</c:v>
                </c:pt>
                <c:pt idx="2">
                  <c:v>32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8</c:v>
                </c:pt>
                <c:pt idx="1">
                  <c:v>7</c:v>
                </c:pt>
                <c:pt idx="2">
                  <c:v>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2</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1</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8229376"/>
        <c:axId val="128230912"/>
      </c:barChart>
      <c:catAx>
        <c:axId val="128229376"/>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230912"/>
        <c:crosses val="autoZero"/>
        <c:auto val="1"/>
        <c:lblAlgn val="ctr"/>
        <c:lblOffset val="100"/>
        <c:noMultiLvlLbl val="0"/>
      </c:catAx>
      <c:valAx>
        <c:axId val="128230912"/>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229376"/>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62</c:v>
                </c:pt>
                <c:pt idx="1">
                  <c:v>72</c:v>
                </c:pt>
                <c:pt idx="2">
                  <c:v>66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31</c:v>
                </c:pt>
                <c:pt idx="1">
                  <c:v>24</c:v>
                </c:pt>
                <c:pt idx="2">
                  <c:v>28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7</c:v>
                </c:pt>
                <c:pt idx="1">
                  <c:v>4</c:v>
                </c:pt>
                <c:pt idx="2">
                  <c:v>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540672"/>
        <c:axId val="128542208"/>
      </c:barChart>
      <c:catAx>
        <c:axId val="128540672"/>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542208"/>
        <c:crosses val="autoZero"/>
        <c:auto val="1"/>
        <c:lblAlgn val="ctr"/>
        <c:lblOffset val="100"/>
        <c:noMultiLvlLbl val="0"/>
      </c:catAx>
      <c:valAx>
        <c:axId val="128542208"/>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540672"/>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56</c:v>
                </c:pt>
                <c:pt idx="1">
                  <c:v>30</c:v>
                </c:pt>
                <c:pt idx="2">
                  <c:v>14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86</c:v>
                </c:pt>
                <c:pt idx="1">
                  <c:v>86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14</c:v>
                </c:pt>
                <c:pt idx="1">
                  <c:v>14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9173376"/>
        <c:axId val="129174912"/>
      </c:lineChart>
      <c:catAx>
        <c:axId val="12917337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9174912"/>
        <c:crosses val="autoZero"/>
        <c:auto val="1"/>
        <c:lblAlgn val="ctr"/>
        <c:lblOffset val="100"/>
        <c:noMultiLvlLbl val="0"/>
      </c:catAx>
      <c:valAx>
        <c:axId val="12917491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917337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80</c:v>
                </c:pt>
                <c:pt idx="1">
                  <c:v>20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38</c:v>
                </c:pt>
                <c:pt idx="1">
                  <c:v>36</c:v>
                </c:pt>
                <c:pt idx="2">
                  <c:v>26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78</c:v>
                </c:pt>
                <c:pt idx="1">
                  <c:v>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22</c:v>
                </c:pt>
                <c:pt idx="1">
                  <c:v>26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3529856"/>
        <c:axId val="143531392"/>
      </c:lineChart>
      <c:catAx>
        <c:axId val="14352985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3531392"/>
        <c:crosses val="autoZero"/>
        <c:auto val="1"/>
        <c:lblAlgn val="ctr"/>
        <c:lblOffset val="100"/>
        <c:noMultiLvlLbl val="0"/>
      </c:catAx>
      <c:valAx>
        <c:axId val="14353139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352985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1"/>
                <c:pt idx="0">
                  <c:v>COVENTRY CENTRAL PCN</c:v>
                </c:pt>
                <c:pt idx="1">
                  <c:v>NUNEATON NORTH PCN</c:v>
                </c:pt>
                <c:pt idx="2">
                  <c:v>GP CONNECT PCN</c:v>
                </c:pt>
                <c:pt idx="3">
                  <c:v>BEDWORTH AND BULKINGTON PCN</c:v>
                </c:pt>
                <c:pt idx="4">
                  <c:v>WARWICKSHIRE NORTH PCN</c:v>
                </c:pt>
                <c:pt idx="5">
                  <c:v>COVENTRY NAVIGATION 1 PCN</c:v>
                </c:pt>
                <c:pt idx="6">
                  <c:v>RUGBY PCN</c:v>
                </c:pt>
                <c:pt idx="7">
                  <c:v>COVENTRY NORTH PCN</c:v>
                </c:pt>
                <c:pt idx="8">
                  <c:v>SOWE VALLEY PCN</c:v>
                </c:pt>
                <c:pt idx="9">
                  <c:v>GO WEST PCN</c:v>
                </c:pt>
                <c:pt idx="10">
                  <c:v>ICS</c:v>
                </c:pt>
                <c:pt idx="11">
                  <c:v>NUNEATON SOUTH PCN</c:v>
                </c:pt>
                <c:pt idx="12">
                  <c:v>LEAMINGTON NORTH PCN</c:v>
                </c:pt>
                <c:pt idx="13">
                  <c:v>WARWICKSHIRE RURAL PCN</c:v>
                </c:pt>
                <c:pt idx="14">
                  <c:v>LEAMINGTON SOUTH PCN</c:v>
                </c:pt>
                <c:pt idx="15">
                  <c:v>KENILWORTH AND WARWICK PCN</c:v>
                </c:pt>
                <c:pt idx="16">
                  <c:v>STRATFORD CENTRAL PCN</c:v>
                </c:pt>
                <c:pt idx="17">
                  <c:v>ARDEN PCN</c:v>
                </c:pt>
                <c:pt idx="18">
                  <c:v>CW UNITY PCN</c:v>
                </c:pt>
                <c:pt idx="19">
                  <c:v>WARWICKSHIRE EAST PCN</c:v>
                </c:pt>
                <c:pt idx="20">
                  <c:v>DENE AND STOUR VALLEYS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21"/>
                <c:pt idx="0">
                  <c:v>COVENTRY CENTRAL PCN</c:v>
                </c:pt>
                <c:pt idx="1">
                  <c:v>NUNEATON NORTH PCN</c:v>
                </c:pt>
                <c:pt idx="2">
                  <c:v>GP CONNECT PCN</c:v>
                </c:pt>
                <c:pt idx="3">
                  <c:v>BEDWORTH AND BULKINGTON PCN</c:v>
                </c:pt>
                <c:pt idx="4">
                  <c:v>WARWICKSHIRE NORTH PCN</c:v>
                </c:pt>
                <c:pt idx="5">
                  <c:v>COVENTRY NAVIGATION 1 PCN</c:v>
                </c:pt>
                <c:pt idx="6">
                  <c:v>RUGBY PCN</c:v>
                </c:pt>
                <c:pt idx="7">
                  <c:v>COVENTRY NORTH PCN</c:v>
                </c:pt>
                <c:pt idx="8">
                  <c:v>SOWE VALLEY PCN</c:v>
                </c:pt>
                <c:pt idx="9">
                  <c:v>GO WEST PCN</c:v>
                </c:pt>
                <c:pt idx="10">
                  <c:v>ICS</c:v>
                </c:pt>
                <c:pt idx="11">
                  <c:v>NUNEATON SOUTH PCN</c:v>
                </c:pt>
                <c:pt idx="12">
                  <c:v>LEAMINGTON NORTH PCN</c:v>
                </c:pt>
                <c:pt idx="13">
                  <c:v>WARWICKSHIRE RURAL PCN</c:v>
                </c:pt>
                <c:pt idx="14">
                  <c:v>LEAMINGTON SOUTH PCN</c:v>
                </c:pt>
                <c:pt idx="15">
                  <c:v>KENILWORTH AND WARWICK PCN</c:v>
                </c:pt>
                <c:pt idx="16">
                  <c:v>STRATFORD CENTRAL PCN</c:v>
                </c:pt>
                <c:pt idx="17">
                  <c:v>ARDEN PCN</c:v>
                </c:pt>
                <c:pt idx="18">
                  <c:v>CW UNITY PCN</c:v>
                </c:pt>
                <c:pt idx="19">
                  <c:v>WARWICKSHIRE EAST PCN</c:v>
                </c:pt>
                <c:pt idx="20">
                  <c:v>DENE AND STOUR VALLEYS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1"/>
                <c:pt idx="0">
                  <c:v>COVENTRY CENTRAL PCN</c:v>
                </c:pt>
                <c:pt idx="1">
                  <c:v>NUNEATON NORTH PCN</c:v>
                </c:pt>
                <c:pt idx="2">
                  <c:v>GP CONNECT PCN</c:v>
                </c:pt>
                <c:pt idx="3">
                  <c:v>BEDWORTH AND BULKINGTON PCN</c:v>
                </c:pt>
                <c:pt idx="4">
                  <c:v>WARWICKSHIRE NORTH PCN</c:v>
                </c:pt>
                <c:pt idx="5">
                  <c:v>COVENTRY NAVIGATION 1 PCN</c:v>
                </c:pt>
                <c:pt idx="6">
                  <c:v>RUGBY PCN</c:v>
                </c:pt>
                <c:pt idx="7">
                  <c:v>COVENTRY NORTH PCN</c:v>
                </c:pt>
                <c:pt idx="8">
                  <c:v>SOWE VALLEY PCN</c:v>
                </c:pt>
                <c:pt idx="9">
                  <c:v>GO WEST PCN</c:v>
                </c:pt>
                <c:pt idx="10">
                  <c:v>ICS</c:v>
                </c:pt>
                <c:pt idx="11">
                  <c:v>NUNEATON SOUTH PCN</c:v>
                </c:pt>
                <c:pt idx="12">
                  <c:v>LEAMINGTON NORTH PCN</c:v>
                </c:pt>
                <c:pt idx="13">
                  <c:v>WARWICKSHIRE RURAL PCN</c:v>
                </c:pt>
                <c:pt idx="14">
                  <c:v>LEAMINGTON SOUTH PCN</c:v>
                </c:pt>
                <c:pt idx="15">
                  <c:v>KENILWORTH AND WARWICK PCN</c:v>
                </c:pt>
                <c:pt idx="16">
                  <c:v>STRATFORD CENTRAL PCN</c:v>
                </c:pt>
                <c:pt idx="17">
                  <c:v>ARDEN PCN</c:v>
                </c:pt>
                <c:pt idx="18">
                  <c:v>CW UNITY PCN</c:v>
                </c:pt>
                <c:pt idx="19">
                  <c:v>WARWICKSHIRE EAST PCN</c:v>
                </c:pt>
                <c:pt idx="20">
                  <c:v>DENE AND STOUR VALLEYS PCN</c:v>
                </c:pt>
              </c:strCache>
            </c:strRef>
          </c:cat>
          <c:val>
            <c:numRef>
              <c:f>Sheet1!$F$2:$F$45</c:f>
              <c:numCache>
                <c:formatCode>General</c:formatCode>
                <c:ptCount val="44"/>
                <c:pt idx="0">
                  <c:v>0.64</c:v>
                </c:pt>
                <c:pt idx="1">
                  <c:v>0.65</c:v>
                </c:pt>
                <c:pt idx="2">
                  <c:v>0.67</c:v>
                </c:pt>
                <c:pt idx="3">
                  <c:v>0.67</c:v>
                </c:pt>
                <c:pt idx="4">
                  <c:v>0.68</c:v>
                </c:pt>
                <c:pt idx="5">
                  <c:v>0.69</c:v>
                </c:pt>
                <c:pt idx="6">
                  <c:v>0.69</c:v>
                </c:pt>
                <c:pt idx="7">
                  <c:v>0.72</c:v>
                </c:pt>
                <c:pt idx="8">
                  <c:v>0.72</c:v>
                </c:pt>
                <c:pt idx="9">
                  <c:v>0.73</c:v>
                </c:pt>
                <c:pt idx="10">
                  <c:v>0.74</c:v>
                </c:pt>
                <c:pt idx="11">
                  <c:v>0.74</c:v>
                </c:pt>
                <c:pt idx="12">
                  <c:v>0.77</c:v>
                </c:pt>
                <c:pt idx="13">
                  <c:v>0.79</c:v>
                </c:pt>
                <c:pt idx="14">
                  <c:v>0.79</c:v>
                </c:pt>
                <c:pt idx="15">
                  <c:v>0.83</c:v>
                </c:pt>
                <c:pt idx="16">
                  <c:v>0.83</c:v>
                </c:pt>
                <c:pt idx="17">
                  <c:v>0.84</c:v>
                </c:pt>
                <c:pt idx="18">
                  <c:v>0.85</c:v>
                </c:pt>
                <c:pt idx="19">
                  <c:v>0.86</c:v>
                </c:pt>
                <c:pt idx="20">
                  <c:v>0.86</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21"/>
                <c:pt idx="0">
                  <c:v>COVENTRY CENTRAL PCN</c:v>
                </c:pt>
                <c:pt idx="1">
                  <c:v>NUNEATON NORTH PCN</c:v>
                </c:pt>
                <c:pt idx="2">
                  <c:v>GP CONNECT PCN</c:v>
                </c:pt>
                <c:pt idx="3">
                  <c:v>BEDWORTH AND BULKINGTON PCN</c:v>
                </c:pt>
                <c:pt idx="4">
                  <c:v>WARWICKSHIRE NORTH PCN</c:v>
                </c:pt>
                <c:pt idx="5">
                  <c:v>COVENTRY NAVIGATION 1 PCN</c:v>
                </c:pt>
                <c:pt idx="6">
                  <c:v>RUGBY PCN</c:v>
                </c:pt>
                <c:pt idx="7">
                  <c:v>COVENTRY NORTH PCN</c:v>
                </c:pt>
                <c:pt idx="8">
                  <c:v>SOWE VALLEY PCN</c:v>
                </c:pt>
                <c:pt idx="9">
                  <c:v>GO WEST PCN</c:v>
                </c:pt>
                <c:pt idx="10">
                  <c:v>ICS</c:v>
                </c:pt>
                <c:pt idx="11">
                  <c:v>NUNEATON SOUTH PCN</c:v>
                </c:pt>
                <c:pt idx="12">
                  <c:v>LEAMINGTON NORTH PCN</c:v>
                </c:pt>
                <c:pt idx="13">
                  <c:v>WARWICKSHIRE RURAL PCN</c:v>
                </c:pt>
                <c:pt idx="14">
                  <c:v>LEAMINGTON SOUTH PCN</c:v>
                </c:pt>
                <c:pt idx="15">
                  <c:v>KENILWORTH AND WARWICK PCN</c:v>
                </c:pt>
                <c:pt idx="16">
                  <c:v>STRATFORD CENTRAL PCN</c:v>
                </c:pt>
                <c:pt idx="17">
                  <c:v>ARDEN PCN</c:v>
                </c:pt>
                <c:pt idx="18">
                  <c:v>CW UNITY PCN</c:v>
                </c:pt>
                <c:pt idx="19">
                  <c:v>WARWICKSHIRE EAST PCN</c:v>
                </c:pt>
                <c:pt idx="20">
                  <c:v>DENE AND STOUR VALLEYS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21"/>
                <c:pt idx="0">
                  <c:v>COVENTRY CENTRAL PCN</c:v>
                </c:pt>
                <c:pt idx="1">
                  <c:v>NUNEATON NORTH PCN</c:v>
                </c:pt>
                <c:pt idx="2">
                  <c:v>GP CONNECT PCN</c:v>
                </c:pt>
                <c:pt idx="3">
                  <c:v>BEDWORTH AND BULKINGTON PCN</c:v>
                </c:pt>
                <c:pt idx="4">
                  <c:v>WARWICKSHIRE NORTH PCN</c:v>
                </c:pt>
                <c:pt idx="5">
                  <c:v>COVENTRY NAVIGATION 1 PCN</c:v>
                </c:pt>
                <c:pt idx="6">
                  <c:v>RUGBY PCN</c:v>
                </c:pt>
                <c:pt idx="7">
                  <c:v>COVENTRY NORTH PCN</c:v>
                </c:pt>
                <c:pt idx="8">
                  <c:v>SOWE VALLEY PCN</c:v>
                </c:pt>
                <c:pt idx="9">
                  <c:v>GO WEST PCN</c:v>
                </c:pt>
                <c:pt idx="10">
                  <c:v>ICS</c:v>
                </c:pt>
                <c:pt idx="11">
                  <c:v>NUNEATON SOUTH PCN</c:v>
                </c:pt>
                <c:pt idx="12">
                  <c:v>LEAMINGTON NORTH PCN</c:v>
                </c:pt>
                <c:pt idx="13">
                  <c:v>WARWICKSHIRE RURAL PCN</c:v>
                </c:pt>
                <c:pt idx="14">
                  <c:v>LEAMINGTON SOUTH PCN</c:v>
                </c:pt>
                <c:pt idx="15">
                  <c:v>KENILWORTH AND WARWICK PCN</c:v>
                </c:pt>
                <c:pt idx="16">
                  <c:v>STRATFORD CENTRAL PCN</c:v>
                </c:pt>
                <c:pt idx="17">
                  <c:v>ARDEN PCN</c:v>
                </c:pt>
                <c:pt idx="18">
                  <c:v>CW UNITY PCN</c:v>
                </c:pt>
                <c:pt idx="19">
                  <c:v>WARWICKSHIRE EAST PCN</c:v>
                </c:pt>
                <c:pt idx="20">
                  <c:v>DENE AND STOUR VALLEYS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43749120"/>
        <c:axId val="14374732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1"/>
                <c:pt idx="0">
                  <c:v>COVENTRY CENTRAL PCN</c:v>
                </c:pt>
                <c:pt idx="1">
                  <c:v>NUNEATON NORTH PCN</c:v>
                </c:pt>
                <c:pt idx="2">
                  <c:v>GP CONNECT PCN</c:v>
                </c:pt>
                <c:pt idx="3">
                  <c:v>BEDWORTH AND BULKINGTON PCN</c:v>
                </c:pt>
                <c:pt idx="4">
                  <c:v>WARWICKSHIRE NORTH PCN</c:v>
                </c:pt>
                <c:pt idx="5">
                  <c:v>COVENTRY NAVIGATION 1 PCN</c:v>
                </c:pt>
                <c:pt idx="6">
                  <c:v>RUGBY PCN</c:v>
                </c:pt>
                <c:pt idx="7">
                  <c:v>COVENTRY NORTH PCN</c:v>
                </c:pt>
                <c:pt idx="8">
                  <c:v>SOWE VALLEY PCN</c:v>
                </c:pt>
                <c:pt idx="9">
                  <c:v>GO WEST PCN</c:v>
                </c:pt>
                <c:pt idx="10">
                  <c:v>ICS</c:v>
                </c:pt>
                <c:pt idx="11">
                  <c:v>NUNEATON SOUTH PCN</c:v>
                </c:pt>
                <c:pt idx="12">
                  <c:v>LEAMINGTON NORTH PCN</c:v>
                </c:pt>
                <c:pt idx="13">
                  <c:v>WARWICKSHIRE RURAL PCN</c:v>
                </c:pt>
                <c:pt idx="14">
                  <c:v>LEAMINGTON SOUTH PCN</c:v>
                </c:pt>
                <c:pt idx="15">
                  <c:v>KENILWORTH AND WARWICK PCN</c:v>
                </c:pt>
                <c:pt idx="16">
                  <c:v>STRATFORD CENTRAL PCN</c:v>
                </c:pt>
                <c:pt idx="17">
                  <c:v>ARDEN PCN</c:v>
                </c:pt>
                <c:pt idx="18">
                  <c:v>CW UNITY PCN</c:v>
                </c:pt>
                <c:pt idx="19">
                  <c:v>WARWICKSHIRE EAST PCN</c:v>
                </c:pt>
                <c:pt idx="20">
                  <c:v>DENE AND STOUR VALLEYS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21"/>
                <c:pt idx="0">
                  <c:v>COVENTRY CENTRAL PCN</c:v>
                </c:pt>
                <c:pt idx="1">
                  <c:v>NUNEATON NORTH PCN</c:v>
                </c:pt>
                <c:pt idx="2">
                  <c:v>GP CONNECT PCN</c:v>
                </c:pt>
                <c:pt idx="3">
                  <c:v>BEDWORTH AND BULKINGTON PCN</c:v>
                </c:pt>
                <c:pt idx="4">
                  <c:v>WARWICKSHIRE NORTH PCN</c:v>
                </c:pt>
                <c:pt idx="5">
                  <c:v>COVENTRY NAVIGATION 1 PCN</c:v>
                </c:pt>
                <c:pt idx="6">
                  <c:v>RUGBY PCN</c:v>
                </c:pt>
                <c:pt idx="7">
                  <c:v>COVENTRY NORTH PCN</c:v>
                </c:pt>
                <c:pt idx="8">
                  <c:v>SOWE VALLEY PCN</c:v>
                </c:pt>
                <c:pt idx="9">
                  <c:v>GO WEST PCN</c:v>
                </c:pt>
                <c:pt idx="10">
                  <c:v>ICS</c:v>
                </c:pt>
                <c:pt idx="11">
                  <c:v>NUNEATON SOUTH PCN</c:v>
                </c:pt>
                <c:pt idx="12">
                  <c:v>LEAMINGTON NORTH PCN</c:v>
                </c:pt>
                <c:pt idx="13">
                  <c:v>WARWICKSHIRE RURAL PCN</c:v>
                </c:pt>
                <c:pt idx="14">
                  <c:v>LEAMINGTON SOUTH PCN</c:v>
                </c:pt>
                <c:pt idx="15">
                  <c:v>KENILWORTH AND WARWICK PCN</c:v>
                </c:pt>
                <c:pt idx="16">
                  <c:v>STRATFORD CENTRAL PCN</c:v>
                </c:pt>
                <c:pt idx="17">
                  <c:v>ARDEN PCN</c:v>
                </c:pt>
                <c:pt idx="18">
                  <c:v>CW UNITY PCN</c:v>
                </c:pt>
                <c:pt idx="19">
                  <c:v>WARWICKSHIRE EAST PCN</c:v>
                </c:pt>
                <c:pt idx="20">
                  <c:v>DENE AND STOUR VALLEYS PCN</c:v>
                </c:pt>
              </c:strCache>
            </c:strRef>
          </c:cat>
          <c:val>
            <c:numRef>
              <c:f>Sheet1!$C$2:$C$45</c:f>
              <c:numCache>
                <c:formatCode>0%</c:formatCode>
                <c:ptCount val="44"/>
                <c:pt idx="0">
                  <c:v>0.64</c:v>
                </c:pt>
                <c:pt idx="1">
                  <c:v>0.65</c:v>
                </c:pt>
                <c:pt idx="2">
                  <c:v>0.67</c:v>
                </c:pt>
                <c:pt idx="3">
                  <c:v>0.67</c:v>
                </c:pt>
                <c:pt idx="4">
                  <c:v>0.68</c:v>
                </c:pt>
                <c:pt idx="5">
                  <c:v>0.69</c:v>
                </c:pt>
                <c:pt idx="6">
                  <c:v>0.69</c:v>
                </c:pt>
                <c:pt idx="7">
                  <c:v>0.72</c:v>
                </c:pt>
                <c:pt idx="8">
                  <c:v>0.72</c:v>
                </c:pt>
                <c:pt idx="9">
                  <c:v>0.73</c:v>
                </c:pt>
                <c:pt idx="10">
                  <c:v>-10</c:v>
                </c:pt>
                <c:pt idx="11">
                  <c:v>0.74</c:v>
                </c:pt>
                <c:pt idx="12">
                  <c:v>0.77</c:v>
                </c:pt>
                <c:pt idx="13">
                  <c:v>0.79</c:v>
                </c:pt>
                <c:pt idx="14">
                  <c:v>0.79</c:v>
                </c:pt>
                <c:pt idx="15">
                  <c:v>0.83</c:v>
                </c:pt>
                <c:pt idx="16">
                  <c:v>0.83</c:v>
                </c:pt>
                <c:pt idx="17">
                  <c:v>0.84</c:v>
                </c:pt>
                <c:pt idx="18">
                  <c:v>0.85</c:v>
                </c:pt>
                <c:pt idx="19">
                  <c:v>0.86</c:v>
                </c:pt>
                <c:pt idx="20">
                  <c:v>0.86</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0.74</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43730944"/>
        <c:axId val="143745792"/>
      </c:lineChart>
      <c:catAx>
        <c:axId val="14373094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43745792"/>
        <c:crosses val="autoZero"/>
        <c:auto val="1"/>
        <c:lblAlgn val="ctr"/>
        <c:lblOffset val="100"/>
        <c:noMultiLvlLbl val="0"/>
      </c:catAx>
      <c:valAx>
        <c:axId val="14374579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3730944"/>
        <c:crosses val="autoZero"/>
        <c:crossBetween val="between"/>
      </c:valAx>
      <c:valAx>
        <c:axId val="143747328"/>
        <c:scaling>
          <c:orientation val="minMax"/>
          <c:max val="1"/>
          <c:min val="0"/>
        </c:scaling>
        <c:delete val="0"/>
        <c:axPos val="r"/>
        <c:numFmt formatCode="0%" sourceLinked="1"/>
        <c:majorTickMark val="none"/>
        <c:minorTickMark val="none"/>
        <c:tickLblPos val="none"/>
        <c:spPr>
          <a:ln>
            <a:noFill/>
          </a:ln>
        </c:spPr>
        <c:crossAx val="143749120"/>
        <c:crosses val="max"/>
        <c:crossBetween val="between"/>
      </c:valAx>
      <c:catAx>
        <c:axId val="143749120"/>
        <c:scaling>
          <c:orientation val="minMax"/>
        </c:scaling>
        <c:delete val="1"/>
        <c:axPos val="b"/>
        <c:numFmt formatCode="General" sourceLinked="1"/>
        <c:majorTickMark val="out"/>
        <c:minorTickMark val="none"/>
        <c:tickLblPos val="nextTo"/>
        <c:crossAx val="14374732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27</c:v>
                </c:pt>
                <c:pt idx="1">
                  <c:v>42</c:v>
                </c:pt>
                <c:pt idx="2">
                  <c:v>19</c:v>
                </c:pt>
                <c:pt idx="3">
                  <c:v>7</c:v>
                </c:pt>
                <c:pt idx="4">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66</c:v>
                </c:pt>
                <c:pt idx="1">
                  <c:v>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16</c:v>
                </c:pt>
                <c:pt idx="1">
                  <c:v>12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359616"/>
        <c:axId val="145361152"/>
      </c:lineChart>
      <c:catAx>
        <c:axId val="14535961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361152"/>
        <c:crosses val="autoZero"/>
        <c:auto val="1"/>
        <c:lblAlgn val="ctr"/>
        <c:lblOffset val="100"/>
        <c:noMultiLvlLbl val="0"/>
      </c:catAx>
      <c:valAx>
        <c:axId val="14536115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35961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21"/>
                <c:pt idx="0">
                  <c:v>NUNEATON NORTH PCN</c:v>
                </c:pt>
                <c:pt idx="1">
                  <c:v>WARWICKSHIRE NORTH PCN</c:v>
                </c:pt>
                <c:pt idx="2">
                  <c:v>WARWICKSHIRE RURAL PCN</c:v>
                </c:pt>
                <c:pt idx="3">
                  <c:v>RUGBY PCN</c:v>
                </c:pt>
                <c:pt idx="4">
                  <c:v>GP CONNECT PCN</c:v>
                </c:pt>
                <c:pt idx="5">
                  <c:v>GO WEST PCN</c:v>
                </c:pt>
                <c:pt idx="6">
                  <c:v>COVENTRY CENTRAL PCN</c:v>
                </c:pt>
                <c:pt idx="7">
                  <c:v>SOWE VALLEY PCN</c:v>
                </c:pt>
                <c:pt idx="8">
                  <c:v>BEDWORTH AND BULKINGTON PCN</c:v>
                </c:pt>
                <c:pt idx="9">
                  <c:v>ICS</c:v>
                </c:pt>
                <c:pt idx="10">
                  <c:v>COVENTRY NORTH PCN</c:v>
                </c:pt>
                <c:pt idx="11">
                  <c:v>KENILWORTH AND WARWICK PCN</c:v>
                </c:pt>
                <c:pt idx="12">
                  <c:v>COVENTRY NAVIGATION 1 PCN</c:v>
                </c:pt>
                <c:pt idx="13">
                  <c:v>NUNEATON SOUTH PCN</c:v>
                </c:pt>
                <c:pt idx="14">
                  <c:v>LEAMINGTON SOUTH PCN</c:v>
                </c:pt>
                <c:pt idx="15">
                  <c:v>STRATFORD CENTRAL PCN</c:v>
                </c:pt>
                <c:pt idx="16">
                  <c:v>DENE AND STOUR VALLEYS PCN</c:v>
                </c:pt>
                <c:pt idx="17">
                  <c:v>WARWICKSHIRE EAST PCN</c:v>
                </c:pt>
                <c:pt idx="18">
                  <c:v>LEAMINGTON NORTH PCN</c:v>
                </c:pt>
                <c:pt idx="19">
                  <c:v>CW UNITY PCN</c:v>
                </c:pt>
                <c:pt idx="20">
                  <c:v>ARDEN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21"/>
                <c:pt idx="0">
                  <c:v>NUNEATON NORTH PCN</c:v>
                </c:pt>
                <c:pt idx="1">
                  <c:v>WARWICKSHIRE NORTH PCN</c:v>
                </c:pt>
                <c:pt idx="2">
                  <c:v>WARWICKSHIRE RURAL PCN</c:v>
                </c:pt>
                <c:pt idx="3">
                  <c:v>RUGBY PCN</c:v>
                </c:pt>
                <c:pt idx="4">
                  <c:v>GP CONNECT PCN</c:v>
                </c:pt>
                <c:pt idx="5">
                  <c:v>GO WEST PCN</c:v>
                </c:pt>
                <c:pt idx="6">
                  <c:v>COVENTRY CENTRAL PCN</c:v>
                </c:pt>
                <c:pt idx="7">
                  <c:v>SOWE VALLEY PCN</c:v>
                </c:pt>
                <c:pt idx="8">
                  <c:v>BEDWORTH AND BULKINGTON PCN</c:v>
                </c:pt>
                <c:pt idx="9">
                  <c:v>ICS</c:v>
                </c:pt>
                <c:pt idx="10">
                  <c:v>COVENTRY NORTH PCN</c:v>
                </c:pt>
                <c:pt idx="11">
                  <c:v>KENILWORTH AND WARWICK PCN</c:v>
                </c:pt>
                <c:pt idx="12">
                  <c:v>COVENTRY NAVIGATION 1 PCN</c:v>
                </c:pt>
                <c:pt idx="13">
                  <c:v>NUNEATON SOUTH PCN</c:v>
                </c:pt>
                <c:pt idx="14">
                  <c:v>LEAMINGTON SOUTH PCN</c:v>
                </c:pt>
                <c:pt idx="15">
                  <c:v>STRATFORD CENTRAL PCN</c:v>
                </c:pt>
                <c:pt idx="16">
                  <c:v>DENE AND STOUR VALLEYS PCN</c:v>
                </c:pt>
                <c:pt idx="17">
                  <c:v>WARWICKSHIRE EAST PCN</c:v>
                </c:pt>
                <c:pt idx="18">
                  <c:v>LEAMINGTON NORTH PCN</c:v>
                </c:pt>
                <c:pt idx="19">
                  <c:v>CW UNITY PCN</c:v>
                </c:pt>
                <c:pt idx="20">
                  <c:v>ARDEN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21"/>
                <c:pt idx="0">
                  <c:v>NUNEATON NORTH PCN</c:v>
                </c:pt>
                <c:pt idx="1">
                  <c:v>WARWICKSHIRE NORTH PCN</c:v>
                </c:pt>
                <c:pt idx="2">
                  <c:v>WARWICKSHIRE RURAL PCN</c:v>
                </c:pt>
                <c:pt idx="3">
                  <c:v>RUGBY PCN</c:v>
                </c:pt>
                <c:pt idx="4">
                  <c:v>GP CONNECT PCN</c:v>
                </c:pt>
                <c:pt idx="5">
                  <c:v>GO WEST PCN</c:v>
                </c:pt>
                <c:pt idx="6">
                  <c:v>COVENTRY CENTRAL PCN</c:v>
                </c:pt>
                <c:pt idx="7">
                  <c:v>SOWE VALLEY PCN</c:v>
                </c:pt>
                <c:pt idx="8">
                  <c:v>BEDWORTH AND BULKINGTON PCN</c:v>
                </c:pt>
                <c:pt idx="9">
                  <c:v>ICS</c:v>
                </c:pt>
                <c:pt idx="10">
                  <c:v>COVENTRY NORTH PCN</c:v>
                </c:pt>
                <c:pt idx="11">
                  <c:v>KENILWORTH AND WARWICK PCN</c:v>
                </c:pt>
                <c:pt idx="12">
                  <c:v>COVENTRY NAVIGATION 1 PCN</c:v>
                </c:pt>
                <c:pt idx="13">
                  <c:v>NUNEATON SOUTH PCN</c:v>
                </c:pt>
                <c:pt idx="14">
                  <c:v>LEAMINGTON SOUTH PCN</c:v>
                </c:pt>
                <c:pt idx="15">
                  <c:v>STRATFORD CENTRAL PCN</c:v>
                </c:pt>
                <c:pt idx="16">
                  <c:v>DENE AND STOUR VALLEYS PCN</c:v>
                </c:pt>
                <c:pt idx="17">
                  <c:v>WARWICKSHIRE EAST PCN</c:v>
                </c:pt>
                <c:pt idx="18">
                  <c:v>LEAMINGTON NORTH PCN</c:v>
                </c:pt>
                <c:pt idx="19">
                  <c:v>CW UNITY PCN</c:v>
                </c:pt>
                <c:pt idx="20">
                  <c:v>ARDEN PCN</c:v>
                </c:pt>
              </c:strCache>
            </c:strRef>
          </c:cat>
          <c:val>
            <c:numRef>
              <c:f>Sheet1!$F$2:$F$45</c:f>
              <c:numCache>
                <c:formatCode>General</c:formatCode>
                <c:ptCount val="44"/>
                <c:pt idx="0">
                  <c:v>0.55000000000000004</c:v>
                </c:pt>
                <c:pt idx="1">
                  <c:v>0.56999999999999995</c:v>
                </c:pt>
                <c:pt idx="2">
                  <c:v>0.57999999999999996</c:v>
                </c:pt>
                <c:pt idx="3">
                  <c:v>0.63</c:v>
                </c:pt>
                <c:pt idx="4">
                  <c:v>0.64</c:v>
                </c:pt>
                <c:pt idx="5">
                  <c:v>0.66</c:v>
                </c:pt>
                <c:pt idx="6">
                  <c:v>0.66</c:v>
                </c:pt>
                <c:pt idx="7">
                  <c:v>0.67</c:v>
                </c:pt>
                <c:pt idx="8">
                  <c:v>0.67</c:v>
                </c:pt>
                <c:pt idx="9">
                  <c:v>0.69</c:v>
                </c:pt>
                <c:pt idx="10">
                  <c:v>0.69</c:v>
                </c:pt>
                <c:pt idx="11">
                  <c:v>0.69</c:v>
                </c:pt>
                <c:pt idx="12">
                  <c:v>0.71</c:v>
                </c:pt>
                <c:pt idx="13">
                  <c:v>0.72</c:v>
                </c:pt>
                <c:pt idx="14">
                  <c:v>0.72</c:v>
                </c:pt>
                <c:pt idx="15">
                  <c:v>0.72</c:v>
                </c:pt>
                <c:pt idx="16">
                  <c:v>0.78</c:v>
                </c:pt>
                <c:pt idx="17">
                  <c:v>0.8</c:v>
                </c:pt>
                <c:pt idx="18">
                  <c:v>0.8</c:v>
                </c:pt>
                <c:pt idx="19">
                  <c:v>0.81</c:v>
                </c:pt>
                <c:pt idx="20">
                  <c:v>0.83</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21"/>
                <c:pt idx="0">
                  <c:v>NUNEATON NORTH PCN</c:v>
                </c:pt>
                <c:pt idx="1">
                  <c:v>WARWICKSHIRE NORTH PCN</c:v>
                </c:pt>
                <c:pt idx="2">
                  <c:v>WARWICKSHIRE RURAL PCN</c:v>
                </c:pt>
                <c:pt idx="3">
                  <c:v>RUGBY PCN</c:v>
                </c:pt>
                <c:pt idx="4">
                  <c:v>GP CONNECT PCN</c:v>
                </c:pt>
                <c:pt idx="5">
                  <c:v>GO WEST PCN</c:v>
                </c:pt>
                <c:pt idx="6">
                  <c:v>COVENTRY CENTRAL PCN</c:v>
                </c:pt>
                <c:pt idx="7">
                  <c:v>SOWE VALLEY PCN</c:v>
                </c:pt>
                <c:pt idx="8">
                  <c:v>BEDWORTH AND BULKINGTON PCN</c:v>
                </c:pt>
                <c:pt idx="9">
                  <c:v>ICS</c:v>
                </c:pt>
                <c:pt idx="10">
                  <c:v>COVENTRY NORTH PCN</c:v>
                </c:pt>
                <c:pt idx="11">
                  <c:v>KENILWORTH AND WARWICK PCN</c:v>
                </c:pt>
                <c:pt idx="12">
                  <c:v>COVENTRY NAVIGATION 1 PCN</c:v>
                </c:pt>
                <c:pt idx="13">
                  <c:v>NUNEATON SOUTH PCN</c:v>
                </c:pt>
                <c:pt idx="14">
                  <c:v>LEAMINGTON SOUTH PCN</c:v>
                </c:pt>
                <c:pt idx="15">
                  <c:v>STRATFORD CENTRAL PCN</c:v>
                </c:pt>
                <c:pt idx="16">
                  <c:v>DENE AND STOUR VALLEYS PCN</c:v>
                </c:pt>
                <c:pt idx="17">
                  <c:v>WARWICKSHIRE EAST PCN</c:v>
                </c:pt>
                <c:pt idx="18">
                  <c:v>LEAMINGTON NORTH PCN</c:v>
                </c:pt>
                <c:pt idx="19">
                  <c:v>CW UNITY PCN</c:v>
                </c:pt>
                <c:pt idx="20">
                  <c:v>ARDEN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21"/>
                <c:pt idx="0">
                  <c:v>NUNEATON NORTH PCN</c:v>
                </c:pt>
                <c:pt idx="1">
                  <c:v>WARWICKSHIRE NORTH PCN</c:v>
                </c:pt>
                <c:pt idx="2">
                  <c:v>WARWICKSHIRE RURAL PCN</c:v>
                </c:pt>
                <c:pt idx="3">
                  <c:v>RUGBY PCN</c:v>
                </c:pt>
                <c:pt idx="4">
                  <c:v>GP CONNECT PCN</c:v>
                </c:pt>
                <c:pt idx="5">
                  <c:v>GO WEST PCN</c:v>
                </c:pt>
                <c:pt idx="6">
                  <c:v>COVENTRY CENTRAL PCN</c:v>
                </c:pt>
                <c:pt idx="7">
                  <c:v>SOWE VALLEY PCN</c:v>
                </c:pt>
                <c:pt idx="8">
                  <c:v>BEDWORTH AND BULKINGTON PCN</c:v>
                </c:pt>
                <c:pt idx="9">
                  <c:v>ICS</c:v>
                </c:pt>
                <c:pt idx="10">
                  <c:v>COVENTRY NORTH PCN</c:v>
                </c:pt>
                <c:pt idx="11">
                  <c:v>KENILWORTH AND WARWICK PCN</c:v>
                </c:pt>
                <c:pt idx="12">
                  <c:v>COVENTRY NAVIGATION 1 PCN</c:v>
                </c:pt>
                <c:pt idx="13">
                  <c:v>NUNEATON SOUTH PCN</c:v>
                </c:pt>
                <c:pt idx="14">
                  <c:v>LEAMINGTON SOUTH PCN</c:v>
                </c:pt>
                <c:pt idx="15">
                  <c:v>STRATFORD CENTRAL PCN</c:v>
                </c:pt>
                <c:pt idx="16">
                  <c:v>DENE AND STOUR VALLEYS PCN</c:v>
                </c:pt>
                <c:pt idx="17">
                  <c:v>WARWICKSHIRE EAST PCN</c:v>
                </c:pt>
                <c:pt idx="18">
                  <c:v>LEAMINGTON NORTH PCN</c:v>
                </c:pt>
                <c:pt idx="19">
                  <c:v>CW UNITY PCN</c:v>
                </c:pt>
                <c:pt idx="20">
                  <c:v>ARDEN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5547648"/>
        <c:axId val="14554176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21"/>
                <c:pt idx="0">
                  <c:v>NUNEATON NORTH PCN</c:v>
                </c:pt>
                <c:pt idx="1">
                  <c:v>WARWICKSHIRE NORTH PCN</c:v>
                </c:pt>
                <c:pt idx="2">
                  <c:v>WARWICKSHIRE RURAL PCN</c:v>
                </c:pt>
                <c:pt idx="3">
                  <c:v>RUGBY PCN</c:v>
                </c:pt>
                <c:pt idx="4">
                  <c:v>GP CONNECT PCN</c:v>
                </c:pt>
                <c:pt idx="5">
                  <c:v>GO WEST PCN</c:v>
                </c:pt>
                <c:pt idx="6">
                  <c:v>COVENTRY CENTRAL PCN</c:v>
                </c:pt>
                <c:pt idx="7">
                  <c:v>SOWE VALLEY PCN</c:v>
                </c:pt>
                <c:pt idx="8">
                  <c:v>BEDWORTH AND BULKINGTON PCN</c:v>
                </c:pt>
                <c:pt idx="9">
                  <c:v>ICS</c:v>
                </c:pt>
                <c:pt idx="10">
                  <c:v>COVENTRY NORTH PCN</c:v>
                </c:pt>
                <c:pt idx="11">
                  <c:v>KENILWORTH AND WARWICK PCN</c:v>
                </c:pt>
                <c:pt idx="12">
                  <c:v>COVENTRY NAVIGATION 1 PCN</c:v>
                </c:pt>
                <c:pt idx="13">
                  <c:v>NUNEATON SOUTH PCN</c:v>
                </c:pt>
                <c:pt idx="14">
                  <c:v>LEAMINGTON SOUTH PCN</c:v>
                </c:pt>
                <c:pt idx="15">
                  <c:v>STRATFORD CENTRAL PCN</c:v>
                </c:pt>
                <c:pt idx="16">
                  <c:v>DENE AND STOUR VALLEYS PCN</c:v>
                </c:pt>
                <c:pt idx="17">
                  <c:v>WARWICKSHIRE EAST PCN</c:v>
                </c:pt>
                <c:pt idx="18">
                  <c:v>LEAMINGTON NORTH PCN</c:v>
                </c:pt>
                <c:pt idx="19">
                  <c:v>CW UNITY PCN</c:v>
                </c:pt>
                <c:pt idx="20">
                  <c:v>ARDEN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21"/>
                <c:pt idx="0">
                  <c:v>NUNEATON NORTH PCN</c:v>
                </c:pt>
                <c:pt idx="1">
                  <c:v>WARWICKSHIRE NORTH PCN</c:v>
                </c:pt>
                <c:pt idx="2">
                  <c:v>WARWICKSHIRE RURAL PCN</c:v>
                </c:pt>
                <c:pt idx="3">
                  <c:v>RUGBY PCN</c:v>
                </c:pt>
                <c:pt idx="4">
                  <c:v>GP CONNECT PCN</c:v>
                </c:pt>
                <c:pt idx="5">
                  <c:v>GO WEST PCN</c:v>
                </c:pt>
                <c:pt idx="6">
                  <c:v>COVENTRY CENTRAL PCN</c:v>
                </c:pt>
                <c:pt idx="7">
                  <c:v>SOWE VALLEY PCN</c:v>
                </c:pt>
                <c:pt idx="8">
                  <c:v>BEDWORTH AND BULKINGTON PCN</c:v>
                </c:pt>
                <c:pt idx="9">
                  <c:v>ICS</c:v>
                </c:pt>
                <c:pt idx="10">
                  <c:v>COVENTRY NORTH PCN</c:v>
                </c:pt>
                <c:pt idx="11">
                  <c:v>KENILWORTH AND WARWICK PCN</c:v>
                </c:pt>
                <c:pt idx="12">
                  <c:v>COVENTRY NAVIGATION 1 PCN</c:v>
                </c:pt>
                <c:pt idx="13">
                  <c:v>NUNEATON SOUTH PCN</c:v>
                </c:pt>
                <c:pt idx="14">
                  <c:v>LEAMINGTON SOUTH PCN</c:v>
                </c:pt>
                <c:pt idx="15">
                  <c:v>STRATFORD CENTRAL PCN</c:v>
                </c:pt>
                <c:pt idx="16">
                  <c:v>DENE AND STOUR VALLEYS PCN</c:v>
                </c:pt>
                <c:pt idx="17">
                  <c:v>WARWICKSHIRE EAST PCN</c:v>
                </c:pt>
                <c:pt idx="18">
                  <c:v>LEAMINGTON NORTH PCN</c:v>
                </c:pt>
                <c:pt idx="19">
                  <c:v>CW UNITY PCN</c:v>
                </c:pt>
                <c:pt idx="20">
                  <c:v>ARDEN PCN</c:v>
                </c:pt>
              </c:strCache>
            </c:strRef>
          </c:cat>
          <c:val>
            <c:numRef>
              <c:f>Sheet1!$C$2:$C$45</c:f>
              <c:numCache>
                <c:formatCode>0%</c:formatCode>
                <c:ptCount val="44"/>
                <c:pt idx="0">
                  <c:v>0.55000000000000004</c:v>
                </c:pt>
                <c:pt idx="1">
                  <c:v>0.56999999999999995</c:v>
                </c:pt>
                <c:pt idx="2">
                  <c:v>0.57999999999999996</c:v>
                </c:pt>
                <c:pt idx="3">
                  <c:v>0.63</c:v>
                </c:pt>
                <c:pt idx="4">
                  <c:v>0.64</c:v>
                </c:pt>
                <c:pt idx="5">
                  <c:v>0.66</c:v>
                </c:pt>
                <c:pt idx="6">
                  <c:v>0.66</c:v>
                </c:pt>
                <c:pt idx="7">
                  <c:v>0.67</c:v>
                </c:pt>
                <c:pt idx="8">
                  <c:v>0.67</c:v>
                </c:pt>
                <c:pt idx="9">
                  <c:v>-10</c:v>
                </c:pt>
                <c:pt idx="10">
                  <c:v>0.69</c:v>
                </c:pt>
                <c:pt idx="11">
                  <c:v>0.69</c:v>
                </c:pt>
                <c:pt idx="12">
                  <c:v>0.71</c:v>
                </c:pt>
                <c:pt idx="13">
                  <c:v>0.72</c:v>
                </c:pt>
                <c:pt idx="14">
                  <c:v>0.72</c:v>
                </c:pt>
                <c:pt idx="15">
                  <c:v>0.72</c:v>
                </c:pt>
                <c:pt idx="16">
                  <c:v>0.78</c:v>
                </c:pt>
                <c:pt idx="17">
                  <c:v>0.8</c:v>
                </c:pt>
                <c:pt idx="18">
                  <c:v>0.8</c:v>
                </c:pt>
                <c:pt idx="19">
                  <c:v>0.81</c:v>
                </c:pt>
                <c:pt idx="20">
                  <c:v>0.83</c:v>
                </c:pt>
                <c:pt idx="21">
                  <c:v>-10</c:v>
                </c:pt>
                <c:pt idx="22">
                  <c:v>-10</c:v>
                </c:pt>
                <c:pt idx="23">
                  <c:v>-10</c:v>
                </c:pt>
                <c:pt idx="24">
                  <c:v>-10</c:v>
                </c:pt>
                <c:pt idx="25">
                  <c:v>-10</c:v>
                </c:pt>
                <c:pt idx="26">
                  <c:v>-10</c:v>
                </c:pt>
                <c:pt idx="27">
                  <c:v>-10</c:v>
                </c:pt>
                <c:pt idx="28">
                  <c:v>-10</c:v>
                </c:pt>
                <c:pt idx="29">
                  <c:v>-10</c:v>
                </c:pt>
                <c:pt idx="30">
                  <c:v>-10</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0.69</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5529472"/>
        <c:axId val="145540224"/>
      </c:lineChart>
      <c:catAx>
        <c:axId val="14552947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5540224"/>
        <c:crosses val="autoZero"/>
        <c:auto val="1"/>
        <c:lblAlgn val="ctr"/>
        <c:lblOffset val="100"/>
        <c:noMultiLvlLbl val="0"/>
      </c:catAx>
      <c:valAx>
        <c:axId val="14554022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5529472"/>
        <c:crosses val="autoZero"/>
        <c:crossBetween val="between"/>
      </c:valAx>
      <c:valAx>
        <c:axId val="145541760"/>
        <c:scaling>
          <c:orientation val="minMax"/>
          <c:max val="1"/>
          <c:min val="0"/>
        </c:scaling>
        <c:delete val="0"/>
        <c:axPos val="r"/>
        <c:numFmt formatCode="0%" sourceLinked="1"/>
        <c:majorTickMark val="none"/>
        <c:minorTickMark val="none"/>
        <c:tickLblPos val="none"/>
        <c:spPr>
          <a:ln>
            <a:noFill/>
          </a:ln>
        </c:spPr>
        <c:crossAx val="145547648"/>
        <c:crosses val="max"/>
        <c:crossBetween val="between"/>
      </c:valAx>
      <c:catAx>
        <c:axId val="145547648"/>
        <c:scaling>
          <c:orientation val="minMax"/>
        </c:scaling>
        <c:delete val="1"/>
        <c:axPos val="b"/>
        <c:numFmt formatCode="General" sourceLinked="1"/>
        <c:majorTickMark val="out"/>
        <c:minorTickMark val="none"/>
        <c:tickLblPos val="nextTo"/>
        <c:crossAx val="14554176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58</c:v>
                </c:pt>
                <c:pt idx="1">
                  <c:v>15</c:v>
                </c:pt>
                <c:pt idx="2">
                  <c:v>8</c:v>
                </c:pt>
                <c:pt idx="3">
                  <c:v>21</c:v>
                </c:pt>
                <c:pt idx="4">
                  <c:v>5</c:v>
                </c:pt>
                <c:pt idx="5">
                  <c:v>23</c:v>
                </c:pt>
                <c:pt idx="6">
                  <c:v>16</c:v>
                </c:pt>
                <c:pt idx="7">
                  <c:v>4</c:v>
                </c:pt>
                <c:pt idx="8">
                  <c:v>8</c:v>
                </c:pt>
                <c:pt idx="9">
                  <c:v>2</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824384"/>
        <c:axId val="145846656"/>
      </c:barChart>
      <c:catAx>
        <c:axId val="145824384"/>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846656"/>
        <c:crosses val="autoZero"/>
        <c:auto val="1"/>
        <c:lblAlgn val="ctr"/>
        <c:lblOffset val="100"/>
        <c:noMultiLvlLbl val="0"/>
      </c:catAx>
      <c:valAx>
        <c:axId val="145846656"/>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824384"/>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72</c:v>
                </c:pt>
                <c:pt idx="1">
                  <c:v>28</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65</c:v>
                </c:pt>
                <c:pt idx="1">
                  <c:v>72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35</c:v>
                </c:pt>
                <c:pt idx="1">
                  <c:v>28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329600"/>
        <c:axId val="146331136"/>
      </c:lineChart>
      <c:catAx>
        <c:axId val="14632960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331136"/>
        <c:crosses val="autoZero"/>
        <c:auto val="1"/>
        <c:lblAlgn val="ctr"/>
        <c:lblOffset val="100"/>
        <c:noMultiLvlLbl val="0"/>
      </c:catAx>
      <c:valAx>
        <c:axId val="14633113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32960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35</c:v>
                </c:pt>
                <c:pt idx="1">
                  <c:v>33</c:v>
                </c:pt>
                <c:pt idx="2">
                  <c:v>17</c:v>
                </c:pt>
                <c:pt idx="3">
                  <c:v>9</c:v>
                </c:pt>
                <c:pt idx="4">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66</c:v>
                </c:pt>
                <c:pt idx="1">
                  <c:v>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16</c:v>
                </c:pt>
                <c:pt idx="1">
                  <c:v>16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60388608"/>
        <c:axId val="160390144"/>
      </c:lineChart>
      <c:catAx>
        <c:axId val="16038860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60390144"/>
        <c:crosses val="autoZero"/>
        <c:auto val="1"/>
        <c:lblAlgn val="ctr"/>
        <c:lblOffset val="100"/>
        <c:noMultiLvlLbl val="0"/>
      </c:catAx>
      <c:valAx>
        <c:axId val="16039014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6038860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gp-patient.co.uk/pcn-report" TargetMode="External"/><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hyperlink" Target="https://gp-patient.co.uk/downloads/slidepacks/2021/B2M3M%20-%20NHS%20COVENTRY%20AND%20WARWICKSHIRE%20CCG.pptm" TargetMode="External"/><Relationship Id="rId4" Type="http://schemas.openxmlformats.org/officeDocument/2006/relationships/hyperlink" Target="https://www.gp-patient.co.uk/Slidepacks2021" TargetMode="External"/><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COVENTRY AND WARWICKSHIRE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21</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370427"/>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COVENTRY AND WARWICKSHIRE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COVENTRY AND WARWICKSHIRE ICS, 44,192</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16,145</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37%</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4228104650"/>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COVENTRY AND WARWICKSHIRE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237155499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COVENTRY AND WARWICKSHIRE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7"/>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8"/>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9"/>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COVENTRY AND WARWICKSHIRE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222549387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1614772807"/>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844301979"/>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3385850226"/>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391868347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965964892"/>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2651970970"/>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(15,911); ICS 2020 (13,088); PCN bases range from 291 to 1,591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73031218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3527205274"/>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303087760"/>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1774221844"/>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645270426"/>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725638550"/>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197190815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362457891"/>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1070271278"/>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77%</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87%</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1501350591"/>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3440332712"/>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6,933 to 24,824</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3883826517"/>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2370709747"/>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(15,911); PCN bases range from 291 to 1,591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261520633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2698261638"/>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301027144"/>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3378322704"/>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1663883160"/>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131102078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351045027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3343729886"/>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(15,424); ICS 2020 (12,810); PCN bases range from 278 to 1,536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19351198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4001593346"/>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1886354855"/>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1133822805"/>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497779501"/>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18542767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37442557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38372954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73282468"/>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1786299542"/>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352253134"/>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(15,424); PCN bases range from 278 to 1,536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285024116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2105180615"/>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2778173772"/>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5244434"/>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3945314772"/>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211229125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1747949405"/>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(15,540); ICS 2020 (13,029); PCN bases range from 278 to 1,554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3498585855"/>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2642475834"/>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2741924497"/>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2857613828"/>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4274890152"/>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238577627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149471424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632841522"/>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748777477"/>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1390029418"/>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838603321"/>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(15,540); PCN bases range from 278 to 1,554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329119479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3274015593"/>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334045218"/>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267707988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2514778298"/>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(15,775); PCN bases range from 285 to 1,576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38737153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3424571537"/>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3108121123"/>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4076411495"/>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213862405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3545339013"/>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(6,640); ICS 2020 (4,377); PCN bases range from 129 to 789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3442974899"/>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2832951762"/>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1867649869"/>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1731281484"/>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2727272918"/>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2589151422"/>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82206633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103524545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359738008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553691361"/>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(53%)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478631761"/>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346525586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3981772101"/>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(6,640); PCN bases range from 129 to 789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77379859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1842459249"/>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(11,273); PCN bases range from 215 to 1,106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2230199923"/>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30933737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4049060748"/>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3899188900"/>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1805978860"/>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3609467037"/>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1196296337"/>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30694473"/>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2199414018"/>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2882739416"/>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3989065033"/>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175056248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2473019740"/>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(11,273); PCN bases range from 215 to 1,106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50535234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2903013760"/>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(13,672); PCN bases range from 263 to 1,348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38423775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2870191497"/>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83%</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3362881889"/>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512046058"/>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417049287"/>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3727173769"/>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2442164861"/>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2037894512"/>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15%</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3138229784"/>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3591428757"/>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1043465279"/>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3742392813"/>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(7%)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2403767972"/>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164392401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1975365510"/>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(13,672); PCN bases range from 263 to 1,348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283863172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(1,149)</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2397179747"/>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3978010405"/>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3454262455"/>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2035790258"/>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114242847"/>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167411468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3606436991"/>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3554578391"/>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487920739"/>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1155951729"/>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1230941400"/>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(14,654); ICS 2020 (12,239); PCN bases range from 271 to 1,463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32731831"/>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33475153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72905561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32077913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543233393"/>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1089109449"/>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(14,654); PCN bases range from 271 to 1,463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1491342904"/>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196766699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251320871"/>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1553396509"/>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201371377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516646660"/>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(14,645); PCN bases range from 270 to 1,452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69843071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260956614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849510011"/>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3162062543"/>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(14,110); PCN bases range from 269 to 1,419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168033477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4283996820"/>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3983717193"/>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748545756"/>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3474653872"/>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2709883274"/>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950188648"/>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256527132"/>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91%</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750706890"/>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4230398044"/>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62165094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729355092"/>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(14,110); PCN bases range from 269 to 1,419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(14,722; 14,421; 14,546)</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56939963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2111013479"/>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1266877539"/>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297253510"/>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(13,129; 14,475; 14,492)</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305395063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82635287"/>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3334232052"/>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3916112476"/>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597085358"/>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25162288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1326056703"/>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317978715"/>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85224164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1706350252"/>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(6,791); ICS 2020 (5,100); PCN bases range from 124 to 705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3906004567"/>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1610734087"/>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33366789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22945857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57571772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857233499"/>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447203830"/>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3088608044"/>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2662034852"/>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3870449065"/>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1132249191"/>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343087843"/>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2376365714"/>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388638741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3667334543"/>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(5,700); ICS 2020 (5,056); PCN bases range from 105 to 543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74312294"/>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2974463559"/>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3475095501"/>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2333001664"/>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2750009648"/>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375907671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1034424179"/>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16841724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2283294416"/>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1319453128"/>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333943419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440854267"/>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(5,700); PCN bases range from 105 to 543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841405126"/>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555696287"/>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1200391122"/>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237292311"/>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261286193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256811872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(14,064); ICS 2020 (12,090); PCN bases range from 271 to 1,389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2958295146"/>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1206560795"/>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4175301452"/>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2701908955"/>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717165057"/>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187703519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378815910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164487038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649048506"/>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(6%)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1893206869"/>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(14,064); 
PCN bases range from 271 to 1,389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2539105915"/>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360270107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(2,887)</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4130541518"/>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244780441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3349656961"/>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3692575077"/>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28%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1630721667"/>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1932774240"/>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633025458"/>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(2,589); ICS 2020 (2,292)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394645102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110387135"/>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4000984340"/>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382784707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3215553408"/>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368343629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1948722666"/>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3889108849"/>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337830751"/>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3561282117"/>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1542566885"/>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(2,710); ICS 2020 (2,385)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44992890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587136612"/>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3613004526"/>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269276688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3624663465"/>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3.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49885</TotalTime>
  <Words>5909</Words>
  <Application>Microsoft Office PowerPoint</Application>
  <PresentationFormat>A4 Paper (210x297 mm)</PresentationFormat>
  <Paragraphs>686</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COVENTRY AND WARWICKSHIRE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2021-11-15T20:35:40Z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