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84</c:v>
                </c:pt>
                <c:pt idx="1">
                  <c:v>84</c:v>
                </c:pt>
                <c:pt idx="2">
                  <c:v>74</c:v>
                </c:pt>
                <c:pt idx="3">
                  <c:v>75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6</c:v>
                </c:pt>
                <c:pt idx="2">
                  <c:v>12</c:v>
                </c:pt>
                <c:pt idx="3">
                  <c:v>12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41</c:v>
                </c:pt>
                <c:pt idx="1">
                  <c:v>34</c:v>
                </c:pt>
                <c:pt idx="2">
                  <c:v>14</c:v>
                </c:pt>
                <c:pt idx="3">
                  <c:v>7</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0.6</c:v>
                </c:pt>
                <c:pt idx="1">
                  <c:v>0.61</c:v>
                </c:pt>
                <c:pt idx="2">
                  <c:v>0.61</c:v>
                </c:pt>
                <c:pt idx="3">
                  <c:v>0.63</c:v>
                </c:pt>
                <c:pt idx="4">
                  <c:v>0.64</c:v>
                </c:pt>
                <c:pt idx="5">
                  <c:v>0.64</c:v>
                </c:pt>
                <c:pt idx="6">
                  <c:v>0.66</c:v>
                </c:pt>
                <c:pt idx="7">
                  <c:v>0.66</c:v>
                </c:pt>
                <c:pt idx="8">
                  <c:v>0.69</c:v>
                </c:pt>
                <c:pt idx="9">
                  <c:v>0.7</c:v>
                </c:pt>
                <c:pt idx="10">
                  <c:v>0.71</c:v>
                </c:pt>
                <c:pt idx="11">
                  <c:v>0.71</c:v>
                </c:pt>
                <c:pt idx="12">
                  <c:v>0.73</c:v>
                </c:pt>
                <c:pt idx="13">
                  <c:v>0.73</c:v>
                </c:pt>
                <c:pt idx="14">
                  <c:v>0.73</c:v>
                </c:pt>
                <c:pt idx="15">
                  <c:v>0.73</c:v>
                </c:pt>
                <c:pt idx="16">
                  <c:v>0.74</c:v>
                </c:pt>
                <c:pt idx="17">
                  <c:v>0.74</c:v>
                </c:pt>
                <c:pt idx="18">
                  <c:v>0.75</c:v>
                </c:pt>
                <c:pt idx="19">
                  <c:v>0.75</c:v>
                </c:pt>
                <c:pt idx="20">
                  <c:v>0.75</c:v>
                </c:pt>
                <c:pt idx="21">
                  <c:v>0.76</c:v>
                </c:pt>
                <c:pt idx="22">
                  <c:v>0.76</c:v>
                </c:pt>
                <c:pt idx="23">
                  <c:v>0.77</c:v>
                </c:pt>
                <c:pt idx="24">
                  <c:v>0.77</c:v>
                </c:pt>
                <c:pt idx="25">
                  <c:v>0.79</c:v>
                </c:pt>
                <c:pt idx="26">
                  <c:v>0.79</c:v>
                </c:pt>
                <c:pt idx="27">
                  <c:v>0.79</c:v>
                </c:pt>
                <c:pt idx="28">
                  <c:v>0.79</c:v>
                </c:pt>
                <c:pt idx="29">
                  <c:v>0.8</c:v>
                </c:pt>
                <c:pt idx="30">
                  <c:v>0.8</c:v>
                </c:pt>
                <c:pt idx="31">
                  <c:v>0.8</c:v>
                </c:pt>
                <c:pt idx="32">
                  <c:v>0.8</c:v>
                </c:pt>
                <c:pt idx="33">
                  <c:v>0.81</c:v>
                </c:pt>
                <c:pt idx="34">
                  <c:v>0.82</c:v>
                </c:pt>
                <c:pt idx="35">
                  <c:v>0.82</c:v>
                </c:pt>
                <c:pt idx="36">
                  <c:v>0.84</c:v>
                </c:pt>
                <c:pt idx="37">
                  <c:v>0.85</c:v>
                </c:pt>
                <c:pt idx="38">
                  <c:v>0.86</c:v>
                </c:pt>
                <c:pt idx="39">
                  <c:v>0.87</c:v>
                </c:pt>
                <c:pt idx="40">
                  <c:v>0.94</c:v>
                </c:pt>
                <c:pt idx="41">
                  <c:v>0.94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29</c:v>
                </c:pt>
                <c:pt idx="1">
                  <c:v>71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67</c:v>
                </c:pt>
                <c:pt idx="1">
                  <c:v>69</c:v>
                </c:pt>
                <c:pt idx="2">
                  <c:v>53</c:v>
                </c:pt>
                <c:pt idx="3">
                  <c:v>54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33</c:v>
                </c:pt>
                <c:pt idx="1">
                  <c:v>31</c:v>
                </c:pt>
                <c:pt idx="2">
                  <c:v>47</c:v>
                </c:pt>
                <c:pt idx="3">
                  <c:v>46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15</c:v>
                </c:pt>
                <c:pt idx="1">
                  <c:v>39</c:v>
                </c:pt>
                <c:pt idx="2">
                  <c:v>26</c:v>
                </c:pt>
                <c:pt idx="3">
                  <c:v>20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0.28999999999999998</c:v>
                </c:pt>
                <c:pt idx="1">
                  <c:v>0.31</c:v>
                </c:pt>
                <c:pt idx="2">
                  <c:v>0.34</c:v>
                </c:pt>
                <c:pt idx="3">
                  <c:v>0.34</c:v>
                </c:pt>
                <c:pt idx="4">
                  <c:v>0.34</c:v>
                </c:pt>
                <c:pt idx="5">
                  <c:v>0.38</c:v>
                </c:pt>
                <c:pt idx="6">
                  <c:v>0.39</c:v>
                </c:pt>
                <c:pt idx="7">
                  <c:v>0.41</c:v>
                </c:pt>
                <c:pt idx="8">
                  <c:v>0.43</c:v>
                </c:pt>
                <c:pt idx="9">
                  <c:v>0.43</c:v>
                </c:pt>
                <c:pt idx="10">
                  <c:v>0.43</c:v>
                </c:pt>
                <c:pt idx="11">
                  <c:v>0.44</c:v>
                </c:pt>
                <c:pt idx="12">
                  <c:v>0.47</c:v>
                </c:pt>
                <c:pt idx="13">
                  <c:v>0.47</c:v>
                </c:pt>
                <c:pt idx="14">
                  <c:v>0.48</c:v>
                </c:pt>
                <c:pt idx="15">
                  <c:v>0.48</c:v>
                </c:pt>
                <c:pt idx="16">
                  <c:v>0.49</c:v>
                </c:pt>
                <c:pt idx="17">
                  <c:v>0.49</c:v>
                </c:pt>
                <c:pt idx="18">
                  <c:v>0.52</c:v>
                </c:pt>
                <c:pt idx="19">
                  <c:v>0.54</c:v>
                </c:pt>
                <c:pt idx="20">
                  <c:v>0.55000000000000004</c:v>
                </c:pt>
                <c:pt idx="21">
                  <c:v>0.56000000000000005</c:v>
                </c:pt>
                <c:pt idx="22">
                  <c:v>0.56000000000000005</c:v>
                </c:pt>
                <c:pt idx="23">
                  <c:v>0.56999999999999995</c:v>
                </c:pt>
                <c:pt idx="24">
                  <c:v>0.59</c:v>
                </c:pt>
                <c:pt idx="25">
                  <c:v>0.59</c:v>
                </c:pt>
                <c:pt idx="26">
                  <c:v>0.61</c:v>
                </c:pt>
                <c:pt idx="27">
                  <c:v>0.62</c:v>
                </c:pt>
                <c:pt idx="28">
                  <c:v>0.62</c:v>
                </c:pt>
                <c:pt idx="29">
                  <c:v>0.62</c:v>
                </c:pt>
                <c:pt idx="30">
                  <c:v>0.62</c:v>
                </c:pt>
                <c:pt idx="31">
                  <c:v>0.67</c:v>
                </c:pt>
                <c:pt idx="32">
                  <c:v>0.68</c:v>
                </c:pt>
                <c:pt idx="33">
                  <c:v>0.7</c:v>
                </c:pt>
                <c:pt idx="34">
                  <c:v>0.72</c:v>
                </c:pt>
                <c:pt idx="35">
                  <c:v>0.72</c:v>
                </c:pt>
                <c:pt idx="36">
                  <c:v>0.72</c:v>
                </c:pt>
                <c:pt idx="37">
                  <c:v>0.73</c:v>
                </c:pt>
                <c:pt idx="38">
                  <c:v>0.77</c:v>
                </c:pt>
                <c:pt idx="39">
                  <c:v>0.8</c:v>
                </c:pt>
                <c:pt idx="40">
                  <c:v>0.9</c:v>
                </c:pt>
                <c:pt idx="41">
                  <c:v>0.94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pt idx="25">
                  <c:v>0.54</c:v>
                </c:pt>
                <c:pt idx="26">
                  <c:v>0.54</c:v>
                </c:pt>
                <c:pt idx="27">
                  <c:v>0.54</c:v>
                </c:pt>
                <c:pt idx="28">
                  <c:v>0.54</c:v>
                </c:pt>
                <c:pt idx="29">
                  <c:v>0.54</c:v>
                </c:pt>
                <c:pt idx="30">
                  <c:v>0.54</c:v>
                </c:pt>
                <c:pt idx="31">
                  <c:v>0.54</c:v>
                </c:pt>
                <c:pt idx="32">
                  <c:v>0.54</c:v>
                </c:pt>
                <c:pt idx="33">
                  <c:v>0.54</c:v>
                </c:pt>
                <c:pt idx="34">
                  <c:v>0.54</c:v>
                </c:pt>
                <c:pt idx="35">
                  <c:v>0.54</c:v>
                </c:pt>
                <c:pt idx="36">
                  <c:v>0.54</c:v>
                </c:pt>
                <c:pt idx="37">
                  <c:v>0.54</c:v>
                </c:pt>
                <c:pt idx="38">
                  <c:v>0.54</c:v>
                </c:pt>
                <c:pt idx="39">
                  <c:v>0.54</c:v>
                </c:pt>
                <c:pt idx="40">
                  <c:v>0.54</c:v>
                </c:pt>
                <c:pt idx="41">
                  <c:v>0.54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pt idx="35">
                  <c:v>0.5</c:v>
                </c:pt>
                <c:pt idx="36">
                  <c:v>0.5</c:v>
                </c:pt>
                <c:pt idx="37">
                  <c:v>0.5</c:v>
                </c:pt>
                <c:pt idx="38">
                  <c:v>0.5</c:v>
                </c:pt>
                <c:pt idx="39">
                  <c:v>0.5</c:v>
                </c:pt>
                <c:pt idx="40">
                  <c:v>0.5</c:v>
                </c:pt>
                <c:pt idx="41">
                  <c:v>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90</c:v>
                </c:pt>
                <c:pt idx="1">
                  <c:v>90</c:v>
                </c:pt>
                <c:pt idx="2">
                  <c:v>84</c:v>
                </c:pt>
                <c:pt idx="3">
                  <c:v>85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10</c:v>
                </c:pt>
                <c:pt idx="1">
                  <c:v>10</c:v>
                </c:pt>
                <c:pt idx="2">
                  <c:v>16</c:v>
                </c:pt>
                <c:pt idx="3">
                  <c:v>15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40</c:v>
                </c:pt>
                <c:pt idx="1">
                  <c:v>45</c:v>
                </c:pt>
                <c:pt idx="2">
                  <c:v>10</c:v>
                </c:pt>
                <c:pt idx="3">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0.7</c:v>
                </c:pt>
                <c:pt idx="1">
                  <c:v>0.71</c:v>
                </c:pt>
                <c:pt idx="2">
                  <c:v>0.72</c:v>
                </c:pt>
                <c:pt idx="3">
                  <c:v>0.78</c:v>
                </c:pt>
                <c:pt idx="4">
                  <c:v>0.78</c:v>
                </c:pt>
                <c:pt idx="5">
                  <c:v>0.78</c:v>
                </c:pt>
                <c:pt idx="6">
                  <c:v>0.79</c:v>
                </c:pt>
                <c:pt idx="7">
                  <c:v>0.8</c:v>
                </c:pt>
                <c:pt idx="8">
                  <c:v>0.82</c:v>
                </c:pt>
                <c:pt idx="9">
                  <c:v>0.82</c:v>
                </c:pt>
                <c:pt idx="10">
                  <c:v>0.82</c:v>
                </c:pt>
                <c:pt idx="11">
                  <c:v>0.83</c:v>
                </c:pt>
                <c:pt idx="12">
                  <c:v>0.83</c:v>
                </c:pt>
                <c:pt idx="13">
                  <c:v>0.83</c:v>
                </c:pt>
                <c:pt idx="14">
                  <c:v>0.83</c:v>
                </c:pt>
                <c:pt idx="15">
                  <c:v>0.83</c:v>
                </c:pt>
                <c:pt idx="16">
                  <c:v>0.84</c:v>
                </c:pt>
                <c:pt idx="17">
                  <c:v>0.84</c:v>
                </c:pt>
                <c:pt idx="18">
                  <c:v>0.85</c:v>
                </c:pt>
                <c:pt idx="19">
                  <c:v>0.85</c:v>
                </c:pt>
                <c:pt idx="20">
                  <c:v>0.85</c:v>
                </c:pt>
                <c:pt idx="21">
                  <c:v>0.85</c:v>
                </c:pt>
                <c:pt idx="22">
                  <c:v>0.86</c:v>
                </c:pt>
                <c:pt idx="23">
                  <c:v>0.86</c:v>
                </c:pt>
                <c:pt idx="24">
                  <c:v>0.87</c:v>
                </c:pt>
                <c:pt idx="25">
                  <c:v>0.87</c:v>
                </c:pt>
                <c:pt idx="26">
                  <c:v>0.88</c:v>
                </c:pt>
                <c:pt idx="27">
                  <c:v>0.88</c:v>
                </c:pt>
                <c:pt idx="28">
                  <c:v>0.88</c:v>
                </c:pt>
                <c:pt idx="29">
                  <c:v>0.88</c:v>
                </c:pt>
                <c:pt idx="30">
                  <c:v>0.89</c:v>
                </c:pt>
                <c:pt idx="31">
                  <c:v>0.89</c:v>
                </c:pt>
                <c:pt idx="32">
                  <c:v>0.9</c:v>
                </c:pt>
                <c:pt idx="33">
                  <c:v>0.9</c:v>
                </c:pt>
                <c:pt idx="34">
                  <c:v>0.9</c:v>
                </c:pt>
                <c:pt idx="35">
                  <c:v>0.92</c:v>
                </c:pt>
                <c:pt idx="36">
                  <c:v>0.93</c:v>
                </c:pt>
                <c:pt idx="37">
                  <c:v>0.93</c:v>
                </c:pt>
                <c:pt idx="38">
                  <c:v>0.93</c:v>
                </c:pt>
                <c:pt idx="39">
                  <c:v>0.94</c:v>
                </c:pt>
                <c:pt idx="40">
                  <c:v>0.96</c:v>
                </c:pt>
                <c:pt idx="41">
                  <c:v>0.98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0.85</c:v>
                </c:pt>
                <c:pt idx="1">
                  <c:v>0.85</c:v>
                </c:pt>
                <c:pt idx="2">
                  <c:v>0.85</c:v>
                </c:pt>
                <c:pt idx="3">
                  <c:v>0.85</c:v>
                </c:pt>
                <c:pt idx="4">
                  <c:v>0.85</c:v>
                </c:pt>
                <c:pt idx="5">
                  <c:v>0.85</c:v>
                </c:pt>
                <c:pt idx="6">
                  <c:v>0.85</c:v>
                </c:pt>
                <c:pt idx="7">
                  <c:v>0.85</c:v>
                </c:pt>
                <c:pt idx="8">
                  <c:v>0.85</c:v>
                </c:pt>
                <c:pt idx="9">
                  <c:v>0.85</c:v>
                </c:pt>
                <c:pt idx="10">
                  <c:v>0.85</c:v>
                </c:pt>
                <c:pt idx="11">
                  <c:v>0.85</c:v>
                </c:pt>
                <c:pt idx="12">
                  <c:v>0.85</c:v>
                </c:pt>
                <c:pt idx="13">
                  <c:v>0.85</c:v>
                </c:pt>
                <c:pt idx="14">
                  <c:v>0.85</c:v>
                </c:pt>
                <c:pt idx="15">
                  <c:v>0.85</c:v>
                </c:pt>
                <c:pt idx="16">
                  <c:v>0.85</c:v>
                </c:pt>
                <c:pt idx="17">
                  <c:v>0.85</c:v>
                </c:pt>
                <c:pt idx="18">
                  <c:v>0.85</c:v>
                </c:pt>
                <c:pt idx="19">
                  <c:v>0.85</c:v>
                </c:pt>
                <c:pt idx="20">
                  <c:v>0.85</c:v>
                </c:pt>
                <c:pt idx="21">
                  <c:v>0.85</c:v>
                </c:pt>
                <c:pt idx="22">
                  <c:v>0.85</c:v>
                </c:pt>
                <c:pt idx="23">
                  <c:v>0.85</c:v>
                </c:pt>
                <c:pt idx="24">
                  <c:v>0.85</c:v>
                </c:pt>
                <c:pt idx="25">
                  <c:v>0.85</c:v>
                </c:pt>
                <c:pt idx="26">
                  <c:v>0.85</c:v>
                </c:pt>
                <c:pt idx="27">
                  <c:v>0.85</c:v>
                </c:pt>
                <c:pt idx="28">
                  <c:v>0.85</c:v>
                </c:pt>
                <c:pt idx="29">
                  <c:v>0.85</c:v>
                </c:pt>
                <c:pt idx="30">
                  <c:v>0.85</c:v>
                </c:pt>
                <c:pt idx="31">
                  <c:v>0.85</c:v>
                </c:pt>
                <c:pt idx="32">
                  <c:v>0.85</c:v>
                </c:pt>
                <c:pt idx="33">
                  <c:v>0.85</c:v>
                </c:pt>
                <c:pt idx="34">
                  <c:v>0.85</c:v>
                </c:pt>
                <c:pt idx="35">
                  <c:v>0.85</c:v>
                </c:pt>
                <c:pt idx="36">
                  <c:v>0.85</c:v>
                </c:pt>
                <c:pt idx="37">
                  <c:v>0.85</c:v>
                </c:pt>
                <c:pt idx="38">
                  <c:v>0.85</c:v>
                </c:pt>
                <c:pt idx="39">
                  <c:v>0.85</c:v>
                </c:pt>
                <c:pt idx="40">
                  <c:v>0.85</c:v>
                </c:pt>
                <c:pt idx="41">
                  <c:v>0.85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0.18</c:v>
                </c:pt>
                <c:pt idx="1">
                  <c:v>0.37</c:v>
                </c:pt>
                <c:pt idx="2">
                  <c:v>0.16</c:v>
                </c:pt>
                <c:pt idx="3">
                  <c:v>0.06</c:v>
                </c:pt>
                <c:pt idx="4">
                  <c:v>0.49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36</c:v>
                </c:pt>
                <c:pt idx="1">
                  <c:v>47</c:v>
                </c:pt>
                <c:pt idx="2">
                  <c:v>29</c:v>
                </c:pt>
                <c:pt idx="3">
                  <c:v>24</c:v>
                </c:pt>
                <c:pt idx="4">
                  <c:v>66</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8</c:v>
                </c:pt>
                <c:pt idx="1">
                  <c:v>19</c:v>
                </c:pt>
                <c:pt idx="2">
                  <c:v>9</c:v>
                </c:pt>
                <c:pt idx="3">
                  <c:v>2</c:v>
                </c:pt>
                <c:pt idx="4">
                  <c:v>36</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79</c:v>
                </c:pt>
                <c:pt idx="1">
                  <c:v>78</c:v>
                </c:pt>
                <c:pt idx="2">
                  <c:v>70</c:v>
                </c:pt>
                <c:pt idx="3">
                  <c:v>69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21</c:v>
                </c:pt>
                <c:pt idx="1">
                  <c:v>22</c:v>
                </c:pt>
                <c:pt idx="2">
                  <c:v>30</c:v>
                </c:pt>
                <c:pt idx="3">
                  <c:v>31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20</c:v>
                </c:pt>
                <c:pt idx="1">
                  <c:v>48</c:v>
                </c:pt>
                <c:pt idx="2">
                  <c:v>21</c:v>
                </c:pt>
                <c:pt idx="3">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0.56000000000000005</c:v>
                </c:pt>
                <c:pt idx="1">
                  <c:v>0.56999999999999995</c:v>
                </c:pt>
                <c:pt idx="2">
                  <c:v>0.56999999999999995</c:v>
                </c:pt>
                <c:pt idx="3">
                  <c:v>0.57999999999999996</c:v>
                </c:pt>
                <c:pt idx="4">
                  <c:v>0.59</c:v>
                </c:pt>
                <c:pt idx="5">
                  <c:v>0.6</c:v>
                </c:pt>
                <c:pt idx="6">
                  <c:v>0.6</c:v>
                </c:pt>
                <c:pt idx="7">
                  <c:v>0.61</c:v>
                </c:pt>
                <c:pt idx="8">
                  <c:v>0.61</c:v>
                </c:pt>
                <c:pt idx="9">
                  <c:v>0.61</c:v>
                </c:pt>
                <c:pt idx="10">
                  <c:v>0.62</c:v>
                </c:pt>
                <c:pt idx="11">
                  <c:v>0.63</c:v>
                </c:pt>
                <c:pt idx="12">
                  <c:v>0.63</c:v>
                </c:pt>
                <c:pt idx="13">
                  <c:v>0.65</c:v>
                </c:pt>
                <c:pt idx="14">
                  <c:v>0.67</c:v>
                </c:pt>
                <c:pt idx="15">
                  <c:v>0.67</c:v>
                </c:pt>
                <c:pt idx="16">
                  <c:v>0.68</c:v>
                </c:pt>
                <c:pt idx="17">
                  <c:v>0.68</c:v>
                </c:pt>
                <c:pt idx="18">
                  <c:v>0.68</c:v>
                </c:pt>
                <c:pt idx="19">
                  <c:v>0.69</c:v>
                </c:pt>
                <c:pt idx="20">
                  <c:v>0.69</c:v>
                </c:pt>
                <c:pt idx="21">
                  <c:v>0.7</c:v>
                </c:pt>
                <c:pt idx="22">
                  <c:v>0.71</c:v>
                </c:pt>
                <c:pt idx="23">
                  <c:v>0.72</c:v>
                </c:pt>
                <c:pt idx="24">
                  <c:v>0.72</c:v>
                </c:pt>
                <c:pt idx="25">
                  <c:v>0.72</c:v>
                </c:pt>
                <c:pt idx="26">
                  <c:v>0.73</c:v>
                </c:pt>
                <c:pt idx="27">
                  <c:v>0.73</c:v>
                </c:pt>
                <c:pt idx="28">
                  <c:v>0.73</c:v>
                </c:pt>
                <c:pt idx="29">
                  <c:v>0.74</c:v>
                </c:pt>
                <c:pt idx="30">
                  <c:v>0.75</c:v>
                </c:pt>
                <c:pt idx="31">
                  <c:v>0.76</c:v>
                </c:pt>
                <c:pt idx="32">
                  <c:v>0.76</c:v>
                </c:pt>
                <c:pt idx="33">
                  <c:v>0.78</c:v>
                </c:pt>
                <c:pt idx="34">
                  <c:v>0.78</c:v>
                </c:pt>
                <c:pt idx="35">
                  <c:v>0.8</c:v>
                </c:pt>
                <c:pt idx="36">
                  <c:v>0.8</c:v>
                </c:pt>
                <c:pt idx="37">
                  <c:v>0.81</c:v>
                </c:pt>
                <c:pt idx="38">
                  <c:v>0.83</c:v>
                </c:pt>
                <c:pt idx="39">
                  <c:v>0.84</c:v>
                </c:pt>
                <c:pt idx="40">
                  <c:v>0.85</c:v>
                </c:pt>
                <c:pt idx="41">
                  <c:v>0.87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pt idx="39">
                  <c:v>0.65</c:v>
                </c:pt>
                <c:pt idx="40">
                  <c:v>0.65</c:v>
                </c:pt>
                <c:pt idx="41">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EC4-47DC-939A-EFEB63142DA2}"/>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49</c:v>
                </c:pt>
                <c:pt idx="1">
                  <c:v>51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21</c:v>
                </c:pt>
                <c:pt idx="1">
                  <c:v>34</c:v>
                </c:pt>
                <c:pt idx="2">
                  <c:v>8</c:v>
                </c:pt>
                <c:pt idx="3">
                  <c:v>19</c:v>
                </c:pt>
                <c:pt idx="4">
                  <c:v>39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69</c:v>
                </c:pt>
                <c:pt idx="1">
                  <c:v>59</c:v>
                </c:pt>
                <c:pt idx="2">
                  <c:v>61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31</c:v>
                </c:pt>
                <c:pt idx="1">
                  <c:v>41</c:v>
                </c:pt>
                <c:pt idx="2">
                  <c:v>39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0.49</c:v>
                </c:pt>
                <c:pt idx="1">
                  <c:v>0.49</c:v>
                </c:pt>
                <c:pt idx="2">
                  <c:v>0.51</c:v>
                </c:pt>
                <c:pt idx="3">
                  <c:v>0.52</c:v>
                </c:pt>
                <c:pt idx="4">
                  <c:v>0.52</c:v>
                </c:pt>
                <c:pt idx="5">
                  <c:v>0.53</c:v>
                </c:pt>
                <c:pt idx="6">
                  <c:v>0.53</c:v>
                </c:pt>
                <c:pt idx="7">
                  <c:v>0.54</c:v>
                </c:pt>
                <c:pt idx="8">
                  <c:v>0.55000000000000004</c:v>
                </c:pt>
                <c:pt idx="9">
                  <c:v>0.56000000000000005</c:v>
                </c:pt>
                <c:pt idx="10">
                  <c:v>0.56999999999999995</c:v>
                </c:pt>
                <c:pt idx="11">
                  <c:v>0.56999999999999995</c:v>
                </c:pt>
                <c:pt idx="12">
                  <c:v>0.57999999999999996</c:v>
                </c:pt>
                <c:pt idx="13">
                  <c:v>0.59</c:v>
                </c:pt>
                <c:pt idx="14">
                  <c:v>0.59</c:v>
                </c:pt>
                <c:pt idx="15">
                  <c:v>0.59</c:v>
                </c:pt>
                <c:pt idx="16">
                  <c:v>0.59</c:v>
                </c:pt>
                <c:pt idx="17">
                  <c:v>0.6</c:v>
                </c:pt>
                <c:pt idx="18">
                  <c:v>0.6</c:v>
                </c:pt>
                <c:pt idx="19">
                  <c:v>0.61</c:v>
                </c:pt>
                <c:pt idx="20">
                  <c:v>0.61</c:v>
                </c:pt>
                <c:pt idx="21">
                  <c:v>0.61</c:v>
                </c:pt>
                <c:pt idx="22">
                  <c:v>0.62</c:v>
                </c:pt>
                <c:pt idx="23">
                  <c:v>0.62</c:v>
                </c:pt>
                <c:pt idx="24">
                  <c:v>0.62</c:v>
                </c:pt>
                <c:pt idx="25">
                  <c:v>0.62</c:v>
                </c:pt>
                <c:pt idx="26">
                  <c:v>0.62</c:v>
                </c:pt>
                <c:pt idx="27">
                  <c:v>0.63</c:v>
                </c:pt>
                <c:pt idx="28">
                  <c:v>0.64</c:v>
                </c:pt>
                <c:pt idx="29">
                  <c:v>0.64</c:v>
                </c:pt>
                <c:pt idx="30">
                  <c:v>0.65</c:v>
                </c:pt>
                <c:pt idx="31">
                  <c:v>0.65</c:v>
                </c:pt>
                <c:pt idx="32">
                  <c:v>0.65</c:v>
                </c:pt>
                <c:pt idx="33">
                  <c:v>0.66</c:v>
                </c:pt>
                <c:pt idx="34">
                  <c:v>0.66</c:v>
                </c:pt>
                <c:pt idx="35">
                  <c:v>0.67</c:v>
                </c:pt>
                <c:pt idx="36">
                  <c:v>0.68</c:v>
                </c:pt>
                <c:pt idx="37">
                  <c:v>0.72</c:v>
                </c:pt>
                <c:pt idx="38">
                  <c:v>0.73</c:v>
                </c:pt>
                <c:pt idx="39">
                  <c:v>0.79</c:v>
                </c:pt>
                <c:pt idx="40">
                  <c:v>0.86</c:v>
                </c:pt>
                <c:pt idx="41">
                  <c:v>0.87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pt idx="13">
                  <c:v>0.61</c:v>
                </c:pt>
                <c:pt idx="14">
                  <c:v>0.61</c:v>
                </c:pt>
                <c:pt idx="15">
                  <c:v>0.61</c:v>
                </c:pt>
                <c:pt idx="16">
                  <c:v>0.61</c:v>
                </c:pt>
                <c:pt idx="17">
                  <c:v>0.61</c:v>
                </c:pt>
                <c:pt idx="18">
                  <c:v>0.61</c:v>
                </c:pt>
                <c:pt idx="19">
                  <c:v>0.61</c:v>
                </c:pt>
                <c:pt idx="20">
                  <c:v>0.61</c:v>
                </c:pt>
                <c:pt idx="21">
                  <c:v>0.61</c:v>
                </c:pt>
                <c:pt idx="22">
                  <c:v>0.61</c:v>
                </c:pt>
                <c:pt idx="23">
                  <c:v>0.61</c:v>
                </c:pt>
                <c:pt idx="24">
                  <c:v>0.61</c:v>
                </c:pt>
                <c:pt idx="25">
                  <c:v>0.61</c:v>
                </c:pt>
                <c:pt idx="26">
                  <c:v>0.61</c:v>
                </c:pt>
                <c:pt idx="27">
                  <c:v>0.61</c:v>
                </c:pt>
                <c:pt idx="28">
                  <c:v>0.61</c:v>
                </c:pt>
                <c:pt idx="29">
                  <c:v>0.61</c:v>
                </c:pt>
                <c:pt idx="30">
                  <c:v>0.61</c:v>
                </c:pt>
                <c:pt idx="31">
                  <c:v>0.61</c:v>
                </c:pt>
                <c:pt idx="32">
                  <c:v>0.61</c:v>
                </c:pt>
                <c:pt idx="33">
                  <c:v>0.61</c:v>
                </c:pt>
                <c:pt idx="34">
                  <c:v>0.61</c:v>
                </c:pt>
                <c:pt idx="35">
                  <c:v>0.61</c:v>
                </c:pt>
                <c:pt idx="36">
                  <c:v>0.61</c:v>
                </c:pt>
                <c:pt idx="37">
                  <c:v>0.61</c:v>
                </c:pt>
                <c:pt idx="38">
                  <c:v>0.61</c:v>
                </c:pt>
                <c:pt idx="39">
                  <c:v>0.61</c:v>
                </c:pt>
                <c:pt idx="40">
                  <c:v>0.61</c:v>
                </c:pt>
                <c:pt idx="41">
                  <c:v>0.61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pt idx="32">
                  <c:v>0.59</c:v>
                </c:pt>
                <c:pt idx="33">
                  <c:v>0.59</c:v>
                </c:pt>
                <c:pt idx="34">
                  <c:v>0.59</c:v>
                </c:pt>
                <c:pt idx="35">
                  <c:v>0.59</c:v>
                </c:pt>
                <c:pt idx="36">
                  <c:v>0.59</c:v>
                </c:pt>
                <c:pt idx="37">
                  <c:v>0.59</c:v>
                </c:pt>
                <c:pt idx="38">
                  <c:v>0.59</c:v>
                </c:pt>
                <c:pt idx="39">
                  <c:v>0.59</c:v>
                </c:pt>
                <c:pt idx="40">
                  <c:v>0.59</c:v>
                </c:pt>
                <c:pt idx="41">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BBD-4D19-ABF9-DAD0FF74EB06}"/>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82</c:v>
                </c:pt>
                <c:pt idx="1">
                  <c:v>73</c:v>
                </c:pt>
                <c:pt idx="2">
                  <c:v>73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18</c:v>
                </c:pt>
                <c:pt idx="1">
                  <c:v>27</c:v>
                </c:pt>
                <c:pt idx="2">
                  <c:v>27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73</c:v>
                </c:pt>
                <c:pt idx="1">
                  <c:v>23</c:v>
                </c:pt>
                <c:pt idx="2">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0.6</c:v>
                </c:pt>
                <c:pt idx="1">
                  <c:v>0.61</c:v>
                </c:pt>
                <c:pt idx="2">
                  <c:v>0.63</c:v>
                </c:pt>
                <c:pt idx="3">
                  <c:v>0.64</c:v>
                </c:pt>
                <c:pt idx="4">
                  <c:v>0.64</c:v>
                </c:pt>
                <c:pt idx="5">
                  <c:v>0.66</c:v>
                </c:pt>
                <c:pt idx="6">
                  <c:v>0.66</c:v>
                </c:pt>
                <c:pt idx="7">
                  <c:v>0.67</c:v>
                </c:pt>
                <c:pt idx="8">
                  <c:v>0.68</c:v>
                </c:pt>
                <c:pt idx="9">
                  <c:v>0.68</c:v>
                </c:pt>
                <c:pt idx="10">
                  <c:v>0.68</c:v>
                </c:pt>
                <c:pt idx="11">
                  <c:v>0.68</c:v>
                </c:pt>
                <c:pt idx="12">
                  <c:v>0.7</c:v>
                </c:pt>
                <c:pt idx="13">
                  <c:v>0.71</c:v>
                </c:pt>
                <c:pt idx="14">
                  <c:v>0.71</c:v>
                </c:pt>
                <c:pt idx="15">
                  <c:v>0.71</c:v>
                </c:pt>
                <c:pt idx="16">
                  <c:v>0.72</c:v>
                </c:pt>
                <c:pt idx="17">
                  <c:v>0.73</c:v>
                </c:pt>
                <c:pt idx="18">
                  <c:v>0.73</c:v>
                </c:pt>
                <c:pt idx="19">
                  <c:v>0.73</c:v>
                </c:pt>
                <c:pt idx="20">
                  <c:v>0.74</c:v>
                </c:pt>
                <c:pt idx="21">
                  <c:v>0.74</c:v>
                </c:pt>
                <c:pt idx="22">
                  <c:v>0.74</c:v>
                </c:pt>
                <c:pt idx="23">
                  <c:v>0.74</c:v>
                </c:pt>
                <c:pt idx="24">
                  <c:v>0.75</c:v>
                </c:pt>
                <c:pt idx="25">
                  <c:v>0.75</c:v>
                </c:pt>
                <c:pt idx="26">
                  <c:v>0.75</c:v>
                </c:pt>
                <c:pt idx="27">
                  <c:v>0.76</c:v>
                </c:pt>
                <c:pt idx="28">
                  <c:v>0.76</c:v>
                </c:pt>
                <c:pt idx="29">
                  <c:v>0.76</c:v>
                </c:pt>
                <c:pt idx="30">
                  <c:v>0.76</c:v>
                </c:pt>
                <c:pt idx="31">
                  <c:v>0.76</c:v>
                </c:pt>
                <c:pt idx="32">
                  <c:v>0.76</c:v>
                </c:pt>
                <c:pt idx="33">
                  <c:v>0.77</c:v>
                </c:pt>
                <c:pt idx="34">
                  <c:v>0.77</c:v>
                </c:pt>
                <c:pt idx="35">
                  <c:v>0.77</c:v>
                </c:pt>
                <c:pt idx="36">
                  <c:v>0.77</c:v>
                </c:pt>
                <c:pt idx="37">
                  <c:v>0.79</c:v>
                </c:pt>
                <c:pt idx="38">
                  <c:v>0.8</c:v>
                </c:pt>
                <c:pt idx="39">
                  <c:v>0.83</c:v>
                </c:pt>
                <c:pt idx="40">
                  <c:v>0.88</c:v>
                </c:pt>
                <c:pt idx="41">
                  <c:v>0.89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pt idx="13">
                  <c:v>0.73</c:v>
                </c:pt>
                <c:pt idx="14">
                  <c:v>0.73</c:v>
                </c:pt>
                <c:pt idx="15">
                  <c:v>0.73</c:v>
                </c:pt>
                <c:pt idx="16">
                  <c:v>0.73</c:v>
                </c:pt>
                <c:pt idx="17">
                  <c:v>0.73</c:v>
                </c:pt>
                <c:pt idx="18">
                  <c:v>0.73</c:v>
                </c:pt>
                <c:pt idx="19">
                  <c:v>0.73</c:v>
                </c:pt>
                <c:pt idx="20">
                  <c:v>0.73</c:v>
                </c:pt>
                <c:pt idx="21">
                  <c:v>0.73</c:v>
                </c:pt>
                <c:pt idx="22">
                  <c:v>0.73</c:v>
                </c:pt>
                <c:pt idx="23">
                  <c:v>0.73</c:v>
                </c:pt>
                <c:pt idx="24">
                  <c:v>0.73</c:v>
                </c:pt>
                <c:pt idx="25">
                  <c:v>0.73</c:v>
                </c:pt>
                <c:pt idx="26">
                  <c:v>0.73</c:v>
                </c:pt>
                <c:pt idx="27">
                  <c:v>0.73</c:v>
                </c:pt>
                <c:pt idx="28">
                  <c:v>0.73</c:v>
                </c:pt>
                <c:pt idx="29">
                  <c:v>0.73</c:v>
                </c:pt>
                <c:pt idx="30">
                  <c:v>0.73</c:v>
                </c:pt>
                <c:pt idx="31">
                  <c:v>0.73</c:v>
                </c:pt>
                <c:pt idx="32">
                  <c:v>0.73</c:v>
                </c:pt>
                <c:pt idx="33">
                  <c:v>0.73</c:v>
                </c:pt>
                <c:pt idx="34">
                  <c:v>0.73</c:v>
                </c:pt>
                <c:pt idx="35">
                  <c:v>0.73</c:v>
                </c:pt>
                <c:pt idx="36">
                  <c:v>0.73</c:v>
                </c:pt>
                <c:pt idx="37">
                  <c:v>0.73</c:v>
                </c:pt>
                <c:pt idx="38">
                  <c:v>0.73</c:v>
                </c:pt>
                <c:pt idx="39">
                  <c:v>0.73</c:v>
                </c:pt>
                <c:pt idx="40">
                  <c:v>0.73</c:v>
                </c:pt>
                <c:pt idx="41">
                  <c:v>0.73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pt idx="33">
                  <c:v>0.72</c:v>
                </c:pt>
                <c:pt idx="34">
                  <c:v>0.72</c:v>
                </c:pt>
                <c:pt idx="35">
                  <c:v>0.72</c:v>
                </c:pt>
                <c:pt idx="36">
                  <c:v>0.72</c:v>
                </c:pt>
                <c:pt idx="37">
                  <c:v>0.72</c:v>
                </c:pt>
                <c:pt idx="38">
                  <c:v>0.72</c:v>
                </c:pt>
                <c:pt idx="39">
                  <c:v>0.72</c:v>
                </c:pt>
                <c:pt idx="40">
                  <c:v>0.72</c:v>
                </c:pt>
                <c:pt idx="41">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0.05</c:v>
                </c:pt>
                <c:pt idx="1">
                  <c:v>0.1</c:v>
                </c:pt>
                <c:pt idx="2">
                  <c:v>0.04</c:v>
                </c:pt>
                <c:pt idx="3">
                  <c:v>0.03</c:v>
                </c:pt>
                <c:pt idx="4">
                  <c:v>0.12</c:v>
                </c:pt>
                <c:pt idx="5">
                  <c:v>0.14000000000000001</c:v>
                </c:pt>
                <c:pt idx="6">
                  <c:v>0.08</c:v>
                </c:pt>
                <c:pt idx="7">
                  <c:v>0.02</c:v>
                </c:pt>
                <c:pt idx="8">
                  <c:v>0.17</c:v>
                </c:pt>
                <c:pt idx="9">
                  <c:v>0.09</c:v>
                </c:pt>
                <c:pt idx="10">
                  <c:v>0.08</c:v>
                </c:pt>
                <c:pt idx="11">
                  <c:v>0.33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42</c:v>
                </c:pt>
                <c:pt idx="1">
                  <c:v>58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67</c:v>
                </c:pt>
                <c:pt idx="1">
                  <c:v>72</c:v>
                </c:pt>
                <c:pt idx="2">
                  <c:v>57</c:v>
                </c:pt>
                <c:pt idx="3">
                  <c:v>58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16</c:v>
                </c:pt>
                <c:pt idx="1">
                  <c:v>13</c:v>
                </c:pt>
                <c:pt idx="2">
                  <c:v>24</c:v>
                </c:pt>
                <c:pt idx="3">
                  <c:v>24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25</c:v>
                </c:pt>
                <c:pt idx="1">
                  <c:v>32</c:v>
                </c:pt>
                <c:pt idx="2">
                  <c:v>18</c:v>
                </c:pt>
                <c:pt idx="3">
                  <c:v>13</c:v>
                </c:pt>
                <c:pt idx="4">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0.42</c:v>
                </c:pt>
                <c:pt idx="1">
                  <c:v>0.43</c:v>
                </c:pt>
                <c:pt idx="2">
                  <c:v>0.43</c:v>
                </c:pt>
                <c:pt idx="3">
                  <c:v>0.44</c:v>
                </c:pt>
                <c:pt idx="4">
                  <c:v>0.45</c:v>
                </c:pt>
                <c:pt idx="5">
                  <c:v>0.45</c:v>
                </c:pt>
                <c:pt idx="6">
                  <c:v>0.47</c:v>
                </c:pt>
                <c:pt idx="7">
                  <c:v>0.48</c:v>
                </c:pt>
                <c:pt idx="8">
                  <c:v>0.51</c:v>
                </c:pt>
                <c:pt idx="9">
                  <c:v>0.51</c:v>
                </c:pt>
                <c:pt idx="10">
                  <c:v>0.52</c:v>
                </c:pt>
                <c:pt idx="11">
                  <c:v>0.52</c:v>
                </c:pt>
                <c:pt idx="12">
                  <c:v>0.53</c:v>
                </c:pt>
                <c:pt idx="13">
                  <c:v>0.54</c:v>
                </c:pt>
                <c:pt idx="14">
                  <c:v>0.54</c:v>
                </c:pt>
                <c:pt idx="15">
                  <c:v>0.55000000000000004</c:v>
                </c:pt>
                <c:pt idx="16">
                  <c:v>0.55000000000000004</c:v>
                </c:pt>
                <c:pt idx="17">
                  <c:v>0.55000000000000004</c:v>
                </c:pt>
                <c:pt idx="18">
                  <c:v>0.55000000000000004</c:v>
                </c:pt>
                <c:pt idx="19">
                  <c:v>0.57999999999999996</c:v>
                </c:pt>
                <c:pt idx="20">
                  <c:v>0.59</c:v>
                </c:pt>
                <c:pt idx="21">
                  <c:v>0.59</c:v>
                </c:pt>
                <c:pt idx="22">
                  <c:v>0.59</c:v>
                </c:pt>
                <c:pt idx="23">
                  <c:v>0.6</c:v>
                </c:pt>
                <c:pt idx="24">
                  <c:v>0.6</c:v>
                </c:pt>
                <c:pt idx="25">
                  <c:v>0.6</c:v>
                </c:pt>
                <c:pt idx="26">
                  <c:v>0.6</c:v>
                </c:pt>
                <c:pt idx="27">
                  <c:v>0.61</c:v>
                </c:pt>
                <c:pt idx="28">
                  <c:v>0.62</c:v>
                </c:pt>
                <c:pt idx="29">
                  <c:v>0.62</c:v>
                </c:pt>
                <c:pt idx="30">
                  <c:v>0.65</c:v>
                </c:pt>
                <c:pt idx="31">
                  <c:v>0.65</c:v>
                </c:pt>
                <c:pt idx="32">
                  <c:v>0.66</c:v>
                </c:pt>
                <c:pt idx="33">
                  <c:v>0.67</c:v>
                </c:pt>
                <c:pt idx="34">
                  <c:v>0.67</c:v>
                </c:pt>
                <c:pt idx="35">
                  <c:v>0.67</c:v>
                </c:pt>
                <c:pt idx="36">
                  <c:v>0.71</c:v>
                </c:pt>
                <c:pt idx="37">
                  <c:v>0.73</c:v>
                </c:pt>
                <c:pt idx="38">
                  <c:v>0.74</c:v>
                </c:pt>
                <c:pt idx="39">
                  <c:v>0.74</c:v>
                </c:pt>
                <c:pt idx="40">
                  <c:v>0.86</c:v>
                </c:pt>
                <c:pt idx="41">
                  <c:v>0.86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0.57999999999999996</c:v>
                </c:pt>
                <c:pt idx="1">
                  <c:v>0.57999999999999996</c:v>
                </c:pt>
                <c:pt idx="2">
                  <c:v>0.57999999999999996</c:v>
                </c:pt>
                <c:pt idx="3">
                  <c:v>0.57999999999999996</c:v>
                </c:pt>
                <c:pt idx="4">
                  <c:v>0.57999999999999996</c:v>
                </c:pt>
                <c:pt idx="5">
                  <c:v>0.57999999999999996</c:v>
                </c:pt>
                <c:pt idx="6">
                  <c:v>0.57999999999999996</c:v>
                </c:pt>
                <c:pt idx="7">
                  <c:v>0.57999999999999996</c:v>
                </c:pt>
                <c:pt idx="8">
                  <c:v>0.57999999999999996</c:v>
                </c:pt>
                <c:pt idx="9">
                  <c:v>0.57999999999999996</c:v>
                </c:pt>
                <c:pt idx="10">
                  <c:v>0.57999999999999996</c:v>
                </c:pt>
                <c:pt idx="11">
                  <c:v>0.57999999999999996</c:v>
                </c:pt>
                <c:pt idx="12">
                  <c:v>0.57999999999999996</c:v>
                </c:pt>
                <c:pt idx="13">
                  <c:v>0.57999999999999996</c:v>
                </c:pt>
                <c:pt idx="14">
                  <c:v>0.57999999999999996</c:v>
                </c:pt>
                <c:pt idx="15">
                  <c:v>0.57999999999999996</c:v>
                </c:pt>
                <c:pt idx="16">
                  <c:v>0.57999999999999996</c:v>
                </c:pt>
                <c:pt idx="17">
                  <c:v>0.57999999999999996</c:v>
                </c:pt>
                <c:pt idx="18">
                  <c:v>0.57999999999999996</c:v>
                </c:pt>
                <c:pt idx="19">
                  <c:v>0.57999999999999996</c:v>
                </c:pt>
                <c:pt idx="20">
                  <c:v>0.57999999999999996</c:v>
                </c:pt>
                <c:pt idx="21">
                  <c:v>0.57999999999999996</c:v>
                </c:pt>
                <c:pt idx="22">
                  <c:v>0.57999999999999996</c:v>
                </c:pt>
                <c:pt idx="23">
                  <c:v>0.57999999999999996</c:v>
                </c:pt>
                <c:pt idx="24">
                  <c:v>0.57999999999999996</c:v>
                </c:pt>
                <c:pt idx="25">
                  <c:v>0.57999999999999996</c:v>
                </c:pt>
                <c:pt idx="26">
                  <c:v>0.57999999999999996</c:v>
                </c:pt>
                <c:pt idx="27">
                  <c:v>0.57999999999999996</c:v>
                </c:pt>
                <c:pt idx="28">
                  <c:v>0.57999999999999996</c:v>
                </c:pt>
                <c:pt idx="29">
                  <c:v>0.57999999999999996</c:v>
                </c:pt>
                <c:pt idx="30">
                  <c:v>0.57999999999999996</c:v>
                </c:pt>
                <c:pt idx="31">
                  <c:v>0.57999999999999996</c:v>
                </c:pt>
                <c:pt idx="32">
                  <c:v>0.57999999999999996</c:v>
                </c:pt>
                <c:pt idx="33">
                  <c:v>0.57999999999999996</c:v>
                </c:pt>
                <c:pt idx="34">
                  <c:v>0.57999999999999996</c:v>
                </c:pt>
                <c:pt idx="35">
                  <c:v>0.57999999999999996</c:v>
                </c:pt>
                <c:pt idx="36">
                  <c:v>0.57999999999999996</c:v>
                </c:pt>
                <c:pt idx="37">
                  <c:v>0.57999999999999996</c:v>
                </c:pt>
                <c:pt idx="38">
                  <c:v>0.57999999999999996</c:v>
                </c:pt>
                <c:pt idx="39">
                  <c:v>0.57999999999999996</c:v>
                </c:pt>
                <c:pt idx="40">
                  <c:v>0.57999999999999996</c:v>
                </c:pt>
                <c:pt idx="41">
                  <c:v>0.57999999999999996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pt idx="25">
                  <c:v>0.54</c:v>
                </c:pt>
                <c:pt idx="26">
                  <c:v>0.54</c:v>
                </c:pt>
                <c:pt idx="27">
                  <c:v>0.54</c:v>
                </c:pt>
                <c:pt idx="28">
                  <c:v>0.54</c:v>
                </c:pt>
                <c:pt idx="29">
                  <c:v>0.54</c:v>
                </c:pt>
                <c:pt idx="30">
                  <c:v>0.54</c:v>
                </c:pt>
                <c:pt idx="31">
                  <c:v>0.54</c:v>
                </c:pt>
                <c:pt idx="32">
                  <c:v>0.54</c:v>
                </c:pt>
                <c:pt idx="33">
                  <c:v>0.54</c:v>
                </c:pt>
                <c:pt idx="34">
                  <c:v>0.54</c:v>
                </c:pt>
                <c:pt idx="35">
                  <c:v>0.54</c:v>
                </c:pt>
                <c:pt idx="36">
                  <c:v>0.54</c:v>
                </c:pt>
                <c:pt idx="37">
                  <c:v>0.54</c:v>
                </c:pt>
                <c:pt idx="38">
                  <c:v>0.54</c:v>
                </c:pt>
                <c:pt idx="39">
                  <c:v>0.54</c:v>
                </c:pt>
                <c:pt idx="40">
                  <c:v>0.54</c:v>
                </c:pt>
                <c:pt idx="41">
                  <c:v>0.54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0.25</c:v>
                </c:pt>
                <c:pt idx="1">
                  <c:v>0.7</c:v>
                </c:pt>
                <c:pt idx="2">
                  <c:v>0.04</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39</c:v>
                </c:pt>
                <c:pt idx="1">
                  <c:v>89</c:v>
                </c:pt>
                <c:pt idx="2">
                  <c:v>16</c:v>
                </c:pt>
                <c:pt idx="3">
                  <c:v>2</c:v>
                </c:pt>
                <c:pt idx="4">
                  <c:v>1</c:v>
                </c:pt>
                <c:pt idx="5">
                  <c:v>2</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8</c:v>
                </c:pt>
                <c:pt idx="1">
                  <c:v>57</c:v>
                </c:pt>
                <c:pt idx="2">
                  <c:v>1</c:v>
                </c:pt>
                <c:pt idx="3">
                  <c:v>0</c:v>
                </c:pt>
                <c:pt idx="4">
                  <c:v>0</c:v>
                </c:pt>
                <c:pt idx="5">
                  <c:v>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81</c:v>
                </c:pt>
                <c:pt idx="1">
                  <c:v>13</c:v>
                </c:pt>
                <c:pt idx="2">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94</c:v>
                </c:pt>
                <c:pt idx="1">
                  <c:v>92</c:v>
                </c:pt>
                <c:pt idx="2">
                  <c:v>94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6</c:v>
                </c:pt>
                <c:pt idx="1">
                  <c:v>8</c:v>
                </c:pt>
                <c:pt idx="2">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0.84</c:v>
                </c:pt>
                <c:pt idx="1">
                  <c:v>0.84</c:v>
                </c:pt>
                <c:pt idx="2">
                  <c:v>0.88</c:v>
                </c:pt>
                <c:pt idx="3">
                  <c:v>0.88</c:v>
                </c:pt>
                <c:pt idx="4">
                  <c:v>0.89</c:v>
                </c:pt>
                <c:pt idx="5">
                  <c:v>0.9</c:v>
                </c:pt>
                <c:pt idx="6">
                  <c:v>0.9</c:v>
                </c:pt>
                <c:pt idx="7">
                  <c:v>0.9</c:v>
                </c:pt>
                <c:pt idx="8">
                  <c:v>0.91</c:v>
                </c:pt>
                <c:pt idx="9">
                  <c:v>0.91</c:v>
                </c:pt>
                <c:pt idx="10">
                  <c:v>0.91</c:v>
                </c:pt>
                <c:pt idx="11">
                  <c:v>0.91</c:v>
                </c:pt>
                <c:pt idx="12">
                  <c:v>0.92</c:v>
                </c:pt>
                <c:pt idx="13">
                  <c:v>0.92</c:v>
                </c:pt>
                <c:pt idx="14">
                  <c:v>0.93</c:v>
                </c:pt>
                <c:pt idx="15">
                  <c:v>0.93</c:v>
                </c:pt>
                <c:pt idx="16">
                  <c:v>0.93</c:v>
                </c:pt>
                <c:pt idx="17">
                  <c:v>0.95</c:v>
                </c:pt>
                <c:pt idx="18">
                  <c:v>0.95</c:v>
                </c:pt>
                <c:pt idx="19">
                  <c:v>0.95</c:v>
                </c:pt>
                <c:pt idx="20">
                  <c:v>0.95</c:v>
                </c:pt>
                <c:pt idx="21">
                  <c:v>0.95</c:v>
                </c:pt>
                <c:pt idx="22">
                  <c:v>0.95</c:v>
                </c:pt>
                <c:pt idx="23">
                  <c:v>0.96</c:v>
                </c:pt>
                <c:pt idx="24">
                  <c:v>0.96</c:v>
                </c:pt>
                <c:pt idx="25">
                  <c:v>0.96</c:v>
                </c:pt>
                <c:pt idx="26">
                  <c:v>0.97</c:v>
                </c:pt>
                <c:pt idx="27">
                  <c:v>0.97</c:v>
                </c:pt>
                <c:pt idx="28">
                  <c:v>0.97</c:v>
                </c:pt>
                <c:pt idx="29">
                  <c:v>0.97</c:v>
                </c:pt>
                <c:pt idx="30">
                  <c:v>0.97</c:v>
                </c:pt>
                <c:pt idx="31">
                  <c:v>0.97</c:v>
                </c:pt>
                <c:pt idx="32">
                  <c:v>0.97</c:v>
                </c:pt>
                <c:pt idx="33">
                  <c:v>0.97</c:v>
                </c:pt>
                <c:pt idx="34">
                  <c:v>0.97</c:v>
                </c:pt>
                <c:pt idx="35">
                  <c:v>0.98</c:v>
                </c:pt>
                <c:pt idx="36">
                  <c:v>0.98</c:v>
                </c:pt>
                <c:pt idx="37">
                  <c:v>0.98</c:v>
                </c:pt>
                <c:pt idx="38">
                  <c:v>0.98</c:v>
                </c:pt>
                <c:pt idx="39">
                  <c:v>0.99</c:v>
                </c:pt>
                <c:pt idx="40">
                  <c:v>0.99</c:v>
                </c:pt>
                <c:pt idx="41">
                  <c:v>0.99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0.94</c:v>
                </c:pt>
                <c:pt idx="1">
                  <c:v>0.94</c:v>
                </c:pt>
                <c:pt idx="2">
                  <c:v>0.94</c:v>
                </c:pt>
                <c:pt idx="3">
                  <c:v>0.94</c:v>
                </c:pt>
                <c:pt idx="4">
                  <c:v>0.94</c:v>
                </c:pt>
                <c:pt idx="5">
                  <c:v>0.94</c:v>
                </c:pt>
                <c:pt idx="6">
                  <c:v>0.94</c:v>
                </c:pt>
                <c:pt idx="7">
                  <c:v>0.94</c:v>
                </c:pt>
                <c:pt idx="8">
                  <c:v>0.94</c:v>
                </c:pt>
                <c:pt idx="9">
                  <c:v>0.94</c:v>
                </c:pt>
                <c:pt idx="10">
                  <c:v>0.94</c:v>
                </c:pt>
                <c:pt idx="11">
                  <c:v>0.94</c:v>
                </c:pt>
                <c:pt idx="12">
                  <c:v>0.94</c:v>
                </c:pt>
                <c:pt idx="13">
                  <c:v>0.94</c:v>
                </c:pt>
                <c:pt idx="14">
                  <c:v>0.94</c:v>
                </c:pt>
                <c:pt idx="15">
                  <c:v>0.94</c:v>
                </c:pt>
                <c:pt idx="16">
                  <c:v>0.94</c:v>
                </c:pt>
                <c:pt idx="17">
                  <c:v>0.94</c:v>
                </c:pt>
                <c:pt idx="18">
                  <c:v>0.94</c:v>
                </c:pt>
                <c:pt idx="19">
                  <c:v>0.94</c:v>
                </c:pt>
                <c:pt idx="20">
                  <c:v>0.94</c:v>
                </c:pt>
                <c:pt idx="21">
                  <c:v>0.94</c:v>
                </c:pt>
                <c:pt idx="22">
                  <c:v>0.94</c:v>
                </c:pt>
                <c:pt idx="23">
                  <c:v>0.94</c:v>
                </c:pt>
                <c:pt idx="24">
                  <c:v>0.94</c:v>
                </c:pt>
                <c:pt idx="25">
                  <c:v>0.94</c:v>
                </c:pt>
                <c:pt idx="26">
                  <c:v>0.94</c:v>
                </c:pt>
                <c:pt idx="27">
                  <c:v>0.94</c:v>
                </c:pt>
                <c:pt idx="28">
                  <c:v>0.94</c:v>
                </c:pt>
                <c:pt idx="29">
                  <c:v>0.94</c:v>
                </c:pt>
                <c:pt idx="30">
                  <c:v>0.94</c:v>
                </c:pt>
                <c:pt idx="31">
                  <c:v>0.94</c:v>
                </c:pt>
                <c:pt idx="32">
                  <c:v>0.94</c:v>
                </c:pt>
                <c:pt idx="33">
                  <c:v>0.94</c:v>
                </c:pt>
                <c:pt idx="34">
                  <c:v>0.94</c:v>
                </c:pt>
                <c:pt idx="35">
                  <c:v>0.94</c:v>
                </c:pt>
                <c:pt idx="36">
                  <c:v>0.94</c:v>
                </c:pt>
                <c:pt idx="37">
                  <c:v>0.94</c:v>
                </c:pt>
                <c:pt idx="38">
                  <c:v>0.94</c:v>
                </c:pt>
                <c:pt idx="39">
                  <c:v>0.94</c:v>
                </c:pt>
                <c:pt idx="40">
                  <c:v>0.94</c:v>
                </c:pt>
                <c:pt idx="41">
                  <c:v>0.94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37</c:v>
                </c:pt>
                <c:pt idx="1">
                  <c:v>63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66</c:v>
                </c:pt>
                <c:pt idx="1">
                  <c:v>68</c:v>
                </c:pt>
                <c:pt idx="2">
                  <c:v>56</c:v>
                </c:pt>
                <c:pt idx="3">
                  <c:v>55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16</c:v>
                </c:pt>
                <c:pt idx="1">
                  <c:v>12</c:v>
                </c:pt>
                <c:pt idx="2">
                  <c:v>23</c:v>
                </c:pt>
                <c:pt idx="3">
                  <c:v>24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20</c:v>
                </c:pt>
                <c:pt idx="1">
                  <c:v>34</c:v>
                </c:pt>
                <c:pt idx="2">
                  <c:v>21</c:v>
                </c:pt>
                <c:pt idx="3">
                  <c:v>11</c:v>
                </c:pt>
                <c:pt idx="4">
                  <c:v>13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0.37</c:v>
                </c:pt>
                <c:pt idx="1">
                  <c:v>0.38</c:v>
                </c:pt>
                <c:pt idx="2">
                  <c:v>0.4</c:v>
                </c:pt>
                <c:pt idx="3">
                  <c:v>0.41</c:v>
                </c:pt>
                <c:pt idx="4">
                  <c:v>0.43</c:v>
                </c:pt>
                <c:pt idx="5">
                  <c:v>0.45</c:v>
                </c:pt>
                <c:pt idx="6">
                  <c:v>0.46</c:v>
                </c:pt>
                <c:pt idx="7">
                  <c:v>0.46</c:v>
                </c:pt>
                <c:pt idx="8">
                  <c:v>0.47</c:v>
                </c:pt>
                <c:pt idx="9">
                  <c:v>0.48</c:v>
                </c:pt>
                <c:pt idx="10">
                  <c:v>0.49</c:v>
                </c:pt>
                <c:pt idx="11">
                  <c:v>0.49</c:v>
                </c:pt>
                <c:pt idx="12">
                  <c:v>0.51</c:v>
                </c:pt>
                <c:pt idx="13">
                  <c:v>0.51</c:v>
                </c:pt>
                <c:pt idx="14">
                  <c:v>0.52</c:v>
                </c:pt>
                <c:pt idx="15">
                  <c:v>0.52</c:v>
                </c:pt>
                <c:pt idx="16">
                  <c:v>0.52</c:v>
                </c:pt>
                <c:pt idx="17">
                  <c:v>0.53</c:v>
                </c:pt>
                <c:pt idx="18">
                  <c:v>0.54</c:v>
                </c:pt>
                <c:pt idx="19">
                  <c:v>0.54</c:v>
                </c:pt>
                <c:pt idx="20">
                  <c:v>0.54</c:v>
                </c:pt>
                <c:pt idx="21">
                  <c:v>0.55000000000000004</c:v>
                </c:pt>
                <c:pt idx="22">
                  <c:v>0.56000000000000005</c:v>
                </c:pt>
                <c:pt idx="23">
                  <c:v>0.56000000000000005</c:v>
                </c:pt>
                <c:pt idx="24">
                  <c:v>0.56999999999999995</c:v>
                </c:pt>
                <c:pt idx="25">
                  <c:v>0.56999999999999995</c:v>
                </c:pt>
                <c:pt idx="26">
                  <c:v>0.57999999999999996</c:v>
                </c:pt>
                <c:pt idx="27">
                  <c:v>0.57999999999999996</c:v>
                </c:pt>
                <c:pt idx="28">
                  <c:v>0.59</c:v>
                </c:pt>
                <c:pt idx="29">
                  <c:v>0.6</c:v>
                </c:pt>
                <c:pt idx="30">
                  <c:v>0.61</c:v>
                </c:pt>
                <c:pt idx="31">
                  <c:v>0.61</c:v>
                </c:pt>
                <c:pt idx="32">
                  <c:v>0.61</c:v>
                </c:pt>
                <c:pt idx="33">
                  <c:v>0.61</c:v>
                </c:pt>
                <c:pt idx="34">
                  <c:v>0.62</c:v>
                </c:pt>
                <c:pt idx="35">
                  <c:v>0.62</c:v>
                </c:pt>
                <c:pt idx="36">
                  <c:v>0.66</c:v>
                </c:pt>
                <c:pt idx="37">
                  <c:v>0.69</c:v>
                </c:pt>
                <c:pt idx="38">
                  <c:v>0.71</c:v>
                </c:pt>
                <c:pt idx="39">
                  <c:v>0.72</c:v>
                </c:pt>
                <c:pt idx="40">
                  <c:v>0.78</c:v>
                </c:pt>
                <c:pt idx="41">
                  <c:v>0.8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pt idx="16">
                  <c:v>0.55000000000000004</c:v>
                </c:pt>
                <c:pt idx="17">
                  <c:v>0.55000000000000004</c:v>
                </c:pt>
                <c:pt idx="18">
                  <c:v>0.55000000000000004</c:v>
                </c:pt>
                <c:pt idx="19">
                  <c:v>0.55000000000000004</c:v>
                </c:pt>
                <c:pt idx="20">
                  <c:v>0.55000000000000004</c:v>
                </c:pt>
                <c:pt idx="21">
                  <c:v>0.55000000000000004</c:v>
                </c:pt>
                <c:pt idx="22">
                  <c:v>0.55000000000000004</c:v>
                </c:pt>
                <c:pt idx="23">
                  <c:v>0.55000000000000004</c:v>
                </c:pt>
                <c:pt idx="24">
                  <c:v>0.55000000000000004</c:v>
                </c:pt>
                <c:pt idx="25">
                  <c:v>0.55000000000000004</c:v>
                </c:pt>
                <c:pt idx="26">
                  <c:v>0.55000000000000004</c:v>
                </c:pt>
                <c:pt idx="27">
                  <c:v>0.55000000000000004</c:v>
                </c:pt>
                <c:pt idx="28">
                  <c:v>0.55000000000000004</c:v>
                </c:pt>
                <c:pt idx="29">
                  <c:v>0.55000000000000004</c:v>
                </c:pt>
                <c:pt idx="30">
                  <c:v>0.55000000000000004</c:v>
                </c:pt>
                <c:pt idx="31">
                  <c:v>0.55000000000000004</c:v>
                </c:pt>
                <c:pt idx="32">
                  <c:v>0.55000000000000004</c:v>
                </c:pt>
                <c:pt idx="33">
                  <c:v>0.55000000000000004</c:v>
                </c:pt>
                <c:pt idx="34">
                  <c:v>0.55000000000000004</c:v>
                </c:pt>
                <c:pt idx="35">
                  <c:v>0.55000000000000004</c:v>
                </c:pt>
                <c:pt idx="36">
                  <c:v>0.55000000000000004</c:v>
                </c:pt>
                <c:pt idx="37">
                  <c:v>0.55000000000000004</c:v>
                </c:pt>
                <c:pt idx="38">
                  <c:v>0.55000000000000004</c:v>
                </c:pt>
                <c:pt idx="39">
                  <c:v>0.55000000000000004</c:v>
                </c:pt>
                <c:pt idx="40">
                  <c:v>0.55000000000000004</c:v>
                </c:pt>
                <c:pt idx="41">
                  <c:v>0.55000000000000004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pt idx="35">
                  <c:v>0.53</c:v>
                </c:pt>
                <c:pt idx="36">
                  <c:v>0.53</c:v>
                </c:pt>
                <c:pt idx="37">
                  <c:v>0.53</c:v>
                </c:pt>
                <c:pt idx="38">
                  <c:v>0.53</c:v>
                </c:pt>
                <c:pt idx="39">
                  <c:v>0.53</c:v>
                </c:pt>
                <c:pt idx="40">
                  <c:v>0.53</c:v>
                </c:pt>
                <c:pt idx="41">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88</c:v>
                </c:pt>
                <c:pt idx="1">
                  <c:v>90</c:v>
                </c:pt>
                <c:pt idx="2">
                  <c:v>85</c:v>
                </c:pt>
                <c:pt idx="3">
                  <c:v>86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4</c:v>
                </c:pt>
                <c:pt idx="3">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53</c:v>
                </c:pt>
                <c:pt idx="1">
                  <c:v>33</c:v>
                </c:pt>
                <c:pt idx="2">
                  <c:v>10</c:v>
                </c:pt>
                <c:pt idx="3">
                  <c:v>2</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89</c:v>
                </c:pt>
                <c:pt idx="1">
                  <c:v>90</c:v>
                </c:pt>
                <c:pt idx="2">
                  <c:v>86</c:v>
                </c:pt>
                <c:pt idx="3">
                  <c:v>86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5</c:v>
                </c:pt>
                <c:pt idx="3">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53</c:v>
                </c:pt>
                <c:pt idx="1">
                  <c:v>33</c:v>
                </c:pt>
                <c:pt idx="2">
                  <c:v>9</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89</c:v>
                </c:pt>
                <c:pt idx="1">
                  <c:v>89</c:v>
                </c:pt>
                <c:pt idx="2">
                  <c:v>85</c:v>
                </c:pt>
                <c:pt idx="3">
                  <c:v>85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5</c:v>
                </c:pt>
                <c:pt idx="3">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54</c:v>
                </c:pt>
                <c:pt idx="1">
                  <c:v>31</c:v>
                </c:pt>
                <c:pt idx="2">
                  <c:v>10</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86</c:v>
                </c:pt>
                <c:pt idx="1">
                  <c:v>87</c:v>
                </c:pt>
                <c:pt idx="2">
                  <c:v>82</c:v>
                </c:pt>
                <c:pt idx="3">
                  <c:v>84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14</c:v>
                </c:pt>
                <c:pt idx="1">
                  <c:v>13</c:v>
                </c:pt>
                <c:pt idx="2">
                  <c:v>18</c:v>
                </c:pt>
                <c:pt idx="3">
                  <c:v>16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52</c:v>
                </c:pt>
                <c:pt idx="1">
                  <c:v>32</c:v>
                </c:pt>
                <c:pt idx="2">
                  <c:v>16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94</c:v>
                </c:pt>
                <c:pt idx="1">
                  <c:v>93</c:v>
                </c:pt>
                <c:pt idx="2">
                  <c:v>91</c:v>
                </c:pt>
                <c:pt idx="3">
                  <c:v>92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7</c:v>
                </c:pt>
                <c:pt idx="2">
                  <c:v>9</c:v>
                </c:pt>
                <c:pt idx="3">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58</c:v>
                </c:pt>
                <c:pt idx="1">
                  <c:v>34</c:v>
                </c:pt>
                <c:pt idx="2">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96</c:v>
                </c:pt>
                <c:pt idx="1">
                  <c:v>96</c:v>
                </c:pt>
                <c:pt idx="2">
                  <c:v>94</c:v>
                </c:pt>
                <c:pt idx="3">
                  <c:v>94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4</c:v>
                </c:pt>
                <c:pt idx="2">
                  <c:v>6</c:v>
                </c:pt>
                <c:pt idx="3">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67</c:v>
                </c:pt>
                <c:pt idx="1">
                  <c:v>27</c:v>
                </c:pt>
                <c:pt idx="2">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95</c:v>
                </c:pt>
                <c:pt idx="2">
                  <c:v>92</c:v>
                </c:pt>
                <c:pt idx="3">
                  <c:v>92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8</c:v>
                </c:pt>
                <c:pt idx="3">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59</c:v>
                </c:pt>
                <c:pt idx="1">
                  <c:v>33</c:v>
                </c:pt>
                <c:pt idx="2">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6C611CE2-9A0F-4082-90CD-EE8064FE4259}"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A6629B8E-A89F-4147-BF77-72DB8568907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F3FEBC27-4D32-43C1-879F-D71BE761B34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04EF60BD-205F-4CE7-8DF7-C3611B011DA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CC074B71-E59E-440F-BDBA-C216888950E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0F424649-A44A-4BA2-9D34-FA4F3C548DFD}"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45FA6298-A9B5-4B19-AEE9-B876343EA33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5D9CE0AB-27F9-4ED5-B807-CA8017091D7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62BD2B1A-BF40-49DA-9ABC-7F36F6DEB3E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Sheet1!$C$2:$C$17</c:f>
              <c:numCache>
                <c:formatCode>0%;;</c:formatCode>
                <c:ptCount val="16"/>
                <c:pt idx="1">
                  <c:v>0.85</c:v>
                </c:pt>
                <c:pt idx="3">
                  <c:v>0</c:v>
                </c:pt>
                <c:pt idx="4">
                  <c:v>0.86</c:v>
                </c:pt>
                <c:pt idx="5">
                  <c:v>0.85</c:v>
                </c:pt>
                <c:pt idx="6">
                  <c:v>0.77</c:v>
                </c:pt>
                <c:pt idx="7">
                  <c:v>0.67</c:v>
                </c:pt>
                <c:pt idx="8">
                  <c:v>0.76</c:v>
                </c:pt>
                <c:pt idx="9">
                  <c:v>0</c:v>
                </c:pt>
                <c:pt idx="11">
                  <c:v>0.85</c:v>
                </c:pt>
                <c:pt idx="12">
                  <c:v>0.76</c:v>
                </c:pt>
                <c:pt idx="13">
                  <c:v>0.78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E2DBEAEF-21BB-4417-81E9-66E2DFDFA831}"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6415E8F9-D9D0-4971-9915-D489413CED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14FC1025-605B-474A-B17E-50B440F194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3BAEC8A0-DDFB-45AE-A0F0-49B80ABA04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87925E82-0624-4241-AE69-7A84181390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B9441BAC-BC06-494F-B77E-27CF1A9A29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D845F724-A39E-4CEB-AC22-C3142108D5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725AF32C-08CB-43DE-A1A5-1E41902650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0F33DC8B-2F9A-4D8A-A0A5-4E4E80CAE2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0.15000000000000002</c:v>
                </c:pt>
                <c:pt idx="2">
                  <c:v>1</c:v>
                </c:pt>
                <c:pt idx="3">
                  <c:v>1</c:v>
                </c:pt>
                <c:pt idx="4">
                  <c:v>0.14000000000000001</c:v>
                </c:pt>
                <c:pt idx="5">
                  <c:v>0.15000000000000002</c:v>
                </c:pt>
                <c:pt idx="6">
                  <c:v>0.22999999999999998</c:v>
                </c:pt>
                <c:pt idx="7">
                  <c:v>0.32999999999999996</c:v>
                </c:pt>
                <c:pt idx="8">
                  <c:v>0.24</c:v>
                </c:pt>
                <c:pt idx="9">
                  <c:v>1</c:v>
                </c:pt>
                <c:pt idx="10">
                  <c:v>1</c:v>
                </c:pt>
                <c:pt idx="11">
                  <c:v>0.15000000000000002</c:v>
                </c:pt>
                <c:pt idx="12">
                  <c:v>0.24</c:v>
                </c:pt>
                <c:pt idx="13">
                  <c:v>0.21999999999999997</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85%</c:v>
                  </c:pt>
                  <c:pt idx="4">
                    <c:v>86%</c:v>
                  </c:pt>
                  <c:pt idx="5">
                    <c:v>85%</c:v>
                  </c:pt>
                  <c:pt idx="6">
                    <c:v>77%</c:v>
                  </c:pt>
                  <c:pt idx="7">
                    <c:v>67%</c:v>
                  </c:pt>
                  <c:pt idx="8">
                    <c:v>76%</c:v>
                  </c:pt>
                  <c:pt idx="11">
                    <c:v>85%</c:v>
                  </c:pt>
                  <c:pt idx="12">
                    <c:v>76%</c:v>
                  </c:pt>
                  <c:pt idx="13">
                    <c:v>78%</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C551A3BF-6571-47EE-927D-B555B62765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AA23D0E8-2EF8-4482-8A3F-1CA6AA5C13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8B0B1C43-143E-4E14-B047-846D7DF6F0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29DF75D9-C757-43A8-991C-F71B394AF4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D016D96C-04AF-4E50-A0E6-F4795397D7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5BC1DE91-2BC5-4EB7-B9B6-E5CAE18CE6FE}"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BA809AC0-9034-47C7-BA40-24441AD6DE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A359E05E-565A-405C-8F13-76B7E5A79A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EF79E376-A4C0-4D36-B63C-8818DA7B15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B7CC2000-C267-4EEE-A06D-334FF6AC57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675E6845-2368-4536-99BD-692F4C155C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CC6F2295-97D7-45C3-B51D-6922C3746E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ABF382DB-2A53-4D9F-ACFA-B92E41A55E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8A7EE2A4-1BD1-499F-9A02-7BE2D853FE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0.86</c:v>
                </c:pt>
                <c:pt idx="2">
                  <c:v>0.89</c:v>
                </c:pt>
                <c:pt idx="3">
                  <c:v>0.76</c:v>
                </c:pt>
                <c:pt idx="4">
                  <c:v>0.75</c:v>
                </c:pt>
                <c:pt idx="5">
                  <c:v>0.77</c:v>
                </c:pt>
                <c:pt idx="7">
                  <c:v>0</c:v>
                </c:pt>
                <c:pt idx="8">
                  <c:v>0.8</c:v>
                </c:pt>
                <c:pt idx="9">
                  <c:v>0.78</c:v>
                </c:pt>
                <c:pt idx="10">
                  <c:v>0.82</c:v>
                </c:pt>
                <c:pt idx="11">
                  <c:v>0.86</c:v>
                </c:pt>
                <c:pt idx="12">
                  <c:v>0.88</c:v>
                </c:pt>
                <c:pt idx="13">
                  <c:v>0.9</c:v>
                </c:pt>
                <c:pt idx="14">
                  <c:v>0.89</c:v>
                </c:pt>
                <c:pt idx="15">
                  <c:v>0.92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721BC350-DDD8-4B79-BCB5-BEA1276F33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8247515B-C9BF-4F6B-8AF3-975A165FBA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5B920297-A837-4BE4-9B80-A2AB196BA4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A7063291-0871-4DA0-81F5-EFCC79FE8D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F99FD2BC-071E-49EB-980E-B5F2EA9EE0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E91D6854-8A38-403F-B4ED-1DF2B3BB79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0365C3D7-D36A-4277-9DFD-F0D99E1E26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100E1064-FAF4-4FE5-861F-F6D16D3347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9A8EE589-5EA4-4096-8711-093A00619D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0A775E7A-D906-40C6-A6E2-9008F5F64A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67FC4E12-68EF-48B5-8F4B-2A010BDCE0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0E160926-B770-4CB3-A7E4-D301307A7A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FC9FC143-CCBE-49C7-A0A3-3B034C37F6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0.14000000000000001</c:v>
                </c:pt>
                <c:pt idx="2">
                  <c:v>0.10999999999999999</c:v>
                </c:pt>
                <c:pt idx="3">
                  <c:v>0.24</c:v>
                </c:pt>
                <c:pt idx="4">
                  <c:v>0.25</c:v>
                </c:pt>
                <c:pt idx="5">
                  <c:v>0.22999999999999998</c:v>
                </c:pt>
                <c:pt idx="6">
                  <c:v>1</c:v>
                </c:pt>
                <c:pt idx="7">
                  <c:v>1</c:v>
                </c:pt>
                <c:pt idx="8">
                  <c:v>0.19999999999999996</c:v>
                </c:pt>
                <c:pt idx="9">
                  <c:v>0.21999999999999997</c:v>
                </c:pt>
                <c:pt idx="10">
                  <c:v>0.18000000000000005</c:v>
                </c:pt>
                <c:pt idx="11">
                  <c:v>0.14000000000000001</c:v>
                </c:pt>
                <c:pt idx="12">
                  <c:v>0.12</c:v>
                </c:pt>
                <c:pt idx="13">
                  <c:v>9.9999999999999978E-2</c:v>
                </c:pt>
                <c:pt idx="14">
                  <c:v>0.10999999999999999</c:v>
                </c:pt>
                <c:pt idx="15">
                  <c:v>7.999999999999996E-2</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86%</c:v>
                  </c:pt>
                  <c:pt idx="2">
                    <c:v>89%</c:v>
                  </c:pt>
                  <c:pt idx="3">
                    <c:v>76%</c:v>
                  </c:pt>
                  <c:pt idx="4">
                    <c:v>75%</c:v>
                  </c:pt>
                  <c:pt idx="5">
                    <c:v>77%</c:v>
                  </c:pt>
                  <c:pt idx="8">
                    <c:v>80%</c:v>
                  </c:pt>
                  <c:pt idx="9">
                    <c:v>78%</c:v>
                  </c:pt>
                  <c:pt idx="10">
                    <c:v>82%</c:v>
                  </c:pt>
                  <c:pt idx="11">
                    <c:v>86%</c:v>
                  </c:pt>
                  <c:pt idx="12">
                    <c:v>88%</c:v>
                  </c:pt>
                  <c:pt idx="13">
                    <c:v>90%</c:v>
                  </c:pt>
                  <c:pt idx="14">
                    <c:v>89%</c:v>
                  </c:pt>
                  <c:pt idx="15">
                    <c:v>92%</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94F03700-BE66-4C0C-84A5-5F662ABBAAE4}"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D074E829-7ED4-47DF-A5FF-DE265773F80D}"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38BDA926-17D0-4255-B8C8-70644AAAFBE7}"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7AB0665F-4C41-42CD-AB5A-B377C72756A7}"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E6360285-2E28-489E-BAD3-E592B9A6E52B}"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9ECEE7A0-45C8-4EC7-B8B4-FD04D3DB4D5A}"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98BA7E1E-078F-4E3F-8041-2CA769D0B273}"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0.85</c:v>
                </c:pt>
                <c:pt idx="3">
                  <c:v>0</c:v>
                </c:pt>
                <c:pt idx="5">
                  <c:v>0.81</c:v>
                </c:pt>
                <c:pt idx="6">
                  <c:v>0.83</c:v>
                </c:pt>
                <c:pt idx="7">
                  <c:v>0.88</c:v>
                </c:pt>
                <c:pt idx="8">
                  <c:v>0.88</c:v>
                </c:pt>
                <c:pt idx="9">
                  <c:v>0.89</c:v>
                </c:pt>
                <c:pt idx="13">
                  <c:v>0.82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13E49753-2D49-44B2-B9AE-0263A484B5DE}"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70C0A510-7D08-4E23-B3C4-F9F2C1DFF7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7351EAD9-A68D-461F-84C4-6CD4A80DD4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5C0F0355-94F7-451D-AA44-77931DB08B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579D66C0-C836-4D4F-AFEE-68E74974C6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BBD97991-2BA6-46D8-86A1-457906BD81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9DB661EA-FB9B-496C-AD74-01E3332DB6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0.15000000000000002</c:v>
                </c:pt>
                <c:pt idx="2">
                  <c:v>1</c:v>
                </c:pt>
                <c:pt idx="3">
                  <c:v>1</c:v>
                </c:pt>
                <c:pt idx="4">
                  <c:v>1</c:v>
                </c:pt>
                <c:pt idx="5">
                  <c:v>0.18999999999999995</c:v>
                </c:pt>
                <c:pt idx="6">
                  <c:v>0.17000000000000004</c:v>
                </c:pt>
                <c:pt idx="7">
                  <c:v>0.12</c:v>
                </c:pt>
                <c:pt idx="8">
                  <c:v>0.12</c:v>
                </c:pt>
                <c:pt idx="9">
                  <c:v>0.10999999999999999</c:v>
                </c:pt>
                <c:pt idx="10">
                  <c:v>1</c:v>
                </c:pt>
                <c:pt idx="11">
                  <c:v>1</c:v>
                </c:pt>
                <c:pt idx="12">
                  <c:v>1</c:v>
                </c:pt>
                <c:pt idx="13">
                  <c:v>0.18000000000000005</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85%</c:v>
                  </c:pt>
                  <c:pt idx="5">
                    <c:v>81%</c:v>
                  </c:pt>
                  <c:pt idx="6">
                    <c:v>83%</c:v>
                  </c:pt>
                  <c:pt idx="7">
                    <c:v>88%</c:v>
                  </c:pt>
                  <c:pt idx="8">
                    <c:v>88%</c:v>
                  </c:pt>
                  <c:pt idx="9">
                    <c:v>89%</c:v>
                  </c:pt>
                  <c:pt idx="13">
                    <c:v>82%</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8D51F641-0094-4446-BDC0-81B63C5FC3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68080E1F-9764-44EE-8C2B-C2518BC9C7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CC4DDB7F-D2AB-43D0-9C6F-C80B69AF77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735F41F3-AA34-43FB-AE86-2A29C64CE2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A14704AC-94A9-41E9-8516-449CFBBB28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F2637EE5-798D-4D7F-9D85-B3A7CCD3CC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FD92F10F-E3CD-4B32-86B3-73EAB0B113EB}"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F97DA465-7EFC-4C99-B0FB-45CFDAC13B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12753B63-40A5-462B-93E4-F1844004F2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CFEBA447-8072-4EA6-B0C3-089750AD0A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FDAD7884-FB72-40E6-BF61-A51F6F9AEC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63B8FAF2-9A77-4257-AC94-1FBBBECC16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1AE82524-C55D-4ADC-8D97-7D51B61A8A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F01CC2B8-F531-4A1A-92DB-BFCE4DB18F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80353EE8-A7FF-4827-8985-46E8617387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3E6B65A0-C531-402E-AE81-BE7A4448BE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E3C762AA-56D0-4DEA-AA3A-02292CE522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0.92</c:v>
                </c:pt>
                <c:pt idx="2">
                  <c:v>0.84</c:v>
                </c:pt>
                <c:pt idx="3">
                  <c:v>0.79</c:v>
                </c:pt>
                <c:pt idx="4">
                  <c:v>0.89</c:v>
                </c:pt>
                <c:pt idx="5">
                  <c:v>0.84</c:v>
                </c:pt>
                <c:pt idx="6">
                  <c:v>0.86</c:v>
                </c:pt>
                <c:pt idx="7">
                  <c:v>0.88</c:v>
                </c:pt>
                <c:pt idx="8">
                  <c:v>0.87</c:v>
                </c:pt>
                <c:pt idx="9">
                  <c:v>0.87</c:v>
                </c:pt>
                <c:pt idx="10">
                  <c:v>0.87</c:v>
                </c:pt>
                <c:pt idx="11">
                  <c:v>0.81</c:v>
                </c:pt>
                <c:pt idx="12">
                  <c:v>0.82</c:v>
                </c:pt>
                <c:pt idx="13">
                  <c:v>0.79</c:v>
                </c:pt>
                <c:pt idx="14">
                  <c:v>0.85</c:v>
                </c:pt>
                <c:pt idx="15">
                  <c:v>0.84</c:v>
                </c:pt>
                <c:pt idx="16">
                  <c:v>0.8</c:v>
                </c:pt>
                <c:pt idx="17">
                  <c:v>0.86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BAE39B66-2C3A-44FF-98F2-700CCAC94F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147F089E-DE78-4D20-9DBC-9A85C84ED1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0E830429-B297-4B56-BE57-E6CE998D11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3488912A-D486-4835-8E14-7C871297E1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8585D189-8B4A-4FCE-BC5C-F13DEC142A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2A5D95CA-9CF8-4EFF-A5D6-6148F48C83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92303555-F3F2-4F78-88A6-A8D2BD39C3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00A4340E-F894-463C-AA97-00F0320DC4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6EA20C94-38D7-4B14-890A-5DFFFF3A52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1EC571BA-7A80-407C-9774-018F6200E2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916D1646-09F8-42C2-8898-5E52280EED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425800A2-034E-47D7-B148-040F9CC83C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BFB313D1-E43E-4D5C-8128-9124A25D64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4FBF4A56-ED28-469C-AC1F-2BED503392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5A3568C8-7571-42A6-82C8-FCABFFEC7B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F105D99C-F2FA-458C-96CC-42C5C2258C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1A20BE33-6F79-4119-89FE-3547D60355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7.999999999999996E-2</c:v>
                </c:pt>
                <c:pt idx="2">
                  <c:v>0.16000000000000003</c:v>
                </c:pt>
                <c:pt idx="3">
                  <c:v>0.20999999999999996</c:v>
                </c:pt>
                <c:pt idx="4">
                  <c:v>0.10999999999999999</c:v>
                </c:pt>
                <c:pt idx="5">
                  <c:v>0.16000000000000003</c:v>
                </c:pt>
                <c:pt idx="6">
                  <c:v>0.14000000000000001</c:v>
                </c:pt>
                <c:pt idx="7">
                  <c:v>0.12</c:v>
                </c:pt>
                <c:pt idx="8">
                  <c:v>0.13</c:v>
                </c:pt>
                <c:pt idx="9">
                  <c:v>0.13</c:v>
                </c:pt>
                <c:pt idx="10">
                  <c:v>0.13</c:v>
                </c:pt>
                <c:pt idx="11">
                  <c:v>0.18999999999999995</c:v>
                </c:pt>
                <c:pt idx="12">
                  <c:v>0.18000000000000005</c:v>
                </c:pt>
                <c:pt idx="13">
                  <c:v>0.20999999999999996</c:v>
                </c:pt>
                <c:pt idx="14">
                  <c:v>0.15000000000000002</c:v>
                </c:pt>
                <c:pt idx="15">
                  <c:v>0.16000000000000003</c:v>
                </c:pt>
                <c:pt idx="16">
                  <c:v>0.19999999999999996</c:v>
                </c:pt>
                <c:pt idx="17">
                  <c:v>0.14000000000000001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92%</c:v>
                  </c:pt>
                  <c:pt idx="2">
                    <c:v>84%</c:v>
                  </c:pt>
                  <c:pt idx="3">
                    <c:v>79%</c:v>
                  </c:pt>
                  <c:pt idx="4">
                    <c:v>89%</c:v>
                  </c:pt>
                  <c:pt idx="5">
                    <c:v>84%</c:v>
                  </c:pt>
                  <c:pt idx="6">
                    <c:v>86%</c:v>
                  </c:pt>
                  <c:pt idx="7">
                    <c:v>88%</c:v>
                  </c:pt>
                  <c:pt idx="8">
                    <c:v>87%</c:v>
                  </c:pt>
                  <c:pt idx="9">
                    <c:v>87%</c:v>
                  </c:pt>
                  <c:pt idx="10">
                    <c:v>87%</c:v>
                  </c:pt>
                  <c:pt idx="11">
                    <c:v>81%</c:v>
                  </c:pt>
                  <c:pt idx="12">
                    <c:v>82%</c:v>
                  </c:pt>
                  <c:pt idx="13">
                    <c:v>79%</c:v>
                  </c:pt>
                  <c:pt idx="14">
                    <c:v>85%</c:v>
                  </c:pt>
                  <c:pt idx="15">
                    <c:v>84%</c:v>
                  </c:pt>
                  <c:pt idx="16">
                    <c:v>80%</c:v>
                  </c:pt>
                  <c:pt idx="17">
                    <c:v>86%</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818EF2D0-5259-40B0-9FB8-91E5E781BEC0}"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1907A760-51CE-454C-BCAB-7A399166CDF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1E75CBAE-A195-435B-AE37-CDBAA4DF10E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04A47BD8-3213-4B51-A5FB-9D89ADE43F1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0F436C68-39C3-4EAD-9914-45B65E486AC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E6B28EAD-1EBA-4397-BDFF-1FD78A0C3F3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0C566FCC-3611-4151-8986-56780D606CBF}"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wrap="none" lIns="108000" tIns="19050" rIns="38100" bIns="19050" anchor="ctr">
                    <a:spAutoFit/>
                  </a:bodyPr>
                  <a:lstStyle/>
                  <a:p>
                    <a:pPr>
                      <a:defRPr sz="1000">
                        <a:solidFill>
                          <a:srgbClr val="000000"/>
                        </a:solidFill>
                      </a:defRPr>
                    </a:pPr>
                    <a:r>
                      <a:rPr lang="en-GB">
                        <a:solidFill>
                          <a:srgbClr val="000000"/>
                        </a:solidFill>
                      </a:rPr>
                      <a:t>Sikh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A-1F2D-46A7-A150-1D236AA1984A}"/>
                </c:ext>
              </c:extLst>
            </c:dLbl>
            <c:dLbl>
              <c:idx val="11"/>
              <c:tx>
                <c:rich>
                  <a:bodyPr/>
                  <a:lstStyle/>
                  <a:p>
                    <a:fld id="{42E4096E-E689-47E8-BDA1-74E50A8ABE0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FC0CB4AF-D1FF-4C6F-BE41-531335984CE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 ~</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F2D-46A7-A150-1D236AA1984A}"/>
              </c:ext>
            </c:extLst>
          </c:dPt>
          <c:val>
            <c:numRef>
              <c:f>Sheet1!$C$2:$C$17</c:f>
              <c:numCache>
                <c:formatCode>0%;;</c:formatCode>
                <c:ptCount val="16"/>
                <c:pt idx="0">
                  <c:v>0</c:v>
                </c:pt>
                <c:pt idx="1">
                  <c:v>0.85</c:v>
                </c:pt>
                <c:pt idx="3">
                  <c:v>0</c:v>
                </c:pt>
                <c:pt idx="4" formatCode="0%">
                  <c:v>0.84</c:v>
                </c:pt>
                <c:pt idx="5" formatCode="0%">
                  <c:v>0.77</c:v>
                </c:pt>
                <c:pt idx="6" formatCode="0%">
                  <c:v>0.88</c:v>
                </c:pt>
                <c:pt idx="7" formatCode="0%">
                  <c:v>0.81</c:v>
                </c:pt>
                <c:pt idx="8" formatCode="0%">
                  <c:v>0.8</c:v>
                </c:pt>
                <c:pt idx="9" formatCode="0%">
                  <c:v>0.77</c:v>
                </c:pt>
                <c:pt idx="10" formatCode="0%">
                  <c:v>0</c:v>
                </c:pt>
                <c:pt idx="11" formatCode="0%">
                  <c:v>0.86</c:v>
                </c:pt>
                <c:pt idx="12" formatCode="0%">
                  <c:v>0.73</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4EF88871-CDD0-4EB9-BD5E-3BA94F986A41}"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912664B4-B891-430F-8614-9B0152FDE7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2CEFF249-F30C-43DA-B85B-CABB890947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22918C4F-D5F5-4F8F-A89D-EA62BB9E5A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C4946DA5-6021-4A1C-8254-C809AF62E7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F4A4BF97-473A-4188-90D3-148171C13E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11089332-3A1F-4695-99B9-C21D52213E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2E01DB6B-F41A-4478-AA9E-F58E159380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1F2D-46A7-A150-1D236AA1984A}"/>
                </c:ext>
              </c:extLst>
            </c:dLbl>
            <c:dLbl>
              <c:idx val="11"/>
              <c:tx>
                <c:rich>
                  <a:bodyPr/>
                  <a:lstStyle/>
                  <a:p>
                    <a:fld id="{890D5590-E728-43B0-B8D4-2C15DFF81D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BBECB539-E7F1-442B-A82B-1DEEB58CC3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0.15000000000000002</c:v>
                </c:pt>
                <c:pt idx="2">
                  <c:v>1</c:v>
                </c:pt>
                <c:pt idx="3">
                  <c:v>1</c:v>
                </c:pt>
                <c:pt idx="4">
                  <c:v>0.16000000000000003</c:v>
                </c:pt>
                <c:pt idx="5">
                  <c:v>0.22999999999999998</c:v>
                </c:pt>
                <c:pt idx="6">
                  <c:v>0.12</c:v>
                </c:pt>
                <c:pt idx="7">
                  <c:v>0.18999999999999995</c:v>
                </c:pt>
                <c:pt idx="8">
                  <c:v>0.19999999999999996</c:v>
                </c:pt>
                <c:pt idx="9">
                  <c:v>0.22999999999999998</c:v>
                </c:pt>
                <c:pt idx="10">
                  <c:v>1</c:v>
                </c:pt>
                <c:pt idx="11">
                  <c:v>0.14000000000000001</c:v>
                </c:pt>
                <c:pt idx="12">
                  <c:v>0.27</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85%</c:v>
                  </c:pt>
                  <c:pt idx="4">
                    <c:v>84%</c:v>
                  </c:pt>
                  <c:pt idx="5">
                    <c:v>77%</c:v>
                  </c:pt>
                  <c:pt idx="6">
                    <c:v>88%</c:v>
                  </c:pt>
                  <c:pt idx="7">
                    <c:v>81%</c:v>
                  </c:pt>
                  <c:pt idx="8">
                    <c:v>80%</c:v>
                  </c:pt>
                  <c:pt idx="9">
                    <c:v>77%</c:v>
                  </c:pt>
                  <c:pt idx="11">
                    <c:v>86%</c:v>
                  </c:pt>
                  <c:pt idx="12">
                    <c:v>73%</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9EF5F40F-FFDB-42AA-9706-C37DC7F9B6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211049E0-606E-42E6-AA04-8D5727720F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A69E85F1-C1B2-454D-8330-9C6B68F4E2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DFA775A6-3078-4939-83B9-ED60EBDC0A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872C2EE0-6D50-40A2-B7F6-53985C461F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F6D43FAE-B8CD-44CA-A6E9-A2BC469974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EEB4A9BB-1F10-4C4F-898C-A02DA271EA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0.86</c:v>
                </c:pt>
                <c:pt idx="2">
                  <c:v>0.8</c:v>
                </c:pt>
                <c:pt idx="3">
                  <c:v>0.76</c:v>
                </c:pt>
                <c:pt idx="4">
                  <c:v>0.91</c:v>
                </c:pt>
                <c:pt idx="5">
                  <c:v>0.66</c:v>
                </c:pt>
                <c:pt idx="7" formatCode="0%;;">
                  <c:v>0</c:v>
                </c:pt>
                <c:pt idx="8" formatCode="0%;;">
                  <c:v>0.83</c:v>
                </c:pt>
                <c:pt idx="9" formatCode="0%;;">
                  <c:v>0.85</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F2D-46A7-A150-1D236AA1984A}"/>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F2D-46A7-A150-1D236AA1984A}"/>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F2D-46A7-A150-1D236AA1984A}"/>
              </c:ext>
            </c:extLst>
          </c:dPt>
          <c:dPt>
            <c:idx val="1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F2D-46A7-A150-1D236AA1984A}"/>
              </c:ext>
            </c:extLst>
          </c:dPt>
          <c:dPt>
            <c:idx val="11"/>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0-1F2D-46A7-A150-1D236AA1984A}"/>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F2D-46A7-A150-1D236AA1984A}"/>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2-1F2D-46A7-A150-1D236AA1984A}"/>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F2D-46A7-A150-1D236AA1984A}"/>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C81D8C16-5B59-4E83-AA3B-7A83A72EBC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469BD8E0-3474-48BC-9B4E-493DE5731A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775173CE-3D8D-4B0F-9E4C-70166B9D35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D0F8AAAF-4CA5-4B32-8070-5E536D9471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8AF4BAFE-58A4-441A-9F99-EFA31AD851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7E2752B5-B40E-4567-9270-31CBB35DB8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A8368B63-6A7C-45AC-9FB0-FD47E8FC4C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0.14000000000000001</c:v>
                </c:pt>
                <c:pt idx="2">
                  <c:v>0.19999999999999996</c:v>
                </c:pt>
                <c:pt idx="3">
                  <c:v>0.24</c:v>
                </c:pt>
                <c:pt idx="4">
                  <c:v>8.9999999999999969E-2</c:v>
                </c:pt>
                <c:pt idx="5">
                  <c:v>0.33999999999999997</c:v>
                </c:pt>
                <c:pt idx="6">
                  <c:v>1</c:v>
                </c:pt>
                <c:pt idx="7">
                  <c:v>1</c:v>
                </c:pt>
                <c:pt idx="8">
                  <c:v>0.17000000000000004</c:v>
                </c:pt>
                <c:pt idx="9">
                  <c:v>0.15000000000000002</c:v>
                </c:pt>
                <c:pt idx="10">
                  <c:v>1</c:v>
                </c:pt>
                <c:pt idx="11">
                  <c:v>1</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86%</c:v>
                  </c:pt>
                  <c:pt idx="2">
                    <c:v>80%</c:v>
                  </c:pt>
                  <c:pt idx="3">
                    <c:v>76%</c:v>
                  </c:pt>
                  <c:pt idx="4">
                    <c:v>91%</c:v>
                  </c:pt>
                  <c:pt idx="5">
                    <c:v>66%</c:v>
                  </c:pt>
                  <c:pt idx="8">
                    <c:v>83%</c:v>
                  </c:pt>
                  <c:pt idx="9">
                    <c:v>85%</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78</c:v>
                </c:pt>
                <c:pt idx="1">
                  <c:v>73</c:v>
                </c:pt>
                <c:pt idx="2">
                  <c:v>66</c:v>
                </c:pt>
                <c:pt idx="3">
                  <c:v>67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0-C115-4D7F-ABE4-BB1BFBB285C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22</c:v>
                </c:pt>
                <c:pt idx="1">
                  <c:v>27</c:v>
                </c:pt>
                <c:pt idx="2">
                  <c:v>34</c:v>
                </c:pt>
                <c:pt idx="3">
                  <c:v>33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30</c:v>
                </c:pt>
                <c:pt idx="1">
                  <c:v>37</c:v>
                </c:pt>
                <c:pt idx="2">
                  <c:v>33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0.56000000000000005</c:v>
                </c:pt>
                <c:pt idx="1">
                  <c:v>0.56000000000000005</c:v>
                </c:pt>
                <c:pt idx="2">
                  <c:v>0.56999999999999995</c:v>
                </c:pt>
                <c:pt idx="3">
                  <c:v>0.59</c:v>
                </c:pt>
                <c:pt idx="4">
                  <c:v>0.6</c:v>
                </c:pt>
                <c:pt idx="5">
                  <c:v>0.6</c:v>
                </c:pt>
                <c:pt idx="6">
                  <c:v>0.6</c:v>
                </c:pt>
                <c:pt idx="7">
                  <c:v>0.62</c:v>
                </c:pt>
                <c:pt idx="8">
                  <c:v>0.62</c:v>
                </c:pt>
                <c:pt idx="9">
                  <c:v>0.63</c:v>
                </c:pt>
                <c:pt idx="10">
                  <c:v>0.63</c:v>
                </c:pt>
                <c:pt idx="11">
                  <c:v>0.63</c:v>
                </c:pt>
                <c:pt idx="12">
                  <c:v>0.63</c:v>
                </c:pt>
                <c:pt idx="13">
                  <c:v>0.63</c:v>
                </c:pt>
                <c:pt idx="14">
                  <c:v>0.64</c:v>
                </c:pt>
                <c:pt idx="15">
                  <c:v>0.65</c:v>
                </c:pt>
                <c:pt idx="16">
                  <c:v>0.66</c:v>
                </c:pt>
                <c:pt idx="17">
                  <c:v>0.66</c:v>
                </c:pt>
                <c:pt idx="18">
                  <c:v>0.69</c:v>
                </c:pt>
                <c:pt idx="19">
                  <c:v>0.69</c:v>
                </c:pt>
                <c:pt idx="20">
                  <c:v>0.69</c:v>
                </c:pt>
                <c:pt idx="21">
                  <c:v>0.69</c:v>
                </c:pt>
                <c:pt idx="22">
                  <c:v>0.69</c:v>
                </c:pt>
                <c:pt idx="23">
                  <c:v>0.69</c:v>
                </c:pt>
                <c:pt idx="24">
                  <c:v>0.7</c:v>
                </c:pt>
                <c:pt idx="25">
                  <c:v>0.7</c:v>
                </c:pt>
                <c:pt idx="26">
                  <c:v>0.7</c:v>
                </c:pt>
                <c:pt idx="27">
                  <c:v>0.71</c:v>
                </c:pt>
                <c:pt idx="28">
                  <c:v>0.71</c:v>
                </c:pt>
                <c:pt idx="29">
                  <c:v>0.71</c:v>
                </c:pt>
                <c:pt idx="30">
                  <c:v>0.72</c:v>
                </c:pt>
                <c:pt idx="31">
                  <c:v>0.72</c:v>
                </c:pt>
                <c:pt idx="32">
                  <c:v>0.72</c:v>
                </c:pt>
                <c:pt idx="33">
                  <c:v>0.72</c:v>
                </c:pt>
                <c:pt idx="34">
                  <c:v>0.73</c:v>
                </c:pt>
                <c:pt idx="35">
                  <c:v>0.75</c:v>
                </c:pt>
                <c:pt idx="36">
                  <c:v>0.75</c:v>
                </c:pt>
                <c:pt idx="37">
                  <c:v>0.77</c:v>
                </c:pt>
                <c:pt idx="38">
                  <c:v>0.78</c:v>
                </c:pt>
                <c:pt idx="39">
                  <c:v>0.8</c:v>
                </c:pt>
                <c:pt idx="40">
                  <c:v>0.82</c:v>
                </c:pt>
                <c:pt idx="41">
                  <c:v>0.95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pt idx="39">
                  <c:v>0.65</c:v>
                </c:pt>
                <c:pt idx="40">
                  <c:v>0.65</c:v>
                </c:pt>
                <c:pt idx="41">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0.56999999999999995</c:v>
                </c:pt>
                <c:pt idx="1">
                  <c:v>0.21</c:v>
                </c:pt>
                <c:pt idx="2">
                  <c:v>0.08</c:v>
                </c:pt>
                <c:pt idx="3">
                  <c:v>0.17</c:v>
                </c:pt>
                <c:pt idx="4">
                  <c:v>0.02</c:v>
                </c:pt>
                <c:pt idx="5">
                  <c:v>0.35</c:v>
                </c:pt>
                <c:pt idx="6">
                  <c:v>0.21</c:v>
                </c:pt>
                <c:pt idx="7">
                  <c:v>0.05</c:v>
                </c:pt>
                <c:pt idx="8">
                  <c:v>0.11</c:v>
                </c:pt>
                <c:pt idx="9">
                  <c:v>0.03</c:v>
                </c:pt>
                <c:pt idx="10">
                  <c:v>7.0000000000000007E-2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66</c:v>
                </c:pt>
                <c:pt idx="1">
                  <c:v>71</c:v>
                </c:pt>
                <c:pt idx="2">
                  <c:v>56</c:v>
                </c:pt>
                <c:pt idx="3">
                  <c:v>49</c:v>
                </c:pt>
              </c:numCache>
            </c:numRef>
          </c:val>
          <c:smooth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34</c:v>
                </c:pt>
                <c:pt idx="1">
                  <c:v>29</c:v>
                </c:pt>
                <c:pt idx="2">
                  <c:v>44</c:v>
                </c:pt>
                <c:pt idx="3">
                  <c:v>51</c:v>
                </c:pt>
              </c:numCache>
            </c:numRef>
          </c:val>
          <c:smooth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4B8-4E85-BBB4-11BA69551F32}"/>
              </c:ext>
            </c:extLst>
          </c:dPt>
          <c:dPt>
            <c:idx val="3"/>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D4B8-4E85-BBB4-11BA69551F32}"/>
              </c:ext>
            </c:extLst>
          </c:dPt>
          <c:dPt>
            <c:idx val="4"/>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4B8-4E85-BBB4-11BA69551F32}"/>
              </c:ext>
            </c:extLst>
          </c:dPt>
          <c:dPt>
            <c:idx val="5"/>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49</c:v>
                </c:pt>
                <c:pt idx="1">
                  <c:v>51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70</c:v>
                </c:pt>
                <c:pt idx="1">
                  <c:v>68</c:v>
                </c:pt>
                <c:pt idx="2">
                  <c:v>54</c:v>
                </c:pt>
                <c:pt idx="3">
                  <c:v>48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15</c:v>
                </c:pt>
                <c:pt idx="1">
                  <c:v>17</c:v>
                </c:pt>
                <c:pt idx="2">
                  <c:v>27</c:v>
                </c:pt>
                <c:pt idx="3">
                  <c:v>32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20</c:v>
                </c:pt>
                <c:pt idx="1">
                  <c:v>28</c:v>
                </c:pt>
                <c:pt idx="2">
                  <c:v>20</c:v>
                </c:pt>
                <c:pt idx="3">
                  <c:v>15</c:v>
                </c:pt>
                <c:pt idx="4">
                  <c:v>16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33155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9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LANCASHIRE AND SOUTH CUMBRIA ICS</a:t>
            </a:r>
            <a:endParaRPr lang="en-GB" sz="39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LANCASHIRE AND SOUTH CUMBRIA ICS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LANCASHIRE AND SOUTH CUMBRIA ICS, 81,666</a:t>
            </a:r>
            <a:r>
              <a:rPr lang="en-GB" sz="1600"/>
              <a:t> questionnaires were sent out, and </a:t>
            </a:r>
            <a:r>
              <a:rPr lang="en-GB" sz="1600" b="1">
                <a:solidFill>
                  <a:srgbClr val="005EB8"/>
                </a:solidFill>
              </a:rPr>
              <a:t>24,049</a:t>
            </a:r>
            <a:r>
              <a:rPr lang="en-GB" sz="1600"/>
              <a:t> were returned completed. This represents a response rate of </a:t>
            </a:r>
            <a:r>
              <a:rPr lang="en-GB" sz="1600" b="1">
                <a:solidFill>
                  <a:srgbClr val="005EB8"/>
                </a:solidFill>
              </a:rPr>
              <a:t>29%</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ahyp="http://schemas.microsoft.com/office/drawing/2018/hyperlinkcolor"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p188="http://schemas.microsoft.com/office/powerpoint/2018/8/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15879278"/>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57642477"/>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428796328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9368892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4939858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6082894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2422366047"/>
              </p:ext>
            </p:extLst>
          </p:nvPr>
        </p:nvGraphicFramePr>
        <p:xfrm>
          <a:off x="399422" y="5881248"/>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(23,735); ICS 2022 (21,887); ICS 2021 (25,494); ICS 2020 (22,432); PCN bases range from 109 to 1,192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820818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55456071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950713913"/>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921858082"/>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352087571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LANCASHIRE AND SOUTH CUMBRIA ICS</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750026959"/>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71%</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75%</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3984616529"/>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34375834"/>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452610324"/>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901032616"/>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66988488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CHORLEY AND SOUTH RIBBLE NETWORK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BURNLEY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BLACKBURN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HYNDBURN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PENDLE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SKELMERSDALE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PENDLE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BLACKPOOL CENTRAL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BLACKBURN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ROSSENDALE WEST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BURNLEY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HYNDBURN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GREATER PRESTON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LYTHAM ST ANNES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ROSSENDALE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CHORLEY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ORMSKIRK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BLACKBURN WEST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PRESTON &amp; SOUTH RIBBLE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PRESTON NORTH &amp;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BARROW AND MILLOM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CHORLEY TOGETHER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LANCASTER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BLACKPOOL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BRIDGEDALE SOUTH RIBBLE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BLACKPOOL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WYRE INTEGRATED NETWORK LTD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BLACKPOOL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LEYLAND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WYRE RURAL EXTENDED NEIGHBOURHOOD (WREN)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BLACKPOOL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NORTHERN PARISHES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CARNFORTH AND MILNTHORPE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FLEETWOOD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TORENTUM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RIBBLESDALE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DARWEN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KENDAL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MID FURNESS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GRANGE AND LAKES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WESTERN DALES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5976244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682314628"/>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(23,735); PCN bases range from 109 to 1,192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17095716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72577984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34983601"/>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05127357"/>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3145554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6334392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8562753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747870971"/>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(23,127); ICS 2022 (21,235); ICS 2021 (24,805); ICS 2020 (22,170); PCN bases range from 103 to 1,165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388955290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44495452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0237420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2957502253"/>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3324738982"/>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3072868715"/>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LANCASHIRE AND SOUTH CUMBRIA ICS</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67486876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56369270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56225138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BURNLEY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PENDLE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CHORLEY AND SOUTH RIBBLE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HYNDBURN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CHORLEY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SKELMERSDALE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BLACKBURN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LANCASTER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PENDLE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BLACKBURN EAST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BURNLEY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LYTHAM ST ANNES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BLACKPOOL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BRIDGEDALE SOUTH RIBBLE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ROSSENDALE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ROSSENDALE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BLACKPOOL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HYNDBURN RURAL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CHORLEY TOGETHER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WYRE RURAL EXTENDED NEIGHBOURHOOD (WREN)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LEYLAND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PRESTON &amp; SOUTH RIBBLE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PRESTON NORTH &amp; EAST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ORMSKIRK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BLACKBURN WEST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BLACKPOOL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GREATER PRESTON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BARROW AND MILLOM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MID FURNESS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BLACKPOOL CENTRAL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FLEETWOOD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NORTHERN PARISHES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RIBBLESDALE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BLACKPOOL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WYRE INTEGRATED NETWORK LTD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TORENTUM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KENDAL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DARWEN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CARNFORTH AND MILNTHORPE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GRANGE AND LAKES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WESTERN DALES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42735212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02381037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709303214"/>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(23,127); PCN bases range from 103 to 1,165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1177665"/>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19039864"/>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6157566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1602603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3661813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654316539"/>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(23,240); ICS 2022 (21,153); ICS 2021 (24,914); ICS 2020 (22,507); PCN bases range from 103 to 1,163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13108132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416192185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160251535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912555029"/>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567893428"/>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2052097232"/>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LANCASHIRE AND SOUTH CUMBRIA ICS</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62297292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6809524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BURNLEY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BLACKBURN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PENDLE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CHORLEY AND SOUTH RIBBLE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BURNLEY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HYNDBURN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SKELMERSDALE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BLACKBURN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PENDLE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ROSSENDALE WEST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HYNDBURN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ORMSKIRK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BLACKBURN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BLACKPOOL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ROSSENDALE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CHORLEY TOGETHER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PRESTON NORTH &amp;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RIBBLESDALE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BRIDGEDALE SOUTH RIBBLE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BLACKPOOL CENTRAL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FLEETWOOD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LEYLAND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BARROW AND MILLOM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GREATER PRESTON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PRESTON &amp; SOUTH RIBBLE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CHORLEY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LYTHAM ST ANNES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BLACKPOOL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NORTHERN PARISHES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LANCASTER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BLACKPOOL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WYRE INTEGRATED NETWORK LTD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DARWEN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BLACKPOOL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MID FURNESS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KENDAL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WYRE RURAL EXTENDED NEIGHBOURHOOD (WREN)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TORENTUM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CARNFORTH AND MILNTHORPE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GRANGE AND LAKES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WESTERN DALES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11914763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992376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391472306"/>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(23,240); PCN bases range from 103 to 1,163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47229827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1346938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4058468511"/>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(23,763); PCN bases range from 108 to 1,191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68071340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547790335"/>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LANCASHIRE AND SOUTH CUMBRIA ICS</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0440624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8384662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9207208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5794215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8583459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195824181"/>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(11,471); ICS 2022 (10,753); ICS 2021 (11,018); ICS 2020 (8,621); PCN bases range from 54 to 561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41286315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41858860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60133687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266863256"/>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074905707"/>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826643091"/>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(47%)</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LANCASHIRE AND SOUTH CUMBRIA ICS</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53194428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6484565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BURNLEY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SKELMERSDALE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BLACKPOOL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PENDLE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HYNDBURN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PENDLE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LANCASTER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CHORLEY AND SOUTH RIBBLE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ROSSENDALE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BRIDGEDALE SOUTH RIBBLE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BLACKBURN NORTH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BLACKBURN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FLEETWOOD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LYTHAM ST ANNES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ORMSKIRK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BURNLEY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CHORLEY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BLACKBURN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BLACKPOOL CENTRAL WEST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HYNDBURN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GREATER PRESTON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CHORLEY TOGETHER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BARROW AND MILLOM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BLACKPOOL SOUTH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WYRE INTEGRATED NETWORK LTD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PRESTON NORTH &amp; EAST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LEYLAND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MID FURNESS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RIBBLESDALE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BLACKPOOL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WYRE RURAL EXTENDED NEIGHBOURHOOD (WREN)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NORTHERN PARISHES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ROSSENDALE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BLACKPOOL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KENDAL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PRESTON &amp; SOUTH RIBBLE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CARNFORTH AND MILNTHORPE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TORENTUM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DARWEN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GRANGE AND LAKES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WESTERN DALES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19568004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97342258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726054887"/>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(11,471); PCN bases range from 54 to 561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59204347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3024709007"/>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1006679450"/>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2996045662"/>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229090118"/>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1829122098"/>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(17,782); ICS 2022 (16,251); ICS 2021 (17,681); PCN bases range from 81 to 906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1162862496"/>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178834209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340619311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3630457414"/>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18588853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1971254597"/>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1228536088"/>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LANCASHIRE AND SOUTH CUMBRIA ICS</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043055273"/>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5374114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PENDLE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CHORLEY AND SOUTH RIBBLE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PENDLE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ROSSENDALE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BURNLEY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HYNDBURN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HYNDBURN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BLACKBURN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SKELMERSDALE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PRESTON &amp; SOUTH RIBBLE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ORMSKIRK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FLEETWOOD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BLACKPOOL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LYTHAM ST ANNES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BURNLEY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BLACKPOOL CENTRAL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CHORLEY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BLACKPOOL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BLACKBURN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WYRE INTEGRATED NETWORK LTD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PRESTON NORTH &amp;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RIBBLESDALE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BARROW AND MILLOM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BRIDGEDALE SOUTH RIBBLE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BLACKBURN EAST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CHORLEY TOGETHER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CARNFORTH AND MILNTHORPE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GREATER PRESTON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LANCASTER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WYRE RURAL EXTENDED NEIGHBOURHOOD (WREN)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BLACKPOOL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BLACKPOOL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MID FURNESS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NORTHERN PARISHES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ROSSENDALE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LEYLAND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DARWEN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TORENTUM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KENDAL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GRANGE AND LAKES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WESTERN DALES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71593719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8073455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551023342"/>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(17,782); PCN bases range from 81 to 906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213601073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1892638692"/>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205806189"/>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684144984"/>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2095250045"/>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(20,381); ICS 2022 (18,568); ICS 2021 (21,834); PCN bases range from 99 to 1,046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1660783667"/>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1917494484"/>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108704025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37499429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(10%)</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2569929262"/>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834526829"/>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LANCASHIRE AND SOUTH CUMBRIA ICS</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2207135783"/>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319853030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27336814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6377991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BLACKPOOL CENTRAL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CHORLEY AND SOUTH RIBBLE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ROSSENDALE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LANCASTER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BURNLEY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PENDLE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BLACKBURN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SKELMERSDALE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HYNDBURN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BURNLEY EAST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BLACKBURN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PENDLE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ROSSENDALE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BLACKBURN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CARNFORTH AND MILNTHORPE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ORMSKIRK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CHORLEY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BARROW AND MILLOM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HYNDBURN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WYRE RURAL EXTENDED NEIGHBOURHOOD (WREN)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BLACKPOOL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BLACKPOOL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PRESTON NORTH &amp; EAST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GREATER PRESTON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KENDAL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WYRE INTEGRATED NETWORK LTD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LEYLAND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LYTHAM ST ANNES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BRIDGEDALE SOUTH RIBBLE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PRESTON &amp; SOUTH RIBBLE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CHORLEY TOGETHER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NORTHERN PARISHES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MID FURNESS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BLACKPOOL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TORENTUM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BLACKPOOL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RIBBLESDALE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DARWEN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FLEETWOOD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WESTERN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GRANGE AND LAKES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99802897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5707551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82232429"/>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(20,381); PCN bases range from 99 to 1,046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64080312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605284518"/>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(2,708)</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LANCASHIRE AND SOUTH CUMBRIA ICS</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91106363"/>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71637790"/>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49122495"/>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13946383"/>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01879708"/>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1414048397"/>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(22,503); ICS 2022 (20,573); ICS 2021 (23,333); ICS 2020 (21,097); PCN bases range from 103 to 1,124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69487219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65564324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5167827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2023908269"/>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2986829803"/>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194826939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LANCASHIRE AND SOUTH CUMBRIA ICS</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5043835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53907996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35015168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BLACKBURN NORTH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SKELMERSDALE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BURNLEY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PENDLE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CHORLEY AND SOUTH RIBBLE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HYNDBURN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PENDLE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CHORLEY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BLACKBURN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ORMSKIRK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BURNLEY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BLACKPOOL CENTRAL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ROSSENDALE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BLACKPOOL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HYNDBURN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LANCASTER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BRIDGEDALE SOUTH RIBBLE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ROSSENDALE EAST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BLACKBURN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BARROW AND MILLOM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CHORLEY TOGETHER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PRESTON NORTH &amp;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LYTHAM ST ANNES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WYRE RURAL EXTENDED NEIGHBOURHOOD (WREN)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BLACKPOOL SOUTH CENTRAL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NORTHERN PARISHES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PRESTON &amp; SOUTH RIBBLE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LEYLAND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GREATER PRESTON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WYRE INTEGRATED NETWORK LTD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BLACKPOOL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BLACKPOOL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RIBBLESDALE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MID FURNESS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CARNFORTH AND MILNTHORPE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KENDAL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DARWEN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FLEETWOOD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TORENTUM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GRANGE AND LAKES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WESTERN DALES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29427085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1204044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28927340"/>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(22,503); PCN bases range from 103 to 1,124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306947480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85188984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1730905130"/>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2118743035"/>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(22,344); PCN bases range from 106 to 1,122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2290970368"/>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LANCASHIRE AND SOUTH CUMBRIA ICS</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04033745"/>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7536008"/>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72057706"/>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22173940"/>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65791251"/>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2431056229"/>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(21,754); ICS 2022 (19,950); ICS 2021 (22,738); PCN bases range from 101 to 1,081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149471916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417401233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41696284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4128877368"/>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4178341557"/>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39228570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LANCASHIRE AND SOUTH CUMBRIA ICS</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983093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04526164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PRESTON &amp; SOUTH RIBBLE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BLACKBURN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SKELMERSDALE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HYNDBURN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PENDLE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HYNDBURN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BARROW AND MILLOM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ROSSENDALE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BLACKBURN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CARNFORTH AND MILNTHORPE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BLACKPOOL SOUTH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PRESTON NORTH &amp;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BLACKBURN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BURNLEY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PENDLE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BURNLEY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BLACKPOOL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GREATER PRESTON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ORMSKIRK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BLACKPOOL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WESTERN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NORTHERN PARISHES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CHORLEY AND SOUTH RIBBLE NETWORK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KENDAL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BLACKPOOL CENTRAL WEST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CHORLEY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LEYLAND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LANCASTER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MID FURNESS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BRIDGEDALE SOUTH RIBBLE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CHORLEY TOGETHER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WYRE RURAL EXTENDED NEIGHBOURHOOD (WREN)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FLEETWOOD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ROSSENDALE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LYTHAM ST ANNES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GRANGE AND LAKES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BLACKPOOL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WYRE INTEGRATED NETWORK LTD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RIBBLESDALE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TORENTUM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DARWEN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60088383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2474758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66601876"/>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(21,754); PCN bases range from 101 to 1,081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233494126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97840261"/>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06143808"/>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867559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6933264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0730004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2010823939"/>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(20,286); ICS 2022 (18,468); ICS 2021 (22,294); ICS 2020 (20,904); PCN bases range from 90 to 1,059</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6792037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34659146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5974692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2657022495"/>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3623406519"/>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1317176879"/>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(7%)</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LANCASHIRE AND SOUTH CUMBRIA ICS</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82984822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84912705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1901576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BURNLEY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CHORLEY AND SOUTH RIBBLE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PENDLE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HYNDBURN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SKELMERSDALE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CHORLEY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PENDLE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BLACKBURN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ORMSKIRK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HYNDBURN RURAL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ROSSENDALE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LANCASTER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LYTHAM ST ANNES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BLACKPOOL CENTRAL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ROSSENDALE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BLACKPOOL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BRIDGEDALE SOUTH RIBBLE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BLACKBURN WEST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BLACKBURN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PRESTON &amp; SOUTH RIBBLE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BURNLEY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BARROW AND MILLOM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CARNFORTH AND MILNTHORPE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CHORLEY TOGETHER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PRESTON NORTH &amp; EAST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LEYLAND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WYRE RURAL EXTENDED NEIGHBOURHOOD (WREN)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WYRE INTEGRATED NETWORK LTD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GREATER PRESTON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RIBBLESDALE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BLACKPOOL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NORTHERN PARISHES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BLACKPOOL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MID FURNESS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KENDAL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BLACKPOOL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DARWEN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TORENTUM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FLEETWOOD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WESTERN DALES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GRANGE AND LAKES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05191400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8278597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272273559"/>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(20,286); PCN bases range from 90 to 1,059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3566461563"/>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8107476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8436189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1976660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1901753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8820330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843744141"/>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(22,290); ICS 2022 (20,517); ICS 2021 (23,503); ICS 2020 (21,469); PCN bases range from 104 to 1,118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205751027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252159648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23356825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4048100618"/>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74517501"/>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06357104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LANCASHIRE AND SOUTH CUMBRIA ICS</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4866394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2726946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052352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3662219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5141009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550607337"/>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(21,965); ICS 2022 (20,225); ICS 2021 (23,026); ICS 2020 (21,457); PCN bases range from 103 to 1,109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7693009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53579047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7814214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3514143883"/>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1443478770"/>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329724105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LANCASHIRE AND SOUTH CUMBRIA ICS</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716675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2664647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5175572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247421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7472897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765164888"/>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(21,483); ICS 2022 (19,789); ICS 2021 (23,285); ICS 2020 (21,376); PCN bases range from 100 to 1,074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81410282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06475274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8715346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2708198607"/>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3602505595"/>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87722339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LANCASHIRE AND SOUTH CUMBRIA ICS</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271045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2795365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0936042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437724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7092612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162776368"/>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(9,754); ICS 2022 (9,109); ICS 2021 (10,324); ICS 2020 (8,565); PCN bases range from 48 to 557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17292074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223968915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12151042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3686855641"/>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3203113526"/>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564312587"/>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LANCASHIRE AND SOUTH CUMBRIA ICS</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7939714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3258436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4244046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6278973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6720107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807254161"/>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(20,062); ICS 2022 (18,391); ICS 2021 (21,051); ICS 2020 (19,174); PCN bases range from 99 to 1,017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2545821009"/>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240488442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22502311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1359066836"/>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1834314911"/>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328989822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LANCASHIRE AND SOUTH CUMBRIA ICS</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2757221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649496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2017066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6393464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5729284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568262998"/>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(21,978); ICS 2022 (20,185); ICS 2021 (23,254); ICS 2020 (21,160); PCN bases range from 106 to 1,096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63543008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284267562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33590900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295806197"/>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3248683748"/>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2274156794"/>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LANCASHIRE AND SOUTH CUMBRIA ICS</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8765642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7132783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297182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5817045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2136145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1914054074"/>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64957534"/>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(22,059); ICS 2022 (20,242); ICS 2021 (23,229); ICS 2020 (21,017); PCN bases range from 105 to 1,102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1462345886"/>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64846507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71110617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22193967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189071793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LANCASHIRE AND SOUTH CUMBRIA ICS</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3991021701"/>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29 to 12,065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32472353"/>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146 to 19,640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1407865867"/>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82 to 21,051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297223114"/>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685 to 5,150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4135405879"/>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1235435358"/>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1998252679"/>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3633356483"/>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89834951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LANCASHIRE AND SOUTH CUMBRIA ICS</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4058239033"/>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103159353"/>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(21,483).</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549137869"/>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1247385863"/>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7,983</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1195193763"/>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1635727288"/>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928464391"/>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3,556 to 5,507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3587520957"/>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148 to 5,915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448143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LANCASHIRE AND SOUTH CUMBRIA ICS</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1265339367"/>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(21,483).</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1857216797"/>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2504800026"/>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1143310372"/>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4057409535"/>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08889687"/>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4140624649"/>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8 to 13,469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634596004"/>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141 to 19,196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1133649505"/>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4,783 to 16,268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4749771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LANCASHIRE AND SOUTH CUMBRIA ICS</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1482610127"/>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(21,483).</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3936579616"/>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14823082"/>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42764530"/>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7986241"/>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77415154"/>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05745281"/>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98365396"/>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(9,710); ICS 2022 (8,698); ICS 2021 (10,023); ICS 2020 (9,281); PCN bases range from 45 to 513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2867153783"/>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953106251"/>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399791229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93860468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33089947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81130111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LANCASHIRE AND SOUTH CUMBRIA ICS</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8372460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40402002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PENDLE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BLACKPOOL CENTRAL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BURNLEY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BLACKBURN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ROSSENDALE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BURNLEY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SKELMERSDALE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GREATER PRESTON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HYNDBURN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CHORLEY AND SOUTH RIBBLE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PENDLE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HYNDBURN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BLACKPOOL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BLACKBURN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LANCASTER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MID FURNESS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BLACKPOOL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CHORLEY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ORMSKIRK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LYTHAM ST ANNES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BRIDGEDALE SOUTH RIBBLE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CHORLEY TOGETHER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WYRE INTEGRATED NETWORK LTD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BARROW AND MILLOM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BLACKBURN WEST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NORTHERN PARISHES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KENDAL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CARNFORTH AND MILNTHORPE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BLACKPOOL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LEYLAND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BLACKPOOL SOUTH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ROSSENDALE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PRESTON NORTH &amp;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RIBBLESDALE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PRESTON &amp; SOUTH RIBBLE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DARWEN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FLEETWOOD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WYRE RURAL EXTENDED NEIGHBOURHOOD (WREN)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GRANGE AND LAKES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TORENTUM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WESTERN DALES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1786535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93758855"/>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(9,710); PCN bases range from 45 to 513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20354768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55512799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23954942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(4,276)</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21%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LANCASHIRE AND SOUTH CUMBRIA ICS</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70299105"/>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9382153"/>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1369078580"/>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(3,971); ICS 2022 (3,472); ICS 2021 (3,756); ICS 2020 (3,659).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4220978260"/>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15008891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29498668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3330169551"/>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1887588873"/>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LANCASHIRE AND SOUTH CUMBRIA ICS</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09882685"/>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58510848"/>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2792580703"/>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32679250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358977249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359742893"/>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3280086138"/>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LANCASHIRE AND SOUTH CUMBRIA ICS</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2121544690"/>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(4,107); ICS 2022 (3,625); ICS 2021 (3,919); ICS 2020 (3,740).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hyp="http://schemas.microsoft.com/office/drawing/2018/hyperlinkcolor" xmlns:p188="http://schemas.microsoft.com/office/powerpoint/2018/8/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ahyp="http://schemas.microsoft.com/office/drawing/2018/hyperlinkcolor" xmlns:a14="http://schemas.microsoft.com/office/drawing/2010/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customXml/itemProps2.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19643</TotalTime>
  <Words>11417</Words>
  <Application>Microsoft Office PowerPoint</Application>
  <PresentationFormat>Widescreen</PresentationFormat>
  <Paragraphs>2264</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823</cp:revision>
  <dcterms:created xsi:type="dcterms:W3CDTF">2020-01-09T15:19:38Z</dcterms:created>
  <dcterms:modified xsi:type="dcterms:W3CDTF">2023-07-11T21:22:45Z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