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3.0711364680044408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30</c:v>
                </c:pt>
                <c:pt idx="2">
                  <c:v>12</c:v>
                </c:pt>
                <c:pt idx="3">
                  <c:v>6</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0.44</c:v>
                </c:pt>
                <c:pt idx="1">
                  <c:v>0.62</c:v>
                </c:pt>
                <c:pt idx="2">
                  <c:v>0.64</c:v>
                </c:pt>
                <c:pt idx="3">
                  <c:v>0.68</c:v>
                </c:pt>
                <c:pt idx="4">
                  <c:v>0.69</c:v>
                </c:pt>
                <c:pt idx="5">
                  <c:v>0.7</c:v>
                </c:pt>
                <c:pt idx="6">
                  <c:v>0.71</c:v>
                </c:pt>
                <c:pt idx="7">
                  <c:v>0.73</c:v>
                </c:pt>
                <c:pt idx="8">
                  <c:v>0.77</c:v>
                </c:pt>
                <c:pt idx="9">
                  <c:v>0.77</c:v>
                </c:pt>
                <c:pt idx="10">
                  <c:v>0.77</c:v>
                </c:pt>
                <c:pt idx="11">
                  <c:v>0.78</c:v>
                </c:pt>
                <c:pt idx="12">
                  <c:v>0.78</c:v>
                </c:pt>
                <c:pt idx="13">
                  <c:v>0.79</c:v>
                </c:pt>
                <c:pt idx="14">
                  <c:v>0.79</c:v>
                </c:pt>
                <c:pt idx="15">
                  <c:v>0.8</c:v>
                </c:pt>
                <c:pt idx="16">
                  <c:v>0.8</c:v>
                </c:pt>
                <c:pt idx="17">
                  <c:v>0.8</c:v>
                </c:pt>
                <c:pt idx="18">
                  <c:v>0.81</c:v>
                </c:pt>
                <c:pt idx="19">
                  <c:v>0.82</c:v>
                </c:pt>
                <c:pt idx="20">
                  <c:v>0.84</c:v>
                </c:pt>
                <c:pt idx="21">
                  <c:v>0.85</c:v>
                </c:pt>
                <c:pt idx="22">
                  <c:v>0.86</c:v>
                </c:pt>
                <c:pt idx="23">
                  <c:v>0.86</c:v>
                </c:pt>
                <c:pt idx="24">
                  <c:v>0.86</c:v>
                </c:pt>
                <c:pt idx="25">
                  <c:v>0.86</c:v>
                </c:pt>
                <c:pt idx="26">
                  <c:v>0.87</c:v>
                </c:pt>
                <c:pt idx="27">
                  <c:v>0.88</c:v>
                </c:pt>
                <c:pt idx="28">
                  <c:v>0.89</c:v>
                </c:pt>
                <c:pt idx="29">
                  <c:v>0.9</c:v>
                </c:pt>
                <c:pt idx="30">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0.36</c:v>
                </c:pt>
                <c:pt idx="1">
                  <c:v>0.28999999999999998</c:v>
                </c:pt>
                <c:pt idx="2">
                  <c:v>0.42</c:v>
                </c:pt>
                <c:pt idx="3">
                  <c:v>0.17</c:v>
                </c:pt>
                <c:pt idx="4">
                  <c:v>0.02</c:v>
                </c:pt>
                <c:pt idx="5">
                  <c:v>0.22</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48</c:v>
                </c:pt>
                <c:pt idx="1">
                  <c:v>60</c:v>
                </c:pt>
                <c:pt idx="2">
                  <c:v>58</c:v>
                </c:pt>
                <c:pt idx="3">
                  <c:v>26</c:v>
                </c:pt>
                <c:pt idx="4">
                  <c:v>6</c:v>
                </c:pt>
                <c:pt idx="5">
                  <c:v>32</c:v>
                </c:pt>
                <c:pt idx="6">
                  <c:v>14</c:v>
                </c:pt>
                <c:pt idx="7">
                  <c:v>46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26</c:v>
                </c:pt>
                <c:pt idx="1">
                  <c:v>11</c:v>
                </c:pt>
                <c:pt idx="2">
                  <c:v>32</c:v>
                </c:pt>
                <c:pt idx="3">
                  <c:v>8</c:v>
                </c:pt>
                <c:pt idx="4">
                  <c:v>1</c:v>
                </c:pt>
                <c:pt idx="5">
                  <c:v>14</c:v>
                </c:pt>
                <c:pt idx="6">
                  <c:v>2</c:v>
                </c:pt>
                <c:pt idx="7">
                  <c:v>17</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16</c:v>
                </c:pt>
                <c:pt idx="1">
                  <c:v>84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33</c:v>
                </c:pt>
                <c:pt idx="2">
                  <c:v>12</c:v>
                </c:pt>
                <c:pt idx="3">
                  <c:v>22</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0.16</c:v>
                </c:pt>
                <c:pt idx="1">
                  <c:v>0.25</c:v>
                </c:pt>
                <c:pt idx="2">
                  <c:v>0.3</c:v>
                </c:pt>
                <c:pt idx="3">
                  <c:v>0.3</c:v>
                </c:pt>
                <c:pt idx="4">
                  <c:v>0.35</c:v>
                </c:pt>
                <c:pt idx="5">
                  <c:v>0.42</c:v>
                </c:pt>
                <c:pt idx="6">
                  <c:v>0.43</c:v>
                </c:pt>
                <c:pt idx="7">
                  <c:v>0.44</c:v>
                </c:pt>
                <c:pt idx="8">
                  <c:v>0.45</c:v>
                </c:pt>
                <c:pt idx="9">
                  <c:v>0.46</c:v>
                </c:pt>
                <c:pt idx="10">
                  <c:v>0.48</c:v>
                </c:pt>
                <c:pt idx="11">
                  <c:v>0.5</c:v>
                </c:pt>
                <c:pt idx="12">
                  <c:v>0.51</c:v>
                </c:pt>
                <c:pt idx="13">
                  <c:v>0.55000000000000004</c:v>
                </c:pt>
                <c:pt idx="14">
                  <c:v>0.56000000000000005</c:v>
                </c:pt>
                <c:pt idx="15">
                  <c:v>0.57999999999999996</c:v>
                </c:pt>
                <c:pt idx="16">
                  <c:v>0.6</c:v>
                </c:pt>
                <c:pt idx="17">
                  <c:v>0.61</c:v>
                </c:pt>
                <c:pt idx="18">
                  <c:v>0.61</c:v>
                </c:pt>
                <c:pt idx="19">
                  <c:v>0.64</c:v>
                </c:pt>
                <c:pt idx="20">
                  <c:v>0.64</c:v>
                </c:pt>
                <c:pt idx="21">
                  <c:v>0.66</c:v>
                </c:pt>
                <c:pt idx="22">
                  <c:v>0.66</c:v>
                </c:pt>
                <c:pt idx="23">
                  <c:v>0.67</c:v>
                </c:pt>
                <c:pt idx="24">
                  <c:v>0.72</c:v>
                </c:pt>
                <c:pt idx="25">
                  <c:v>0.73</c:v>
                </c:pt>
                <c:pt idx="26">
                  <c:v>0.73</c:v>
                </c:pt>
                <c:pt idx="27">
                  <c:v>0.74</c:v>
                </c:pt>
                <c:pt idx="28">
                  <c:v>0.74</c:v>
                </c:pt>
                <c:pt idx="29">
                  <c:v>0.79</c:v>
                </c:pt>
                <c:pt idx="30">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32</c:v>
                </c:pt>
                <c:pt idx="2">
                  <c:v>14</c:v>
                </c:pt>
                <c:pt idx="3">
                  <c:v>18</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0.23</c:v>
                </c:pt>
                <c:pt idx="1">
                  <c:v>0.23</c:v>
                </c:pt>
                <c:pt idx="2">
                  <c:v>0.44</c:v>
                </c:pt>
                <c:pt idx="3">
                  <c:v>0.48</c:v>
                </c:pt>
                <c:pt idx="4">
                  <c:v>0.49</c:v>
                </c:pt>
                <c:pt idx="5">
                  <c:v>0.49</c:v>
                </c:pt>
                <c:pt idx="6">
                  <c:v>0.51</c:v>
                </c:pt>
                <c:pt idx="7">
                  <c:v>0.52</c:v>
                </c:pt>
                <c:pt idx="8">
                  <c:v>0.54</c:v>
                </c:pt>
                <c:pt idx="9">
                  <c:v>0.55000000000000004</c:v>
                </c:pt>
                <c:pt idx="10">
                  <c:v>0.56999999999999995</c:v>
                </c:pt>
                <c:pt idx="11">
                  <c:v>0.59</c:v>
                </c:pt>
                <c:pt idx="12">
                  <c:v>0.59</c:v>
                </c:pt>
                <c:pt idx="13">
                  <c:v>0.6</c:v>
                </c:pt>
                <c:pt idx="14">
                  <c:v>0.6</c:v>
                </c:pt>
                <c:pt idx="15">
                  <c:v>0.6</c:v>
                </c:pt>
                <c:pt idx="16">
                  <c:v>0.61</c:v>
                </c:pt>
                <c:pt idx="17">
                  <c:v>0.61</c:v>
                </c:pt>
                <c:pt idx="18">
                  <c:v>0.61</c:v>
                </c:pt>
                <c:pt idx="19">
                  <c:v>0.62</c:v>
                </c:pt>
                <c:pt idx="20">
                  <c:v>0.64</c:v>
                </c:pt>
                <c:pt idx="21">
                  <c:v>0.65</c:v>
                </c:pt>
                <c:pt idx="22">
                  <c:v>0.65</c:v>
                </c:pt>
                <c:pt idx="23">
                  <c:v>0.67</c:v>
                </c:pt>
                <c:pt idx="24">
                  <c:v>0.68</c:v>
                </c:pt>
                <c:pt idx="25">
                  <c:v>0.68</c:v>
                </c:pt>
                <c:pt idx="26">
                  <c:v>0.69</c:v>
                </c:pt>
                <c:pt idx="27">
                  <c:v>0.7</c:v>
                </c:pt>
                <c:pt idx="28">
                  <c:v>0.7</c:v>
                </c:pt>
                <c:pt idx="29">
                  <c:v>0.71</c:v>
                </c:pt>
                <c:pt idx="30">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17</c:v>
                </c:pt>
                <c:pt idx="1">
                  <c:v>83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27</c:v>
                </c:pt>
                <c:pt idx="2">
                  <c:v>17</c:v>
                </c:pt>
                <c:pt idx="3">
                  <c:v>18</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0.17</c:v>
                </c:pt>
                <c:pt idx="1">
                  <c:v>0.23</c:v>
                </c:pt>
                <c:pt idx="2">
                  <c:v>0.27</c:v>
                </c:pt>
                <c:pt idx="3">
                  <c:v>0.4</c:v>
                </c:pt>
                <c:pt idx="4">
                  <c:v>0.41</c:v>
                </c:pt>
                <c:pt idx="5">
                  <c:v>0.41</c:v>
                </c:pt>
                <c:pt idx="6">
                  <c:v>0.42</c:v>
                </c:pt>
                <c:pt idx="7">
                  <c:v>0.42</c:v>
                </c:pt>
                <c:pt idx="8">
                  <c:v>0.43</c:v>
                </c:pt>
                <c:pt idx="9">
                  <c:v>0.44</c:v>
                </c:pt>
                <c:pt idx="10">
                  <c:v>0.45</c:v>
                </c:pt>
                <c:pt idx="11">
                  <c:v>0.45</c:v>
                </c:pt>
                <c:pt idx="12">
                  <c:v>0.47</c:v>
                </c:pt>
                <c:pt idx="13">
                  <c:v>0.47</c:v>
                </c:pt>
                <c:pt idx="14">
                  <c:v>0.47</c:v>
                </c:pt>
                <c:pt idx="15">
                  <c:v>0.49</c:v>
                </c:pt>
                <c:pt idx="16">
                  <c:v>0.52</c:v>
                </c:pt>
                <c:pt idx="17">
                  <c:v>0.52</c:v>
                </c:pt>
                <c:pt idx="18">
                  <c:v>0.56000000000000005</c:v>
                </c:pt>
                <c:pt idx="19">
                  <c:v>0.56999999999999995</c:v>
                </c:pt>
                <c:pt idx="20">
                  <c:v>0.56999999999999995</c:v>
                </c:pt>
                <c:pt idx="21">
                  <c:v>0.57999999999999996</c:v>
                </c:pt>
                <c:pt idx="22">
                  <c:v>0.57999999999999996</c:v>
                </c:pt>
                <c:pt idx="23">
                  <c:v>0.57999999999999996</c:v>
                </c:pt>
                <c:pt idx="24">
                  <c:v>0.59</c:v>
                </c:pt>
                <c:pt idx="25">
                  <c:v>0.65</c:v>
                </c:pt>
                <c:pt idx="26">
                  <c:v>0.66</c:v>
                </c:pt>
                <c:pt idx="27">
                  <c:v>0.66</c:v>
                </c:pt>
                <c:pt idx="28">
                  <c:v>0.68</c:v>
                </c:pt>
                <c:pt idx="29">
                  <c:v>0.68</c:v>
                </c:pt>
                <c:pt idx="30">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0.63</c:v>
                </c:pt>
                <c:pt idx="1">
                  <c:v>0.12</c:v>
                </c:pt>
                <c:pt idx="2">
                  <c:v>0.18</c:v>
                </c:pt>
                <c:pt idx="3">
                  <c:v>0.03</c:v>
                </c:pt>
                <c:pt idx="4">
                  <c:v>0.01</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83</c:v>
                </c:pt>
                <c:pt idx="1">
                  <c:v>21</c:v>
                </c:pt>
                <c:pt idx="2">
                  <c:v>43</c:v>
                </c:pt>
                <c:pt idx="3">
                  <c:v>10</c:v>
                </c:pt>
                <c:pt idx="4">
                  <c:v>6</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35</c:v>
                </c:pt>
                <c:pt idx="1">
                  <c:v>5</c:v>
                </c:pt>
                <c:pt idx="2">
                  <c:v>5</c:v>
                </c:pt>
                <c:pt idx="3">
                  <c:v>1</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0.16</c:v>
                </c:pt>
                <c:pt idx="1">
                  <c:v>0.77</c:v>
                </c:pt>
                <c:pt idx="2">
                  <c:v>0.03</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51</c:v>
                </c:pt>
                <c:pt idx="1">
                  <c:v>92</c:v>
                </c:pt>
                <c:pt idx="2">
                  <c:v>27</c:v>
                </c:pt>
                <c:pt idx="3">
                  <c:v>4</c:v>
                </c:pt>
                <c:pt idx="4">
                  <c:v>12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0</c:v>
                </c:pt>
                <c:pt idx="1">
                  <c:v>44</c:v>
                </c:pt>
                <c:pt idx="2">
                  <c:v>1</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6.0816982783286837E-2"/>
                  <c:y val="-0.10116993873084781"/>
                </c:manualLayout>
              </c:layout>
              <c:tx>
                <c:rich>
                  <a:bodyPr/>
                  <a:lstStyle/>
                  <a:p>
                    <a:fld id="{490415E9-8846-4FAF-B39A-E27F625836C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1.2163396556657364E-2"/>
                  <c:y val="-0.12140392647701738"/>
                </c:manualLayout>
              </c:layout>
              <c:tx>
                <c:rich>
                  <a:bodyPr/>
                  <a:lstStyle/>
                  <a:p>
                    <a:fld id="{EA03F525-1840-480C-8081-FD4F639DC43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88</c:v>
                </c:pt>
                <c:pt idx="1">
                  <c:v>7</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0.77</c:v>
                </c:pt>
                <c:pt idx="1">
                  <c:v>0.81</c:v>
                </c:pt>
                <c:pt idx="2">
                  <c:v>0.81</c:v>
                </c:pt>
                <c:pt idx="3">
                  <c:v>0.81</c:v>
                </c:pt>
                <c:pt idx="4">
                  <c:v>0.82</c:v>
                </c:pt>
                <c:pt idx="5">
                  <c:v>0.84</c:v>
                </c:pt>
                <c:pt idx="6">
                  <c:v>0.85</c:v>
                </c:pt>
                <c:pt idx="7">
                  <c:v>0.85</c:v>
                </c:pt>
                <c:pt idx="8">
                  <c:v>0.86</c:v>
                </c:pt>
                <c:pt idx="9">
                  <c:v>0.86</c:v>
                </c:pt>
                <c:pt idx="10">
                  <c:v>0.86</c:v>
                </c:pt>
                <c:pt idx="11">
                  <c:v>0.86</c:v>
                </c:pt>
                <c:pt idx="12">
                  <c:v>0.86</c:v>
                </c:pt>
                <c:pt idx="13">
                  <c:v>0.88</c:v>
                </c:pt>
                <c:pt idx="14">
                  <c:v>0.88</c:v>
                </c:pt>
                <c:pt idx="15">
                  <c:v>0.89</c:v>
                </c:pt>
                <c:pt idx="16">
                  <c:v>0.89</c:v>
                </c:pt>
                <c:pt idx="17">
                  <c:v>0.89</c:v>
                </c:pt>
                <c:pt idx="18">
                  <c:v>0.91</c:v>
                </c:pt>
                <c:pt idx="19">
                  <c:v>0.91</c:v>
                </c:pt>
                <c:pt idx="20">
                  <c:v>0.91</c:v>
                </c:pt>
                <c:pt idx="21">
                  <c:v>0.92</c:v>
                </c:pt>
                <c:pt idx="22">
                  <c:v>0.92</c:v>
                </c:pt>
                <c:pt idx="23">
                  <c:v>0.93</c:v>
                </c:pt>
                <c:pt idx="24">
                  <c:v>0.93</c:v>
                </c:pt>
                <c:pt idx="25">
                  <c:v>0.94</c:v>
                </c:pt>
                <c:pt idx="26">
                  <c:v>0.94</c:v>
                </c:pt>
                <c:pt idx="27">
                  <c:v>0.94</c:v>
                </c:pt>
                <c:pt idx="28">
                  <c:v>0.95</c:v>
                </c:pt>
                <c:pt idx="29">
                  <c:v>0.95</c:v>
                </c:pt>
                <c:pt idx="30">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6898681061615506E-2"/>
                  <c:y val="-8.0935950984678248E-2"/>
                </c:manualLayout>
              </c:layout>
              <c:tx>
                <c:rich>
                  <a:bodyPr/>
                  <a:lstStyle/>
                  <a:p>
                    <a:fld id="{D74975D0-E49F-48D5-8EAA-7C0B0B6CB73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1285943974150387E-2"/>
                  <c:y val="-0.11735712892778347"/>
                </c:manualLayout>
              </c:layout>
              <c:tx>
                <c:rich>
                  <a:bodyPr/>
                  <a:lstStyle/>
                  <a:p>
                    <a:fld id="{6976607D-22BD-4A54-AAE7-44E59F011817}"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62</c:v>
                </c:pt>
                <c:pt idx="1">
                  <c:v>24</c:v>
                </c:pt>
                <c:pt idx="2">
                  <c:v>5</c:v>
                </c:pt>
                <c:pt idx="3">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0.84</c:v>
                </c:pt>
                <c:pt idx="1">
                  <c:v>0.86</c:v>
                </c:pt>
                <c:pt idx="2">
                  <c:v>0.86</c:v>
                </c:pt>
                <c:pt idx="3">
                  <c:v>0.86</c:v>
                </c:pt>
                <c:pt idx="4">
                  <c:v>0.87</c:v>
                </c:pt>
                <c:pt idx="5">
                  <c:v>0.89</c:v>
                </c:pt>
                <c:pt idx="6">
                  <c:v>0.89</c:v>
                </c:pt>
                <c:pt idx="7">
                  <c:v>0.9</c:v>
                </c:pt>
                <c:pt idx="8">
                  <c:v>0.9</c:v>
                </c:pt>
                <c:pt idx="9">
                  <c:v>0.91</c:v>
                </c:pt>
                <c:pt idx="10">
                  <c:v>0.91</c:v>
                </c:pt>
                <c:pt idx="11">
                  <c:v>0.91</c:v>
                </c:pt>
                <c:pt idx="12">
                  <c:v>0.91</c:v>
                </c:pt>
                <c:pt idx="13">
                  <c:v>0.91</c:v>
                </c:pt>
                <c:pt idx="14">
                  <c:v>0.92</c:v>
                </c:pt>
                <c:pt idx="15">
                  <c:v>0.92</c:v>
                </c:pt>
                <c:pt idx="16">
                  <c:v>0.93</c:v>
                </c:pt>
                <c:pt idx="17">
                  <c:v>0.93</c:v>
                </c:pt>
                <c:pt idx="18">
                  <c:v>0.93</c:v>
                </c:pt>
                <c:pt idx="19">
                  <c:v>0.93</c:v>
                </c:pt>
                <c:pt idx="20">
                  <c:v>0.94</c:v>
                </c:pt>
                <c:pt idx="21">
                  <c:v>0.94</c:v>
                </c:pt>
                <c:pt idx="22">
                  <c:v>0.94</c:v>
                </c:pt>
                <c:pt idx="23">
                  <c:v>0.94</c:v>
                </c:pt>
                <c:pt idx="24">
                  <c:v>0.95</c:v>
                </c:pt>
                <c:pt idx="25">
                  <c:v>0.95</c:v>
                </c:pt>
                <c:pt idx="26">
                  <c:v>0.95</c:v>
                </c:pt>
                <c:pt idx="27">
                  <c:v>0.95</c:v>
                </c:pt>
                <c:pt idx="28">
                  <c:v>0.96</c:v>
                </c:pt>
                <c:pt idx="29">
                  <c:v>0.96</c:v>
                </c:pt>
                <c:pt idx="30">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5.5280456424079936E-2"/>
                  <c:y val="-8.297328254362708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8.8414875230849108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30</c:v>
                </c:pt>
                <c:pt idx="2">
                  <c:v>12</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0.42</c:v>
                </c:pt>
                <c:pt idx="1">
                  <c:v>0.53</c:v>
                </c:pt>
                <c:pt idx="2">
                  <c:v>0.53</c:v>
                </c:pt>
                <c:pt idx="3">
                  <c:v>0.56000000000000005</c:v>
                </c:pt>
                <c:pt idx="4">
                  <c:v>0.63</c:v>
                </c:pt>
                <c:pt idx="5">
                  <c:v>0.63</c:v>
                </c:pt>
                <c:pt idx="6">
                  <c:v>0.65</c:v>
                </c:pt>
                <c:pt idx="7">
                  <c:v>0.7</c:v>
                </c:pt>
                <c:pt idx="8">
                  <c:v>0.7</c:v>
                </c:pt>
                <c:pt idx="9">
                  <c:v>0.7</c:v>
                </c:pt>
                <c:pt idx="10">
                  <c:v>0.71</c:v>
                </c:pt>
                <c:pt idx="11">
                  <c:v>0.72</c:v>
                </c:pt>
                <c:pt idx="12">
                  <c:v>0.74</c:v>
                </c:pt>
                <c:pt idx="13">
                  <c:v>0.75</c:v>
                </c:pt>
                <c:pt idx="14">
                  <c:v>0.75</c:v>
                </c:pt>
                <c:pt idx="15">
                  <c:v>0.76</c:v>
                </c:pt>
                <c:pt idx="16">
                  <c:v>0.76</c:v>
                </c:pt>
                <c:pt idx="17">
                  <c:v>0.77</c:v>
                </c:pt>
                <c:pt idx="18">
                  <c:v>0.77</c:v>
                </c:pt>
                <c:pt idx="19">
                  <c:v>0.78</c:v>
                </c:pt>
                <c:pt idx="20">
                  <c:v>0.8</c:v>
                </c:pt>
                <c:pt idx="21">
                  <c:v>0.81</c:v>
                </c:pt>
                <c:pt idx="22">
                  <c:v>0.82</c:v>
                </c:pt>
                <c:pt idx="23">
                  <c:v>0.82</c:v>
                </c:pt>
                <c:pt idx="24">
                  <c:v>0.82</c:v>
                </c:pt>
                <c:pt idx="25">
                  <c:v>0.84</c:v>
                </c:pt>
                <c:pt idx="26">
                  <c:v>0.85</c:v>
                </c:pt>
                <c:pt idx="27">
                  <c:v>0.85</c:v>
                </c:pt>
                <c:pt idx="28">
                  <c:v>0.85</c:v>
                </c:pt>
                <c:pt idx="29">
                  <c:v>0.86</c:v>
                </c:pt>
                <c:pt idx="30">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0.38</c:v>
                </c:pt>
                <c:pt idx="1">
                  <c:v>0.5</c:v>
                </c:pt>
                <c:pt idx="2">
                  <c:v>0.54</c:v>
                </c:pt>
                <c:pt idx="3">
                  <c:v>0.56999999999999995</c:v>
                </c:pt>
                <c:pt idx="4">
                  <c:v>0.57999999999999996</c:v>
                </c:pt>
                <c:pt idx="5">
                  <c:v>0.61</c:v>
                </c:pt>
                <c:pt idx="6">
                  <c:v>0.62</c:v>
                </c:pt>
                <c:pt idx="7">
                  <c:v>0.63</c:v>
                </c:pt>
                <c:pt idx="8">
                  <c:v>0.64</c:v>
                </c:pt>
                <c:pt idx="9">
                  <c:v>0.65</c:v>
                </c:pt>
                <c:pt idx="10">
                  <c:v>0.65</c:v>
                </c:pt>
                <c:pt idx="11">
                  <c:v>0.65</c:v>
                </c:pt>
                <c:pt idx="12">
                  <c:v>0.67</c:v>
                </c:pt>
                <c:pt idx="13">
                  <c:v>0.68</c:v>
                </c:pt>
                <c:pt idx="14">
                  <c:v>0.68</c:v>
                </c:pt>
                <c:pt idx="15">
                  <c:v>0.68</c:v>
                </c:pt>
                <c:pt idx="16">
                  <c:v>0.71</c:v>
                </c:pt>
                <c:pt idx="17">
                  <c:v>0.71</c:v>
                </c:pt>
                <c:pt idx="18">
                  <c:v>0.71</c:v>
                </c:pt>
                <c:pt idx="19">
                  <c:v>0.72</c:v>
                </c:pt>
                <c:pt idx="20">
                  <c:v>0.73</c:v>
                </c:pt>
                <c:pt idx="21">
                  <c:v>0.74</c:v>
                </c:pt>
                <c:pt idx="22">
                  <c:v>0.75</c:v>
                </c:pt>
                <c:pt idx="23">
                  <c:v>0.76</c:v>
                </c:pt>
                <c:pt idx="24">
                  <c:v>0.76</c:v>
                </c:pt>
                <c:pt idx="25">
                  <c:v>0.77</c:v>
                </c:pt>
                <c:pt idx="26">
                  <c:v>0.78</c:v>
                </c:pt>
                <c:pt idx="27">
                  <c:v>0.78</c:v>
                </c:pt>
                <c:pt idx="28">
                  <c:v>0.79</c:v>
                </c:pt>
                <c:pt idx="29">
                  <c:v>0.79</c:v>
                </c:pt>
                <c:pt idx="30">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0.28000000000000003</c:v>
                </c:pt>
                <c:pt idx="1">
                  <c:v>0.64</c:v>
                </c:pt>
                <c:pt idx="2">
                  <c:v>0.04</c:v>
                </c:pt>
                <c:pt idx="3">
                  <c:v>0.01</c:v>
                </c:pt>
                <c:pt idx="4">
                  <c:v>0.01</c:v>
                </c:pt>
                <c:pt idx="5">
                  <c:v>0.02</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E54A-4071-906A-59959563EB30}"/>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E54A-4071-906A-59959563EB30}"/>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52</c:v>
                </c:pt>
                <c:pt idx="1">
                  <c:v>77</c:v>
                </c:pt>
                <c:pt idx="2">
                  <c:v>18</c:v>
                </c:pt>
                <c:pt idx="3">
                  <c:v>2</c:v>
                </c:pt>
                <c:pt idx="4">
                  <c:v>7</c:v>
                </c:pt>
                <c:pt idx="5">
                  <c:v>5</c:v>
                </c:pt>
                <c:pt idx="6">
                  <c:v>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24</c:v>
                </c:pt>
                <c:pt idx="2">
                  <c:v>1</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4.2995910552062172E-2"/>
                  <c:y val="-9.4287821072303504E-2"/>
                </c:manualLayout>
              </c:layout>
              <c:tx>
                <c:rich>
                  <a:bodyPr/>
                  <a:lstStyle/>
                  <a:p>
                    <a:fld id="{A4C7A9E5-2F62-4A98-B8A2-BD9E79D2C24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68</c:v>
                </c:pt>
                <c:pt idx="1">
                  <c:v>22</c:v>
                </c:pt>
                <c:pt idx="2">
                  <c:v>6</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5.8351592892084372E-2"/>
                  <c:y val="-8.2973282543627055E-2"/>
                </c:manualLayout>
              </c:layout>
              <c:tx>
                <c:rich>
                  <a:bodyPr/>
                  <a:lstStyle/>
                  <a:p>
                    <a:fld id="{8D0F3B91-2CC2-4B88-BBD5-683EACE5D830}"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67</c:v>
                </c:pt>
                <c:pt idx="1">
                  <c:v>21</c:v>
                </c:pt>
                <c:pt idx="2">
                  <c:v>7</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19</c:v>
                </c:pt>
                <c:pt idx="2">
                  <c:v>17</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560235960097994"/>
                </c:manualLayout>
              </c:layout>
              <c:tx>
                <c:rich>
                  <a:bodyPr/>
                  <a:lstStyle/>
                  <a:p>
                    <a:fld id="{878CA3EF-C753-4998-9B67-40E7BD3AF52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34</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3.0711364680044971E-3"/>
                  <c:y val="-0.10560235960097991"/>
                </c:manualLayout>
              </c:layout>
              <c:tx>
                <c:rich>
                  <a:bodyPr/>
                  <a:lstStyle/>
                  <a:p>
                    <a:fld id="{C081EFD0-2206-4668-BB55-30E1E09112A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68</c:v>
                </c:pt>
                <c:pt idx="1">
                  <c:v>26</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0.11314538528676417"/>
                </c:manualLayout>
              </c:layout>
              <c:tx>
                <c:rich>
                  <a:bodyPr/>
                  <a:lstStyle/>
                  <a:p>
                    <a:fld id="{60EE7CC2-AF0B-46EB-96E3-D885A5D3B24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27</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9.2134094040133216E-3"/>
                  <c:y val="-0.10937387244387202"/>
                </c:manualLayout>
              </c:layout>
              <c:tx>
                <c:rich>
                  <a:bodyPr/>
                  <a:lstStyle/>
                  <a:p>
                    <a:fld id="{25D765B8-9B72-435C-9590-F8782D18238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671E481-879B-401A-8209-CAE9AA0356C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7ACD5392-B569-441D-A9A8-38BBDF3C90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8B8E0D85-C4D7-4CA4-8E86-5345F7281E0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905F13B5-94E5-489E-9F77-1E087D4CF6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2F105AC8-14B6-48A4-B6B7-E0796E007F0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6802A7D-0AF0-4A10-AC69-FD67FAEA195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E35FCBF3-54D0-42FF-B7D4-F15F7E34CD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DF3BC841-C1E1-4A3D-A811-E8B2937CC6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971E869A-A206-4882-BF6E-2446C9924C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0.88</c:v>
                </c:pt>
                <c:pt idx="3">
                  <c:v>0</c:v>
                </c:pt>
                <c:pt idx="4">
                  <c:v>0.89</c:v>
                </c:pt>
                <c:pt idx="5">
                  <c:v>0.88</c:v>
                </c:pt>
                <c:pt idx="6">
                  <c:v>0.55000000000000004</c:v>
                </c:pt>
                <c:pt idx="7">
                  <c:v>0.81</c:v>
                </c:pt>
                <c:pt idx="8">
                  <c:v>0.76</c:v>
                </c:pt>
                <c:pt idx="9">
                  <c:v>0</c:v>
                </c:pt>
                <c:pt idx="11">
                  <c:v>0.88</c:v>
                </c:pt>
                <c:pt idx="12">
                  <c:v>0.57999999999999996</c:v>
                </c:pt>
                <c:pt idx="13">
                  <c:v>0.69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5313478F-37D9-407A-BF56-C6F455FB2CC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BE176BF-D56D-4622-9697-DEA9E7644D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5524D9F-6F6F-4DA7-B54B-8E645B20AC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E53990F2-35C8-4E6F-B89F-7FEF3AC234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B9615C80-1A68-4C87-8D4D-B4AA824696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F3416D0C-14B0-4E01-B70B-D32B7BD6E0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BB1C0B88-C1F4-4672-9920-2CB9A1C965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B6C7E5B6-5954-4F07-9F84-533499AA7D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714F4B87-9DBC-4E3F-BBA3-EEEDE6950B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0.12</c:v>
                </c:pt>
                <c:pt idx="2">
                  <c:v>1</c:v>
                </c:pt>
                <c:pt idx="3">
                  <c:v>1</c:v>
                </c:pt>
                <c:pt idx="4">
                  <c:v>0.10999999999999999</c:v>
                </c:pt>
                <c:pt idx="5">
                  <c:v>0.12</c:v>
                </c:pt>
                <c:pt idx="6">
                  <c:v>0.44999999999999996</c:v>
                </c:pt>
                <c:pt idx="7">
                  <c:v>0.18999999999999995</c:v>
                </c:pt>
                <c:pt idx="8">
                  <c:v>0.24</c:v>
                </c:pt>
                <c:pt idx="9">
                  <c:v>1</c:v>
                </c:pt>
                <c:pt idx="10">
                  <c:v>1</c:v>
                </c:pt>
                <c:pt idx="11">
                  <c:v>0.12</c:v>
                </c:pt>
                <c:pt idx="12">
                  <c:v>0.42000000000000004</c:v>
                </c:pt>
                <c:pt idx="13">
                  <c:v>0.31000000000000005</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88%</c:v>
                  </c:pt>
                  <c:pt idx="4">
                    <c:v>89%</c:v>
                  </c:pt>
                  <c:pt idx="5">
                    <c:v>88%</c:v>
                  </c:pt>
                  <c:pt idx="6">
                    <c:v>55%</c:v>
                  </c:pt>
                  <c:pt idx="7">
                    <c:v>81%</c:v>
                  </c:pt>
                  <c:pt idx="8">
                    <c:v>76%</c:v>
                  </c:pt>
                  <c:pt idx="11">
                    <c:v>88%</c:v>
                  </c:pt>
                  <c:pt idx="12">
                    <c:v>58%</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7308172D-45E1-49C0-9D71-733B61936C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D2FDD0D-6580-4E77-8DAD-700440F349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A7209CF-F6C4-4F03-B780-6A13A67B06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1B56771A-4510-4D0E-80E9-D396E61325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5499D71-6026-499F-9411-749AEC54E3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E3CCA2A7-73B5-4A16-8F08-033650273BBA}"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EEEA5764-D62D-4866-A36D-EDF5A3C63A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75CC8067-0EFF-43F2-9251-4D1E247206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208AC3F-F77A-453B-A3C4-F9B6A4DDE4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38F2A89-F1A8-4FC7-AF5A-FEE56C468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83246B7-0FAF-4859-8970-AD16755156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4930D46A-B872-44A0-9575-05682EFAA6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B7756DF-2490-4995-888D-E14401C24E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0ABB7C3-F962-40F3-B034-226E188A4D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3C6927E7-425A-4D15-812F-96250B2E44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0.89</c:v>
                </c:pt>
                <c:pt idx="2">
                  <c:v>0.83</c:v>
                </c:pt>
                <c:pt idx="3">
                  <c:v>0.87</c:v>
                </c:pt>
                <c:pt idx="4">
                  <c:v>0.86</c:v>
                </c:pt>
                <c:pt idx="5">
                  <c:v>0.76</c:v>
                </c:pt>
                <c:pt idx="7">
                  <c:v>0</c:v>
                </c:pt>
                <c:pt idx="8">
                  <c:v>0.81</c:v>
                </c:pt>
                <c:pt idx="9">
                  <c:v>0.86</c:v>
                </c:pt>
                <c:pt idx="10">
                  <c:v>0.86</c:v>
                </c:pt>
                <c:pt idx="11">
                  <c:v>0.87</c:v>
                </c:pt>
                <c:pt idx="12">
                  <c:v>0.88</c:v>
                </c:pt>
                <c:pt idx="13">
                  <c:v>0.92</c:v>
                </c:pt>
                <c:pt idx="14">
                  <c:v>0.93</c:v>
                </c:pt>
                <c:pt idx="15">
                  <c:v>0.93</c:v>
                </c:pt>
                <c:pt idx="16">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0D031E2-3135-4254-8BBE-201651E7AB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315D0AE2-3A3D-4A6E-A996-0BF219568A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43E64F98-B8BB-40EE-A2EF-1846A66207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ABD1CA7-4D95-4431-AAA0-605A00CE1B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934F664-9C1A-44EE-AA50-9107ED21A3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9B7225F7-AA1E-417E-9FF7-F8FBBBD5B4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71B1DD4B-81E1-4494-AC3C-B92B971468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4054587F-4EDB-4304-AD9A-9F8BD57117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356C8E8B-5A8E-468C-AFC4-8C019E2E31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4BBDFFB-E028-4CE9-B111-AF91290568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F6951176-4A5D-4531-8844-FFBADC86A8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3E1D27C-C4DA-4453-ADF9-061D628F05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5C1A589D-FE0C-4534-BE3D-C28502CAD8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0C625C65-C9B4-4F2D-AD0C-6841CFDE40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0.10999999999999999</c:v>
                </c:pt>
                <c:pt idx="2">
                  <c:v>0.17000000000000004</c:v>
                </c:pt>
                <c:pt idx="3">
                  <c:v>0.13</c:v>
                </c:pt>
                <c:pt idx="4">
                  <c:v>0.14000000000000001</c:v>
                </c:pt>
                <c:pt idx="5">
                  <c:v>0.24</c:v>
                </c:pt>
                <c:pt idx="6">
                  <c:v>1</c:v>
                </c:pt>
                <c:pt idx="7">
                  <c:v>1</c:v>
                </c:pt>
                <c:pt idx="8">
                  <c:v>0.18999999999999995</c:v>
                </c:pt>
                <c:pt idx="9">
                  <c:v>0.14000000000000001</c:v>
                </c:pt>
                <c:pt idx="10">
                  <c:v>0.14000000000000001</c:v>
                </c:pt>
                <c:pt idx="11">
                  <c:v>0.13</c:v>
                </c:pt>
                <c:pt idx="12">
                  <c:v>0.12</c:v>
                </c:pt>
                <c:pt idx="13">
                  <c:v>7.999999999999996E-2</c:v>
                </c:pt>
                <c:pt idx="14">
                  <c:v>6.9999999999999951E-2</c:v>
                </c:pt>
                <c:pt idx="15">
                  <c:v>6.9999999999999951E-2</c:v>
                </c:pt>
                <c:pt idx="16">
                  <c:v>0.14000000000000001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89%</c:v>
                  </c:pt>
                  <c:pt idx="2">
                    <c:v>83%</c:v>
                  </c:pt>
                  <c:pt idx="3">
                    <c:v>87%</c:v>
                  </c:pt>
                  <c:pt idx="4">
                    <c:v>86%</c:v>
                  </c:pt>
                  <c:pt idx="5">
                    <c:v>76%</c:v>
                  </c:pt>
                  <c:pt idx="8">
                    <c:v>81%</c:v>
                  </c:pt>
                  <c:pt idx="9">
                    <c:v>86%</c:v>
                  </c:pt>
                  <c:pt idx="10">
                    <c:v>86%</c:v>
                  </c:pt>
                  <c:pt idx="11">
                    <c:v>87%</c:v>
                  </c:pt>
                  <c:pt idx="12">
                    <c:v>88%</c:v>
                  </c:pt>
                  <c:pt idx="13">
                    <c:v>92%</c:v>
                  </c:pt>
                  <c:pt idx="14">
                    <c:v>93%</c:v>
                  </c:pt>
                  <c:pt idx="15">
                    <c:v>93%</c:v>
                  </c:pt>
                  <c:pt idx="16">
                    <c:v>86%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0BD37CA-4DE9-4774-9F08-2E5E84E63E4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CE733419-A4C7-45C0-86B4-63180148AE4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90EA5E1-796C-4D73-8ECE-39F3172A4A8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33678BE-33B9-406D-86E1-687FFA0C8651}"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A1D19CAE-5A7C-4EEE-8BAC-B1099E95D3D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BED23B3B-E787-4603-AA3C-83D98680A808}"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C4D75EC3-3F37-4617-9A4B-2E15A8D1B91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0.82</c:v>
                </c:pt>
                <c:pt idx="6">
                  <c:v>0.88</c:v>
                </c:pt>
                <c:pt idx="7">
                  <c:v>0.9</c:v>
                </c:pt>
                <c:pt idx="8">
                  <c:v>0.89</c:v>
                </c:pt>
                <c:pt idx="9">
                  <c:v>0.88</c:v>
                </c:pt>
                <c:pt idx="13">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016C373-BFF3-47F1-A9B1-70FD82FABFB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17B0E2BC-E3B9-492B-A36A-F4C7FBB0CE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2326B90F-6C16-4F45-B844-5FDC619869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1583554A-F2C5-498B-A206-91D433ED94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A774811-99BF-4992-B09D-776739D8E5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89D62C88-F7E4-480A-A1B3-20A41F2190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7625A152-ABF0-4057-85E0-E27B07BC10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0.18000000000000005</c:v>
                </c:pt>
                <c:pt idx="6">
                  <c:v>0.12</c:v>
                </c:pt>
                <c:pt idx="7">
                  <c:v>9.9999999999999978E-2</c:v>
                </c:pt>
                <c:pt idx="8">
                  <c:v>0.10999999999999999</c:v>
                </c:pt>
                <c:pt idx="9">
                  <c:v>0.12</c:v>
                </c:pt>
                <c:pt idx="10">
                  <c:v>1</c:v>
                </c:pt>
                <c:pt idx="11">
                  <c:v>1</c:v>
                </c:pt>
                <c:pt idx="12">
                  <c:v>1</c:v>
                </c:pt>
                <c:pt idx="13">
                  <c:v>0.16000000000000003</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88%</c:v>
                  </c:pt>
                  <c:pt idx="5">
                    <c:v>82%</c:v>
                  </c:pt>
                  <c:pt idx="6">
                    <c:v>88%</c:v>
                  </c:pt>
                  <c:pt idx="7">
                    <c:v>90%</c:v>
                  </c:pt>
                  <c:pt idx="8">
                    <c:v>89%</c:v>
                  </c:pt>
                  <c:pt idx="9">
                    <c:v>88%</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912F6C9B-376C-4657-9727-1AE462A3F1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47BC9AF-DFB4-4DB6-9E74-6486376130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0CABD474-C4BA-473A-9B22-0BE49960D8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2AA0655-978C-4E8C-B9CE-87D857E446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C900CC64-7ABF-4A7F-BA4E-1B41DDB5C1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8ADB6DE3-93DA-40C3-9CFA-B566AE6F30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62408DB-6D62-4C0D-8043-9FF9A6D08BC6}"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699CDD1-27E7-4D96-B027-1CB122BF10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00181FB-BA7B-4661-A4E4-0EC8ECBF5F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9D9AB1DD-775E-4553-AF9A-597C213D27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22F0FA4-EF0B-4079-889B-713AFE59A4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EDBCD9F-7AF8-4D76-BE70-72BA5451C0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BFEFF2C-988A-44C5-8DFF-A283489F2C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4D12926-7FF8-4D60-BADB-F56D5F4318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F01D7CC8-815B-4E26-AA41-F444DB3D75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A1C2BF36-8B01-4E22-B28F-331D374ADC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ECCC7E8D-EDA1-4C8A-8D08-D0B3A33645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0.82</c:v>
                </c:pt>
                <c:pt idx="3">
                  <c:v>0.93</c:v>
                </c:pt>
                <c:pt idx="4">
                  <c:v>0.88</c:v>
                </c:pt>
                <c:pt idx="5">
                  <c:v>0.96</c:v>
                </c:pt>
                <c:pt idx="6">
                  <c:v>0.89</c:v>
                </c:pt>
                <c:pt idx="7">
                  <c:v>0.88</c:v>
                </c:pt>
                <c:pt idx="8">
                  <c:v>0.9</c:v>
                </c:pt>
                <c:pt idx="9">
                  <c:v>0.87</c:v>
                </c:pt>
                <c:pt idx="10">
                  <c:v>0.88</c:v>
                </c:pt>
                <c:pt idx="11">
                  <c:v>0.84</c:v>
                </c:pt>
                <c:pt idx="12">
                  <c:v>0.86</c:v>
                </c:pt>
                <c:pt idx="13">
                  <c:v>0.83</c:v>
                </c:pt>
                <c:pt idx="14">
                  <c:v>0.78</c:v>
                </c:pt>
                <c:pt idx="15">
                  <c:v>0.9</c:v>
                </c:pt>
                <c:pt idx="16">
                  <c:v>0.86</c:v>
                </c:pt>
                <c:pt idx="17">
                  <c:v>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AA4EE7B1-6E54-459C-A87C-18FA227316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E3080B2A-B5FA-4F96-9937-C969F0E092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D716A1DE-B689-4E1F-B3FF-7B71A8658E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1A6FFBB2-E195-492E-B162-CCFB077ED6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15F79BF-7CC2-4565-91B3-C39EC05DD8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C8E82EA-F846-4439-B45E-3024075B55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DDFBDA8-3DEF-416E-A683-98A776CE21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CB37D69-134D-4F22-B251-94099978BC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9967F0FA-0868-42F1-B796-7B1EB2B080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7073E6FE-A507-4A33-97EA-B26955572D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084B2E4-22CB-4514-988E-692FA5FF71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7F62C6F8-D6A9-49F7-B11C-50156351A5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2FCABBC-1B80-4AED-AA42-8C6F811842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DDCA791-76CD-48CF-AFCC-CDEF3CBE91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B5381E93-EF45-4CD5-A852-2C17637FAB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70FABC4F-63F4-4585-A36B-D10A808AE0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460233C2-9ACE-4280-B8B6-AED61F52B5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0.18000000000000005</c:v>
                </c:pt>
                <c:pt idx="3">
                  <c:v>6.9999999999999951E-2</c:v>
                </c:pt>
                <c:pt idx="4">
                  <c:v>0.12</c:v>
                </c:pt>
                <c:pt idx="5">
                  <c:v>4.0000000000000036E-2</c:v>
                </c:pt>
                <c:pt idx="6">
                  <c:v>0.10999999999999999</c:v>
                </c:pt>
                <c:pt idx="7">
                  <c:v>0.12</c:v>
                </c:pt>
                <c:pt idx="8">
                  <c:v>9.9999999999999978E-2</c:v>
                </c:pt>
                <c:pt idx="9">
                  <c:v>0.13</c:v>
                </c:pt>
                <c:pt idx="10">
                  <c:v>0.12</c:v>
                </c:pt>
                <c:pt idx="11">
                  <c:v>0.16000000000000003</c:v>
                </c:pt>
                <c:pt idx="12">
                  <c:v>0.14000000000000001</c:v>
                </c:pt>
                <c:pt idx="13">
                  <c:v>0.17000000000000004</c:v>
                </c:pt>
                <c:pt idx="14">
                  <c:v>0.21999999999999997</c:v>
                </c:pt>
                <c:pt idx="15">
                  <c:v>9.9999999999999978E-2</c:v>
                </c:pt>
                <c:pt idx="16">
                  <c:v>0.14000000000000001</c:v>
                </c:pt>
                <c:pt idx="17">
                  <c:v>9.9999999999999978E-2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82%</c:v>
                  </c:pt>
                  <c:pt idx="3">
                    <c:v>93%</c:v>
                  </c:pt>
                  <c:pt idx="4">
                    <c:v>88%</c:v>
                  </c:pt>
                  <c:pt idx="5">
                    <c:v>96%</c:v>
                  </c:pt>
                  <c:pt idx="6">
                    <c:v>89%</c:v>
                  </c:pt>
                  <c:pt idx="7">
                    <c:v>88%</c:v>
                  </c:pt>
                  <c:pt idx="8">
                    <c:v>90%</c:v>
                  </c:pt>
                  <c:pt idx="9">
                    <c:v>87%</c:v>
                  </c:pt>
                  <c:pt idx="10">
                    <c:v>88%</c:v>
                  </c:pt>
                  <c:pt idx="11">
                    <c:v>84%</c:v>
                  </c:pt>
                  <c:pt idx="12">
                    <c:v>86%</c:v>
                  </c:pt>
                  <c:pt idx="13">
                    <c:v>83%</c:v>
                  </c:pt>
                  <c:pt idx="14">
                    <c:v>78%</c:v>
                  </c:pt>
                  <c:pt idx="15">
                    <c:v>90%</c:v>
                  </c:pt>
                  <c:pt idx="16">
                    <c:v>86%</c:v>
                  </c:pt>
                  <c:pt idx="17">
                    <c:v>90%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83E4269B-0D6E-4548-BC78-4C04F50DCD6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3D747844-763F-4555-BE68-D3E6AC8F90D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6CF83D07-BE24-49DE-903A-341378EE89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46352AD4-82A2-4AC2-8333-FFE43E48D64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9360D424-F6B2-46A9-AEB4-C63FB6AA259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0D40DD94-8091-4B4D-8CE6-D09432D5CF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2FA52CD7-7F7F-4443-ADA3-E4E84129C0C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7B79D5D8-951B-4DB0-B5D7-0BBB61BA43A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5361C82F-18B7-45EC-8ECE-2E0A7936261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0.88</c:v>
                </c:pt>
                <c:pt idx="3">
                  <c:v>0</c:v>
                </c:pt>
                <c:pt idx="4" formatCode="0%">
                  <c:v>0.87</c:v>
                </c:pt>
                <c:pt idx="5" formatCode="0%">
                  <c:v>0.83</c:v>
                </c:pt>
                <c:pt idx="6" formatCode="0%">
                  <c:v>0.9</c:v>
                </c:pt>
                <c:pt idx="7" formatCode="0%">
                  <c:v>0.85</c:v>
                </c:pt>
                <c:pt idx="8" formatCode="0%">
                  <c:v>0.91</c:v>
                </c:pt>
                <c:pt idx="9" formatCode="0%">
                  <c:v>0.83</c:v>
                </c:pt>
                <c:pt idx="10" formatCode="0%">
                  <c:v>0</c:v>
                </c:pt>
                <c:pt idx="11" formatCode="0%">
                  <c:v>0.86</c:v>
                </c:pt>
                <c:pt idx="12" formatCode="0%">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8C160376-72A5-4F67-88DD-32B87FF5499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A08B62F6-448F-4E22-881F-D23482F88C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BA3F92F9-0219-4BD2-BDF6-47C6AEB3C9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F47A7F49-F402-4152-8317-E999A69A55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546D2A7C-B381-4E80-BB93-C76CF9C934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23DB6C70-E525-4EBF-B59E-231BA5D05B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1363F6C2-88BE-4B14-A343-2C87ECC8A7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F51D659A-EBA6-4B47-9A2D-FDEAF7A607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23A5F045-95A9-4419-94DD-3A51B1337E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A8B4BE3A-3A12-4942-8CA8-534C59C77E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0.13</c:v>
                </c:pt>
                <c:pt idx="5">
                  <c:v>0.17000000000000004</c:v>
                </c:pt>
                <c:pt idx="6">
                  <c:v>9.9999999999999978E-2</c:v>
                </c:pt>
                <c:pt idx="7">
                  <c:v>0.15000000000000002</c:v>
                </c:pt>
                <c:pt idx="8">
                  <c:v>8.9999999999999969E-2</c:v>
                </c:pt>
                <c:pt idx="9">
                  <c:v>0.17000000000000004</c:v>
                </c:pt>
                <c:pt idx="10">
                  <c:v>1</c:v>
                </c:pt>
                <c:pt idx="11">
                  <c:v>0.14000000000000001</c:v>
                </c:pt>
                <c:pt idx="12">
                  <c:v>0.16000000000000003</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88%</c:v>
                  </c:pt>
                  <c:pt idx="4">
                    <c:v>87%</c:v>
                  </c:pt>
                  <c:pt idx="5">
                    <c:v>83%</c:v>
                  </c:pt>
                  <c:pt idx="6">
                    <c:v>90%</c:v>
                  </c:pt>
                  <c:pt idx="7">
                    <c:v>85%</c:v>
                  </c:pt>
                  <c:pt idx="8">
                    <c:v>91%</c:v>
                  </c:pt>
                  <c:pt idx="9">
                    <c:v>83%</c:v>
                  </c:pt>
                  <c:pt idx="11">
                    <c:v>86%</c:v>
                  </c:pt>
                  <c:pt idx="12">
                    <c:v>84%</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F076973F-C567-43AA-AA00-9ACE99FDFF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EA5F5F4C-D5F5-425C-9DE4-6BCE1B74A5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FBFD9553-12BA-44D6-A654-31C73D5BF1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EB161365-39D8-4D62-9515-C43AC0C645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B6EE0543-67EB-458A-BB64-DFF2A2145E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50C327AE-B414-4FBE-B3CB-78CEBED03E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300A6FD4-A7E6-449F-A0AC-AB74ACB3EE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0.86</c:v>
                </c:pt>
                <c:pt idx="3">
                  <c:v>0.85</c:v>
                </c:pt>
                <c:pt idx="4">
                  <c:v>0.83</c:v>
                </c:pt>
                <c:pt idx="5">
                  <c:v>0.87</c:v>
                </c:pt>
                <c:pt idx="6">
                  <c:v>0.75</c:v>
                </c:pt>
                <c:pt idx="7" formatCode="0%;;">
                  <c:v>0</c:v>
                </c:pt>
                <c:pt idx="8" formatCode="0%;;">
                  <c:v>0</c:v>
                </c:pt>
                <c:pt idx="9" formatCode="0%;;">
                  <c:v>0.86</c:v>
                </c:pt>
                <c:pt idx="10" formatCode="0%;;">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891607C2-ACF7-4915-BC73-9F7FED6DD8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B207E85A-69E4-4FFA-8951-945B079CFB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356146A2-6383-4F7C-9747-9E2888BE19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7B6CDCA8-B304-4E91-8C11-DFC8691998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00CD9124-8EE0-4E93-8497-199846CCEA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26394A81-F0EB-4EDA-AED0-3F1EEB1047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94699B79-038C-4E71-BDFC-88C10C5408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A110242F-098C-4056-AF3A-005213AE6B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0.14000000000000001</c:v>
                </c:pt>
                <c:pt idx="3">
                  <c:v>0.15000000000000002</c:v>
                </c:pt>
                <c:pt idx="4">
                  <c:v>0.17000000000000004</c:v>
                </c:pt>
                <c:pt idx="5">
                  <c:v>0.13</c:v>
                </c:pt>
                <c:pt idx="6">
                  <c:v>0.25</c:v>
                </c:pt>
                <c:pt idx="8">
                  <c:v>1</c:v>
                </c:pt>
                <c:pt idx="9">
                  <c:v>0.14000000000000001</c:v>
                </c:pt>
                <c:pt idx="10">
                  <c:v>0.10999999999999999</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86%</c:v>
                  </c:pt>
                  <c:pt idx="3">
                    <c:v>85%</c:v>
                  </c:pt>
                  <c:pt idx="4">
                    <c:v>83%</c:v>
                  </c:pt>
                  <c:pt idx="5">
                    <c:v>87%</c:v>
                  </c:pt>
                  <c:pt idx="6">
                    <c:v>75%</c:v>
                  </c:pt>
                  <c:pt idx="9">
                    <c:v>86%</c:v>
                  </c:pt>
                  <c:pt idx="10">
                    <c:v>89%</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3.7715128428921388E-3"/>
                </c:manualLayout>
              </c:layout>
              <c:tx>
                <c:rich>
                  <a:bodyPr/>
                  <a:lstStyle/>
                  <a:p>
                    <a:pPr>
                      <a:defRPr sz="1200" b="1">
                        <a:solidFill>
                          <a:schemeClr val="bg2"/>
                        </a:solidFill>
                      </a:defRPr>
                    </a:pPr>
                    <a:fld id="{E80D09F4-90AB-44A6-AF96-58053449940E}"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3.4430583489328528E-3"/>
                  <c:y val="-1.8857564214460693E-2"/>
                </c:manualLayout>
              </c:layout>
              <c:tx>
                <c:rich>
                  <a:bodyPr/>
                  <a:lstStyle/>
                  <a:p>
                    <a:pPr>
                      <a:defRPr sz="1200" b="1">
                        <a:solidFill>
                          <a:schemeClr val="bg2"/>
                        </a:solidFill>
                      </a:defRPr>
                    </a:pPr>
                    <a:fld id="{E9320F7D-BFE2-4CE0-9C3B-642D2967DA56}"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27</c:v>
                </c:pt>
                <c:pt idx="2">
                  <c:v>21</c:v>
                </c:pt>
                <c:pt idx="3">
                  <c:v>15</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37</c:v>
                </c:pt>
                <c:pt idx="2">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0.42</c:v>
                </c:pt>
                <c:pt idx="1">
                  <c:v>0.5</c:v>
                </c:pt>
                <c:pt idx="2">
                  <c:v>0.56999999999999995</c:v>
                </c:pt>
                <c:pt idx="3">
                  <c:v>0.6</c:v>
                </c:pt>
                <c:pt idx="4">
                  <c:v>0.6</c:v>
                </c:pt>
                <c:pt idx="5">
                  <c:v>0.62</c:v>
                </c:pt>
                <c:pt idx="6">
                  <c:v>0.65</c:v>
                </c:pt>
                <c:pt idx="7">
                  <c:v>0.66</c:v>
                </c:pt>
                <c:pt idx="8">
                  <c:v>0.68</c:v>
                </c:pt>
                <c:pt idx="9">
                  <c:v>0.68</c:v>
                </c:pt>
                <c:pt idx="10">
                  <c:v>0.69</c:v>
                </c:pt>
                <c:pt idx="11">
                  <c:v>0.69</c:v>
                </c:pt>
                <c:pt idx="12">
                  <c:v>0.7</c:v>
                </c:pt>
                <c:pt idx="13">
                  <c:v>0.73</c:v>
                </c:pt>
                <c:pt idx="14">
                  <c:v>0.73</c:v>
                </c:pt>
                <c:pt idx="15">
                  <c:v>0.73</c:v>
                </c:pt>
                <c:pt idx="16">
                  <c:v>0.73</c:v>
                </c:pt>
                <c:pt idx="17">
                  <c:v>0.74</c:v>
                </c:pt>
                <c:pt idx="18">
                  <c:v>0.74</c:v>
                </c:pt>
                <c:pt idx="19">
                  <c:v>0.75</c:v>
                </c:pt>
                <c:pt idx="20">
                  <c:v>0.77</c:v>
                </c:pt>
                <c:pt idx="21">
                  <c:v>0.77</c:v>
                </c:pt>
                <c:pt idx="22">
                  <c:v>0.77</c:v>
                </c:pt>
                <c:pt idx="23">
                  <c:v>0.78</c:v>
                </c:pt>
                <c:pt idx="24">
                  <c:v>0.78</c:v>
                </c:pt>
                <c:pt idx="25">
                  <c:v>0.79</c:v>
                </c:pt>
                <c:pt idx="26">
                  <c:v>0.79</c:v>
                </c:pt>
                <c:pt idx="27">
                  <c:v>0.8</c:v>
                </c:pt>
                <c:pt idx="28">
                  <c:v>0.8</c:v>
                </c:pt>
                <c:pt idx="29">
                  <c:v>0.81</c:v>
                </c:pt>
                <c:pt idx="30">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0.06</c:v>
                </c:pt>
                <c:pt idx="1">
                  <c:v>0.78</c:v>
                </c:pt>
                <c:pt idx="2">
                  <c:v>0.45</c:v>
                </c:pt>
                <c:pt idx="3">
                  <c:v>0.22</c:v>
                </c:pt>
                <c:pt idx="4">
                  <c:v>0.06</c:v>
                </c:pt>
                <c:pt idx="5">
                  <c:v>0.18</c:v>
                </c:pt>
                <c:pt idx="6">
                  <c:v>0.01</c:v>
                </c:pt>
                <c:pt idx="7">
                  <c:v>0.03</c:v>
                </c:pt>
                <c:pt idx="8">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86</c:v>
                </c:pt>
                <c:pt idx="2">
                  <c:v>55</c:v>
                </c:pt>
                <c:pt idx="3">
                  <c:v>28</c:v>
                </c:pt>
                <c:pt idx="4">
                  <c:v>12</c:v>
                </c:pt>
                <c:pt idx="5">
                  <c:v>32</c:v>
                </c:pt>
                <c:pt idx="6">
                  <c:v>3</c:v>
                </c:pt>
                <c:pt idx="7">
                  <c:v>5</c:v>
                </c:pt>
                <c:pt idx="8">
                  <c:v>17</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69</c:v>
                </c:pt>
                <c:pt idx="2">
                  <c:v>37</c:v>
                </c:pt>
                <c:pt idx="3">
                  <c:v>16</c:v>
                </c:pt>
                <c:pt idx="4">
                  <c:v>2</c:v>
                </c:pt>
                <c:pt idx="5">
                  <c:v>8</c:v>
                </c:pt>
                <c:pt idx="6">
                  <c:v>0</c:v>
                </c:pt>
                <c:pt idx="7">
                  <c:v>1</c:v>
                </c:pt>
                <c:pt idx="8">
                  <c:v>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7.3707275232106614E-2"/>
                  <c:y val="-7.1658744014950634E-2"/>
                </c:manualLayout>
              </c:layout>
              <c:tx>
                <c:rich>
                  <a:bodyPr/>
                  <a:lstStyle/>
                  <a:p>
                    <a:fld id="{952B0960-AD4B-4571-ADBD-730F8CC5BA7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36</c:v>
                </c:pt>
                <c:pt idx="2">
                  <c:v>9</c:v>
                </c:pt>
                <c:pt idx="3">
                  <c:v>5</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0.77</c:v>
                </c:pt>
                <c:pt idx="1">
                  <c:v>0.77</c:v>
                </c:pt>
                <c:pt idx="2">
                  <c:v>0.78</c:v>
                </c:pt>
                <c:pt idx="3">
                  <c:v>0.78</c:v>
                </c:pt>
                <c:pt idx="4">
                  <c:v>0.78</c:v>
                </c:pt>
                <c:pt idx="5">
                  <c:v>0.79</c:v>
                </c:pt>
                <c:pt idx="6">
                  <c:v>0.79</c:v>
                </c:pt>
                <c:pt idx="7">
                  <c:v>0.81</c:v>
                </c:pt>
                <c:pt idx="8">
                  <c:v>0.82</c:v>
                </c:pt>
                <c:pt idx="9">
                  <c:v>0.82</c:v>
                </c:pt>
                <c:pt idx="10">
                  <c:v>0.82</c:v>
                </c:pt>
                <c:pt idx="11">
                  <c:v>0.83</c:v>
                </c:pt>
                <c:pt idx="12">
                  <c:v>0.83</c:v>
                </c:pt>
                <c:pt idx="13">
                  <c:v>0.83</c:v>
                </c:pt>
                <c:pt idx="14">
                  <c:v>0.83</c:v>
                </c:pt>
                <c:pt idx="15">
                  <c:v>0.84</c:v>
                </c:pt>
                <c:pt idx="16">
                  <c:v>0.84</c:v>
                </c:pt>
                <c:pt idx="17">
                  <c:v>0.85</c:v>
                </c:pt>
                <c:pt idx="18">
                  <c:v>0.86</c:v>
                </c:pt>
                <c:pt idx="19">
                  <c:v>0.86</c:v>
                </c:pt>
                <c:pt idx="20">
                  <c:v>0.87</c:v>
                </c:pt>
                <c:pt idx="21">
                  <c:v>0.87</c:v>
                </c:pt>
                <c:pt idx="22">
                  <c:v>0.87</c:v>
                </c:pt>
                <c:pt idx="23">
                  <c:v>0.89</c:v>
                </c:pt>
                <c:pt idx="24">
                  <c:v>0.89</c:v>
                </c:pt>
                <c:pt idx="25">
                  <c:v>0.89</c:v>
                </c:pt>
                <c:pt idx="26">
                  <c:v>0.91</c:v>
                </c:pt>
                <c:pt idx="27">
                  <c:v>0.91</c:v>
                </c:pt>
                <c:pt idx="28">
                  <c:v>0.91</c:v>
                </c:pt>
                <c:pt idx="29">
                  <c:v>0.93</c:v>
                </c:pt>
                <c:pt idx="30">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0.84</c:v>
                </c:pt>
                <c:pt idx="1">
                  <c:v>0.84</c:v>
                </c:pt>
                <c:pt idx="2">
                  <c:v>0.84</c:v>
                </c:pt>
                <c:pt idx="3">
                  <c:v>0.84</c:v>
                </c:pt>
                <c:pt idx="4">
                  <c:v>0.84</c:v>
                </c:pt>
                <c:pt idx="5">
                  <c:v>0.84</c:v>
                </c:pt>
                <c:pt idx="6">
                  <c:v>0.84</c:v>
                </c:pt>
                <c:pt idx="7">
                  <c:v>0.84</c:v>
                </c:pt>
                <c:pt idx="8">
                  <c:v>0.84</c:v>
                </c:pt>
                <c:pt idx="9">
                  <c:v>0.84</c:v>
                </c:pt>
                <c:pt idx="10">
                  <c:v>0.84</c:v>
                </c:pt>
                <c:pt idx="11">
                  <c:v>0.84</c:v>
                </c:pt>
                <c:pt idx="12">
                  <c:v>0.84</c:v>
                </c:pt>
                <c:pt idx="13">
                  <c:v>0.84</c:v>
                </c:pt>
                <c:pt idx="14">
                  <c:v>0.84</c:v>
                </c:pt>
                <c:pt idx="15">
                  <c:v>0.84</c:v>
                </c:pt>
                <c:pt idx="16">
                  <c:v>0.84</c:v>
                </c:pt>
                <c:pt idx="17">
                  <c:v>0.84</c:v>
                </c:pt>
                <c:pt idx="18">
                  <c:v>0.84</c:v>
                </c:pt>
                <c:pt idx="19">
                  <c:v>0.84</c:v>
                </c:pt>
                <c:pt idx="20">
                  <c:v>0.84</c:v>
                </c:pt>
                <c:pt idx="21">
                  <c:v>0.84</c:v>
                </c:pt>
                <c:pt idx="22">
                  <c:v>0.84</c:v>
                </c:pt>
                <c:pt idx="23">
                  <c:v>0.84</c:v>
                </c:pt>
                <c:pt idx="24">
                  <c:v>0.84</c:v>
                </c:pt>
                <c:pt idx="25">
                  <c:v>0.84</c:v>
                </c:pt>
                <c:pt idx="26">
                  <c:v>0.84</c:v>
                </c:pt>
                <c:pt idx="27">
                  <c:v>0.84</c:v>
                </c:pt>
                <c:pt idx="28">
                  <c:v>0.84</c:v>
                </c:pt>
                <c:pt idx="29">
                  <c:v>0.84</c:v>
                </c:pt>
                <c:pt idx="30">
                  <c:v>0.84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9.8276366976142102E-2"/>
                  <c:y val="1.1314538528676346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41181E-4"/>
                  <c:y val="7.5430256857842775E-3"/>
                </c:manualLayout>
              </c:layout>
              <c:tx>
                <c:rich>
                  <a:bodyPr/>
                  <a:lstStyle/>
                  <a:p>
                    <a:pPr>
                      <a:defRPr sz="1200" b="1">
                        <a:solidFill>
                          <a:schemeClr val="bg2"/>
                        </a:solidFill>
                      </a:defRPr>
                    </a:pPr>
                    <a:fld id="{7E7F740A-373F-43DC-BE92-42851E72E8BC}"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23</c:v>
                </c:pt>
                <c:pt idx="2">
                  <c:v>10</c:v>
                </c:pt>
                <c:pt idx="3">
                  <c:v>8</c:v>
                </c:pt>
                <c:pt idx="4">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3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DEVON INTEGRATED CARE SYSTEM</a:t>
            </a:r>
            <a:endParaRPr lang="en-GB" sz="43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53943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DEVON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DEVON INTEGRATED CARE SYSTEM, 35,773</a:t>
            </a:r>
            <a:r>
              <a:rPr lang="en-GB" sz="1600"/>
              <a:t> questionnaires were sent out, and </a:t>
            </a:r>
            <a:r>
              <a:rPr lang="en-GB" sz="1600" b="1">
                <a:solidFill>
                  <a:srgbClr val="005EB8"/>
                </a:solidFill>
              </a:rPr>
              <a:t>14,201</a:t>
            </a:r>
            <a:r>
              <a:rPr lang="en-GB" sz="1600"/>
              <a:t> were returned completed. This represents a response rate of </a:t>
            </a:r>
            <a:r>
              <a:rPr lang="en-GB" sz="1600" b="1">
                <a:solidFill>
                  <a:srgbClr val="005EB8"/>
                </a:solidFill>
              </a:rPr>
              <a:t>40%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87853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a:p>
            <a:endParaRPr lang="en-GB" sz="1400" dirty="0"/>
          </a:p>
          <a:p>
            <a:r>
              <a:rPr lang="en-GB" sz="1400" dirty="0"/>
              <a:t>This report contains COAST AND COUNTRY PCN, which includes practices that are based in CORNWALL AND THE ISLES OF SCILLY INTEGRATED CARE SYSTEM. All practices within that PCN are included in this report where the PCN results are mentioned, but these practices are not included in the overall ICS results.</a:t>
            </a:r>
          </a:p>
          <a:p>
            <a:endParaRPr lang="en-GB" sz="1600" dirty="0"/>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116713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470213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5123967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705081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37876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406548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860934254"/>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(14,065); PCN bases range from 179 to 829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3183668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6757502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81785566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92961577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5629195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593093162"/>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44521291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325168228"/>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1996682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8086666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60350114"/>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TEMPLER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HAMS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045030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9874465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(14,065); PCN bases range from 179 to 829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29378658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0643721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9181080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96273765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(13,990); PCN bases range from 177 to 827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155553719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553269160"/>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4384684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6229673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150145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833150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840273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243580609"/>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(13,296); PCN bases range from 164 to 782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8815750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0623691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1089661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73277351"/>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823308453"/>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853050386"/>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126602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185441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62275479"/>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305249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523218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3295071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(13,296); PCN bases range from 164 to 782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665147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7035990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202999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634853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380607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88926457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(7,153); PCN bases range from 119 to 473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9818096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4420410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8822151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047206485"/>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082791312"/>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DEVON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02509450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3338772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36733172"/>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DRAKE MEDICAL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HAMS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720426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956667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3036051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(7,153); PCN bases range from 119 to 473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797524822"/>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724189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596799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578522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6911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454595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73829776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(3,588); PCN bases range from 52 to 282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2720315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7292274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0557905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55628517"/>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26314371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DEVON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261716185"/>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5810193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77314190"/>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TORRIDGE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511051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474324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6397284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(3,588); PCN bases range from 52 to 282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7593407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1147437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26659726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(13,749); PCN bases range from 177 to 804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80006911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02459136"/>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9356615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2776380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(9,134); PCN bases range from 70 to 486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9077613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290788346"/>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962507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112639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059454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078076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320844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2791850"/>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(13,190); PCN bases range from 165 to 761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580064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568325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209543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68670596"/>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41961637"/>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142275015"/>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612080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9857075"/>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EXETER CITY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20527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481551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0894008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(13,190); PCN bases range from 165 to 761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73045091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6099881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1877214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898271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653059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909700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4438335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(11,299); PCN bases range from 112 to 630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117465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8238507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8928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321570870"/>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19745587"/>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72369907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5868183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72628542"/>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COAST AND COUNTRY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375987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438429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0932426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(11,299); PCN bases range from 112 to 630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85996301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4997661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8001005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54867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03528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567813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517071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(13,841); PCN bases range from 178 to 809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3495710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858671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618456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8720476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93132086"/>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21776838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854273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07621699"/>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187147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971334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0806083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(13,841); PCN bases range from 178 to 809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03758898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4472663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0682279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78635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441478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65136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5461279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(12,512); PCN bases range from 150 to 707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592232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679634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159590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51415481"/>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57085736"/>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83873317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6501247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63488908"/>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COAST AND COUNTRY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967806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423482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5530540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(12,512); PCN bases range from 150 to 707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8207366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45570464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350405565"/>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9529053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298200760"/>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(13,539); PCN bases range from 173 to 783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31714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283888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01706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948748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204958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51167612"/>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(13,434); PCN bases range from 169 to 772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9361772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2578142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3110100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34758732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72706400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1628482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3880016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171455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278016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540541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7337066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1037942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(13,451); PCN bases range from 167 to 782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42358967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492595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3083967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3594860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20079405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27108110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240626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7505194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055982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734293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525897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5374289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(10,047); PCN bases range from 134 to 605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181172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655197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937047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208267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20897106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67022104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39099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80689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667383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103407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462763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509011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(13,092); PCN bases range from 162 to 753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685850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031952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641861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755848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18525088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85330630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229106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520277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84664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506669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265750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244872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(13,424); PCN bases range from 168 to 773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6859743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846828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765505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114911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96003919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72199385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188757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431073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25045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859372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65298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8931644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(12,741); PCN bases range from 153 to 737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941075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102009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7683106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855731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8213758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53754571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6605449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9938100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60049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914667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431994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7986750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(13,464); PCN bases range from 169 to 777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2768111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9852701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2323771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4354042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50616029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76829040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583548405"/>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 to 7,789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054749838"/>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83 to 12,451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536325077"/>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42 to 13,268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23258661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 to 3,233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8086814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83686929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62295456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12185558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1062795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678159706"/>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15311885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(13,451).</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169394942"/>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54127702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5,163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88658197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476326902"/>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99051838"/>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1,532 to 3,886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14296798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89 to 3,499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7372541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DEVON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13143723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(13,451).</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066066599"/>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80100040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30028044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95864947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752849735"/>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 to 7,348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99569196"/>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12,819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71720980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2,441 to 10,877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5776438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528528563"/>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(13,451).</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8149630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91734484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3835783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3151719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6377341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(3,263).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236711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687014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366377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5369866"/>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96684250"/>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84615844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1598458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9332610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822744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9848247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6235802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085626069"/>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(6,652); PCN bases range from 81 to 435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729170158"/>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4096368289"/>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1494415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7964177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6284024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82443967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9136777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56456642"/>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HAMS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3346400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86445590"/>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(6,652); PCN bases range from 81 to 435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0193917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64285618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09834929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259717099"/>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(14,085); PCN bases range from 182 to 831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746281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086629881"/>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7138311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8521772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913954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095282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704650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08582603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(12,676); PCN bases range from 170 to 749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772070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6200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331402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40670812"/>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78506060"/>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19372249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08249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97487543"/>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TORQUAY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186617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8121681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(12,676); PCN bases range from 170 to 749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44205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35865370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963882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5504145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3289368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(6,860).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98782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411197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376463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55037277"/>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81883065"/>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87267752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23440</TotalTime>
  <Words>8941</Words>
  <Application>Microsoft Office PowerPoint</Application>
  <PresentationFormat>Widescreen</PresentationFormat>
  <Paragraphs>1768</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1061</cp:revision>
  <dcterms:created xsi:type="dcterms:W3CDTF">2020-01-09T15:19:38Z</dcterms:created>
  <dcterms:modified xsi:type="dcterms:W3CDTF">2024-07-03T08:59:52Z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