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83</c:v>
                </c:pt>
                <c:pt idx="1">
                  <c:v>84</c:v>
                </c:pt>
                <c:pt idx="2">
                  <c:v>75</c:v>
                </c:pt>
                <c:pt idx="3">
                  <c:v>72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13</c:v>
                </c:pt>
                <c:pt idx="3">
                  <c:v>13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37</c:v>
                </c:pt>
                <c:pt idx="1">
                  <c:v>35</c:v>
                </c:pt>
                <c:pt idx="2">
                  <c:v>15</c:v>
                </c:pt>
                <c:pt idx="3">
                  <c:v>8</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Sheet1!$B$2:$B$46</c:f>
              <c:numCache>
                <c:formatCode>0%</c:formatCode>
                <c:ptCount val="45"/>
                <c:pt idx="0">
                  <c:v>0.51</c:v>
                </c:pt>
                <c:pt idx="1">
                  <c:v>0.61</c:v>
                </c:pt>
                <c:pt idx="2">
                  <c:v>0.61</c:v>
                </c:pt>
                <c:pt idx="3">
                  <c:v>0.62</c:v>
                </c:pt>
                <c:pt idx="4">
                  <c:v>0.64</c:v>
                </c:pt>
                <c:pt idx="5">
                  <c:v>0.65</c:v>
                </c:pt>
                <c:pt idx="6">
                  <c:v>0.66</c:v>
                </c:pt>
                <c:pt idx="7">
                  <c:v>0.67</c:v>
                </c:pt>
                <c:pt idx="8">
                  <c:v>0.67</c:v>
                </c:pt>
                <c:pt idx="9">
                  <c:v>0.69</c:v>
                </c:pt>
                <c:pt idx="10">
                  <c:v>0.7</c:v>
                </c:pt>
                <c:pt idx="11">
                  <c:v>0.7</c:v>
                </c:pt>
                <c:pt idx="12">
                  <c:v>0.71</c:v>
                </c:pt>
                <c:pt idx="13">
                  <c:v>0.72</c:v>
                </c:pt>
                <c:pt idx="14">
                  <c:v>0.72</c:v>
                </c:pt>
                <c:pt idx="15">
                  <c:v>0.75</c:v>
                </c:pt>
                <c:pt idx="16">
                  <c:v>0.75</c:v>
                </c:pt>
                <c:pt idx="17">
                  <c:v>0.76</c:v>
                </c:pt>
                <c:pt idx="18">
                  <c:v>0.76</c:v>
                </c:pt>
                <c:pt idx="19">
                  <c:v>0.78</c:v>
                </c:pt>
                <c:pt idx="20">
                  <c:v>0.8</c:v>
                </c:pt>
                <c:pt idx="21">
                  <c:v>0.8</c:v>
                </c:pt>
                <c:pt idx="22">
                  <c:v>0.83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Sheet1!$C$2:$C$46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15</c:v>
                </c:pt>
                <c:pt idx="1">
                  <c:v>85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67</c:v>
                </c:pt>
                <c:pt idx="1">
                  <c:v>72</c:v>
                </c:pt>
                <c:pt idx="2">
                  <c:v>56</c:v>
                </c:pt>
                <c:pt idx="3">
                  <c:v>51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33</c:v>
                </c:pt>
                <c:pt idx="1">
                  <c:v>28</c:v>
                </c:pt>
                <c:pt idx="2">
                  <c:v>44</c:v>
                </c:pt>
                <c:pt idx="3">
                  <c:v>49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13</c:v>
                </c:pt>
                <c:pt idx="1">
                  <c:v>38</c:v>
                </c:pt>
                <c:pt idx="2">
                  <c:v>25</c:v>
                </c:pt>
                <c:pt idx="3">
                  <c:v>24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Sheet1!$B$2:$B$46</c:f>
              <c:numCache>
                <c:formatCode>0%</c:formatCode>
                <c:ptCount val="45"/>
                <c:pt idx="0">
                  <c:v>0.15</c:v>
                </c:pt>
                <c:pt idx="1">
                  <c:v>0.25</c:v>
                </c:pt>
                <c:pt idx="2">
                  <c:v>0.26</c:v>
                </c:pt>
                <c:pt idx="3">
                  <c:v>0.32</c:v>
                </c:pt>
                <c:pt idx="4">
                  <c:v>0.37</c:v>
                </c:pt>
                <c:pt idx="5">
                  <c:v>0.38</c:v>
                </c:pt>
                <c:pt idx="6">
                  <c:v>0.39</c:v>
                </c:pt>
                <c:pt idx="7">
                  <c:v>0.41</c:v>
                </c:pt>
                <c:pt idx="8">
                  <c:v>0.44</c:v>
                </c:pt>
                <c:pt idx="9">
                  <c:v>0.44</c:v>
                </c:pt>
                <c:pt idx="10">
                  <c:v>0.46</c:v>
                </c:pt>
                <c:pt idx="11">
                  <c:v>0.46</c:v>
                </c:pt>
                <c:pt idx="12">
                  <c:v>0.47</c:v>
                </c:pt>
                <c:pt idx="13">
                  <c:v>0.49</c:v>
                </c:pt>
                <c:pt idx="14">
                  <c:v>0.51</c:v>
                </c:pt>
                <c:pt idx="15">
                  <c:v>0.53</c:v>
                </c:pt>
                <c:pt idx="16">
                  <c:v>0.54</c:v>
                </c:pt>
                <c:pt idx="17">
                  <c:v>0.61</c:v>
                </c:pt>
                <c:pt idx="18">
                  <c:v>0.62</c:v>
                </c:pt>
                <c:pt idx="19">
                  <c:v>0.65</c:v>
                </c:pt>
                <c:pt idx="20">
                  <c:v>0.67</c:v>
                </c:pt>
                <c:pt idx="21">
                  <c:v>0.7</c:v>
                </c:pt>
                <c:pt idx="22">
                  <c:v>0.74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Sheet1!$C$2:$C$46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pt idx="22">
                  <c:v>0.51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90</c:v>
                </c:pt>
                <c:pt idx="2">
                  <c:v>84</c:v>
                </c:pt>
                <c:pt idx="3">
                  <c:v>83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11</c:v>
                </c:pt>
                <c:pt idx="1">
                  <c:v>10</c:v>
                </c:pt>
                <c:pt idx="2">
                  <c:v>16</c:v>
                </c:pt>
                <c:pt idx="3">
                  <c:v>17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38</c:v>
                </c:pt>
                <c:pt idx="1">
                  <c:v>45</c:v>
                </c:pt>
                <c:pt idx="2">
                  <c:v>12</c:v>
                </c:pt>
                <c:pt idx="3">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Sheet1!$B$2:$B$46</c:f>
              <c:numCache>
                <c:formatCode>0%</c:formatCode>
                <c:ptCount val="45"/>
                <c:pt idx="0">
                  <c:v>0.73</c:v>
                </c:pt>
                <c:pt idx="1">
                  <c:v>0.75</c:v>
                </c:pt>
                <c:pt idx="2">
                  <c:v>0.77</c:v>
                </c:pt>
                <c:pt idx="3">
                  <c:v>0.77</c:v>
                </c:pt>
                <c:pt idx="4">
                  <c:v>0.78</c:v>
                </c:pt>
                <c:pt idx="5">
                  <c:v>0.78</c:v>
                </c:pt>
                <c:pt idx="6">
                  <c:v>0.79</c:v>
                </c:pt>
                <c:pt idx="7">
                  <c:v>0.8</c:v>
                </c:pt>
                <c:pt idx="8">
                  <c:v>0.8</c:v>
                </c:pt>
                <c:pt idx="9">
                  <c:v>0.8</c:v>
                </c:pt>
                <c:pt idx="10">
                  <c:v>0.81</c:v>
                </c:pt>
                <c:pt idx="11">
                  <c:v>0.81</c:v>
                </c:pt>
                <c:pt idx="12">
                  <c:v>0.83</c:v>
                </c:pt>
                <c:pt idx="13">
                  <c:v>0.83</c:v>
                </c:pt>
                <c:pt idx="14">
                  <c:v>0.84</c:v>
                </c:pt>
                <c:pt idx="15">
                  <c:v>0.84</c:v>
                </c:pt>
                <c:pt idx="16">
                  <c:v>0.85</c:v>
                </c:pt>
                <c:pt idx="17">
                  <c:v>0.85</c:v>
                </c:pt>
                <c:pt idx="18">
                  <c:v>0.85</c:v>
                </c:pt>
                <c:pt idx="19">
                  <c:v>0.87</c:v>
                </c:pt>
                <c:pt idx="20">
                  <c:v>0.89</c:v>
                </c:pt>
                <c:pt idx="21">
                  <c:v>0.89</c:v>
                </c:pt>
                <c:pt idx="22">
                  <c:v>0.9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Sheet1!$C$2:$C$46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0.15</c:v>
                </c:pt>
                <c:pt idx="1">
                  <c:v>0.3</c:v>
                </c:pt>
                <c:pt idx="2">
                  <c:v>0.15</c:v>
                </c:pt>
                <c:pt idx="3">
                  <c:v>0.06</c:v>
                </c:pt>
                <c:pt idx="4">
                  <c:v>0.55000000000000004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51</c:v>
                </c:pt>
                <c:pt idx="1">
                  <c:v>46</c:v>
                </c:pt>
                <c:pt idx="2">
                  <c:v>32</c:v>
                </c:pt>
                <c:pt idx="3">
                  <c:v>20</c:v>
                </c:pt>
                <c:pt idx="4">
                  <c:v>72</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5</c:v>
                </c:pt>
                <c:pt idx="1">
                  <c:v>18</c:v>
                </c:pt>
                <c:pt idx="2">
                  <c:v>8</c:v>
                </c:pt>
                <c:pt idx="3">
                  <c:v>2</c:v>
                </c:pt>
                <c:pt idx="4">
                  <c:v>38</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79</c:v>
                </c:pt>
                <c:pt idx="1">
                  <c:v>77</c:v>
                </c:pt>
                <c:pt idx="2">
                  <c:v>70</c:v>
                </c:pt>
                <c:pt idx="3">
                  <c:v>65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21</c:v>
                </c:pt>
                <c:pt idx="1">
                  <c:v>23</c:v>
                </c:pt>
                <c:pt idx="2">
                  <c:v>30</c:v>
                </c:pt>
                <c:pt idx="3">
                  <c:v>35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18</c:v>
                </c:pt>
                <c:pt idx="1">
                  <c:v>47</c:v>
                </c:pt>
                <c:pt idx="2">
                  <c:v>23</c:v>
                </c:pt>
                <c:pt idx="3">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Sheet1!$B$2:$B$46</c:f>
              <c:numCache>
                <c:formatCode>0%</c:formatCode>
                <c:ptCount val="45"/>
                <c:pt idx="0">
                  <c:v>0.51</c:v>
                </c:pt>
                <c:pt idx="1">
                  <c:v>0.52</c:v>
                </c:pt>
                <c:pt idx="2">
                  <c:v>0.55000000000000004</c:v>
                </c:pt>
                <c:pt idx="3">
                  <c:v>0.56000000000000005</c:v>
                </c:pt>
                <c:pt idx="4">
                  <c:v>0.6</c:v>
                </c:pt>
                <c:pt idx="5">
                  <c:v>0.61</c:v>
                </c:pt>
                <c:pt idx="6">
                  <c:v>0.62</c:v>
                </c:pt>
                <c:pt idx="7">
                  <c:v>0.62</c:v>
                </c:pt>
                <c:pt idx="8">
                  <c:v>0.63</c:v>
                </c:pt>
                <c:pt idx="9">
                  <c:v>0.64</c:v>
                </c:pt>
                <c:pt idx="10">
                  <c:v>0.65</c:v>
                </c:pt>
                <c:pt idx="11">
                  <c:v>0.66</c:v>
                </c:pt>
                <c:pt idx="12">
                  <c:v>0.66</c:v>
                </c:pt>
                <c:pt idx="13">
                  <c:v>0.66</c:v>
                </c:pt>
                <c:pt idx="14">
                  <c:v>0.67</c:v>
                </c:pt>
                <c:pt idx="15">
                  <c:v>0.67</c:v>
                </c:pt>
                <c:pt idx="16">
                  <c:v>0.69</c:v>
                </c:pt>
                <c:pt idx="17">
                  <c:v>0.69</c:v>
                </c:pt>
                <c:pt idx="18">
                  <c:v>0.69</c:v>
                </c:pt>
                <c:pt idx="19">
                  <c:v>0.7</c:v>
                </c:pt>
                <c:pt idx="20">
                  <c:v>0.71</c:v>
                </c:pt>
                <c:pt idx="21">
                  <c:v>0.75</c:v>
                </c:pt>
                <c:pt idx="22">
                  <c:v>0.75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EC4-47DC-939A-EFEB63142DA2}"/>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16</c:v>
                </c:pt>
                <c:pt idx="1">
                  <c:v>35</c:v>
                </c:pt>
                <c:pt idx="2">
                  <c:v>7</c:v>
                </c:pt>
                <c:pt idx="3">
                  <c:v>21</c:v>
                </c:pt>
                <c:pt idx="4">
                  <c:v>39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69</c:v>
                </c:pt>
                <c:pt idx="1">
                  <c:v>61</c:v>
                </c:pt>
                <c:pt idx="2">
                  <c:v>61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31</c:v>
                </c:pt>
                <c:pt idx="1">
                  <c:v>39</c:v>
                </c:pt>
                <c:pt idx="2">
                  <c:v>39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Sheet1!$B$2:$B$46</c:f>
              <c:numCache>
                <c:formatCode>0%</c:formatCode>
                <c:ptCount val="45"/>
                <c:pt idx="0">
                  <c:v>0.51</c:v>
                </c:pt>
                <c:pt idx="1">
                  <c:v>0.51</c:v>
                </c:pt>
                <c:pt idx="2">
                  <c:v>0.52</c:v>
                </c:pt>
                <c:pt idx="3">
                  <c:v>0.53</c:v>
                </c:pt>
                <c:pt idx="4">
                  <c:v>0.53</c:v>
                </c:pt>
                <c:pt idx="5">
                  <c:v>0.54</c:v>
                </c:pt>
                <c:pt idx="6">
                  <c:v>0.55000000000000004</c:v>
                </c:pt>
                <c:pt idx="7">
                  <c:v>0.56000000000000005</c:v>
                </c:pt>
                <c:pt idx="8">
                  <c:v>0.56000000000000005</c:v>
                </c:pt>
                <c:pt idx="9">
                  <c:v>0.56000000000000005</c:v>
                </c:pt>
                <c:pt idx="10">
                  <c:v>0.56000000000000005</c:v>
                </c:pt>
                <c:pt idx="11">
                  <c:v>0.56999999999999995</c:v>
                </c:pt>
                <c:pt idx="12">
                  <c:v>0.57999999999999996</c:v>
                </c:pt>
                <c:pt idx="13">
                  <c:v>0.61</c:v>
                </c:pt>
                <c:pt idx="14">
                  <c:v>0.62</c:v>
                </c:pt>
                <c:pt idx="15">
                  <c:v>0.63</c:v>
                </c:pt>
                <c:pt idx="16">
                  <c:v>0.64</c:v>
                </c:pt>
                <c:pt idx="17">
                  <c:v>0.65</c:v>
                </c:pt>
                <c:pt idx="18">
                  <c:v>0.67</c:v>
                </c:pt>
                <c:pt idx="19">
                  <c:v>0.68</c:v>
                </c:pt>
                <c:pt idx="20">
                  <c:v>0.7</c:v>
                </c:pt>
                <c:pt idx="21">
                  <c:v>0.72</c:v>
                </c:pt>
                <c:pt idx="22">
                  <c:v>0.77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pt idx="16">
                  <c:v>0.61</c:v>
                </c:pt>
                <c:pt idx="17">
                  <c:v>0.61</c:v>
                </c:pt>
                <c:pt idx="18">
                  <c:v>0.61</c:v>
                </c:pt>
                <c:pt idx="19">
                  <c:v>0.61</c:v>
                </c:pt>
                <c:pt idx="20">
                  <c:v>0.61</c:v>
                </c:pt>
                <c:pt idx="21">
                  <c:v>0.61</c:v>
                </c:pt>
                <c:pt idx="22">
                  <c:v>0.61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BBD-4D19-ABF9-DAD0FF74EB06}"/>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83</c:v>
                </c:pt>
                <c:pt idx="1">
                  <c:v>74</c:v>
                </c:pt>
                <c:pt idx="2">
                  <c:v>73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17</c:v>
                </c:pt>
                <c:pt idx="1">
                  <c:v>26</c:v>
                </c:pt>
                <c:pt idx="2">
                  <c:v>27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73</c:v>
                </c:pt>
                <c:pt idx="1">
                  <c:v>24</c:v>
                </c:pt>
                <c:pt idx="2">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Sheet1!$B$2:$B$46</c:f>
              <c:numCache>
                <c:formatCode>0%</c:formatCode>
                <c:ptCount val="45"/>
                <c:pt idx="0">
                  <c:v>0.59</c:v>
                </c:pt>
                <c:pt idx="1">
                  <c:v>0.64</c:v>
                </c:pt>
                <c:pt idx="2">
                  <c:v>0.64</c:v>
                </c:pt>
                <c:pt idx="3">
                  <c:v>0.64</c:v>
                </c:pt>
                <c:pt idx="4">
                  <c:v>0.64</c:v>
                </c:pt>
                <c:pt idx="5">
                  <c:v>0.68</c:v>
                </c:pt>
                <c:pt idx="6">
                  <c:v>0.69</c:v>
                </c:pt>
                <c:pt idx="7">
                  <c:v>0.7</c:v>
                </c:pt>
                <c:pt idx="8">
                  <c:v>0.71</c:v>
                </c:pt>
                <c:pt idx="9">
                  <c:v>0.71</c:v>
                </c:pt>
                <c:pt idx="10">
                  <c:v>0.72</c:v>
                </c:pt>
                <c:pt idx="11">
                  <c:v>0.72</c:v>
                </c:pt>
                <c:pt idx="12">
                  <c:v>0.72</c:v>
                </c:pt>
                <c:pt idx="13">
                  <c:v>0.73</c:v>
                </c:pt>
                <c:pt idx="14">
                  <c:v>0.73</c:v>
                </c:pt>
                <c:pt idx="15">
                  <c:v>0.74</c:v>
                </c:pt>
                <c:pt idx="16">
                  <c:v>0.75</c:v>
                </c:pt>
                <c:pt idx="17">
                  <c:v>0.75</c:v>
                </c:pt>
                <c:pt idx="18">
                  <c:v>0.76</c:v>
                </c:pt>
                <c:pt idx="19">
                  <c:v>0.76</c:v>
                </c:pt>
                <c:pt idx="20">
                  <c:v>0.77</c:v>
                </c:pt>
                <c:pt idx="21">
                  <c:v>0.78</c:v>
                </c:pt>
                <c:pt idx="22">
                  <c:v>0.8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pt idx="15">
                  <c:v>0.73</c:v>
                </c:pt>
                <c:pt idx="16">
                  <c:v>0.73</c:v>
                </c:pt>
                <c:pt idx="17">
                  <c:v>0.73</c:v>
                </c:pt>
                <c:pt idx="18">
                  <c:v>0.73</c:v>
                </c:pt>
                <c:pt idx="19">
                  <c:v>0.73</c:v>
                </c:pt>
                <c:pt idx="20">
                  <c:v>0.73</c:v>
                </c:pt>
                <c:pt idx="21">
                  <c:v>0.73</c:v>
                </c:pt>
                <c:pt idx="22">
                  <c:v>0.73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0.05</c:v>
                </c:pt>
                <c:pt idx="1">
                  <c:v>0.1</c:v>
                </c:pt>
                <c:pt idx="2">
                  <c:v>0.02</c:v>
                </c:pt>
                <c:pt idx="3">
                  <c:v>0.04</c:v>
                </c:pt>
                <c:pt idx="4">
                  <c:v>0.1</c:v>
                </c:pt>
                <c:pt idx="5">
                  <c:v>0.12</c:v>
                </c:pt>
                <c:pt idx="6">
                  <c:v>0.05</c:v>
                </c:pt>
                <c:pt idx="7">
                  <c:v>0.03</c:v>
                </c:pt>
                <c:pt idx="8">
                  <c:v>0.18</c:v>
                </c:pt>
                <c:pt idx="9">
                  <c:v>0.11</c:v>
                </c:pt>
                <c:pt idx="10">
                  <c:v>0.08</c:v>
                </c:pt>
                <c:pt idx="11">
                  <c:v>0.37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31</c:v>
                </c:pt>
                <c:pt idx="1">
                  <c:v>69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67</c:v>
                </c:pt>
                <c:pt idx="1">
                  <c:v>73</c:v>
                </c:pt>
                <c:pt idx="2">
                  <c:v>59</c:v>
                </c:pt>
                <c:pt idx="3">
                  <c:v>55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16</c:v>
                </c:pt>
                <c:pt idx="1">
                  <c:v>12</c:v>
                </c:pt>
                <c:pt idx="2">
                  <c:v>24</c:v>
                </c:pt>
                <c:pt idx="3">
                  <c:v>27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23</c:v>
                </c:pt>
                <c:pt idx="1">
                  <c:v>32</c:v>
                </c:pt>
                <c:pt idx="2">
                  <c:v>17</c:v>
                </c:pt>
                <c:pt idx="3">
                  <c:v>14</c:v>
                </c:pt>
                <c:pt idx="4">
                  <c:v>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Sheet1!$B$2:$B$46</c:f>
              <c:numCache>
                <c:formatCode>0%</c:formatCode>
                <c:ptCount val="45"/>
                <c:pt idx="0">
                  <c:v>0.31</c:v>
                </c:pt>
                <c:pt idx="1">
                  <c:v>0.44</c:v>
                </c:pt>
                <c:pt idx="2">
                  <c:v>0.45</c:v>
                </c:pt>
                <c:pt idx="3">
                  <c:v>0.45</c:v>
                </c:pt>
                <c:pt idx="4">
                  <c:v>0.46</c:v>
                </c:pt>
                <c:pt idx="5">
                  <c:v>0.47</c:v>
                </c:pt>
                <c:pt idx="6">
                  <c:v>0.47</c:v>
                </c:pt>
                <c:pt idx="7">
                  <c:v>0.48</c:v>
                </c:pt>
                <c:pt idx="8">
                  <c:v>0.49</c:v>
                </c:pt>
                <c:pt idx="9">
                  <c:v>0.49</c:v>
                </c:pt>
                <c:pt idx="10">
                  <c:v>0.5</c:v>
                </c:pt>
                <c:pt idx="11">
                  <c:v>0.52</c:v>
                </c:pt>
                <c:pt idx="12">
                  <c:v>0.52</c:v>
                </c:pt>
                <c:pt idx="13">
                  <c:v>0.54</c:v>
                </c:pt>
                <c:pt idx="14">
                  <c:v>0.55000000000000004</c:v>
                </c:pt>
                <c:pt idx="15">
                  <c:v>0.56000000000000005</c:v>
                </c:pt>
                <c:pt idx="16">
                  <c:v>0.59</c:v>
                </c:pt>
                <c:pt idx="17">
                  <c:v>0.59</c:v>
                </c:pt>
                <c:pt idx="18">
                  <c:v>0.59</c:v>
                </c:pt>
                <c:pt idx="19">
                  <c:v>0.61</c:v>
                </c:pt>
                <c:pt idx="20">
                  <c:v>0.66</c:v>
                </c:pt>
                <c:pt idx="21">
                  <c:v>0.68</c:v>
                </c:pt>
                <c:pt idx="22">
                  <c:v>0.68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Sheet1!$C$2:$C$46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pt idx="17">
                  <c:v>0.55000000000000004</c:v>
                </c:pt>
                <c:pt idx="18">
                  <c:v>0.55000000000000004</c:v>
                </c:pt>
                <c:pt idx="19">
                  <c:v>0.55000000000000004</c:v>
                </c:pt>
                <c:pt idx="20">
                  <c:v>0.55000000000000004</c:v>
                </c:pt>
                <c:pt idx="21">
                  <c:v>0.55000000000000004</c:v>
                </c:pt>
                <c:pt idx="22">
                  <c:v>0.55000000000000004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0.27</c:v>
                </c:pt>
                <c:pt idx="1">
                  <c:v>0.7</c:v>
                </c:pt>
                <c:pt idx="2">
                  <c:v>0.02</c:v>
                </c:pt>
                <c:pt idx="3">
                  <c:v>0</c:v>
                </c:pt>
                <c:pt idx="4">
                  <c:v>0.01</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38</c:v>
                </c:pt>
                <c:pt idx="1">
                  <c:v>81</c:v>
                </c:pt>
                <c:pt idx="2">
                  <c:v>5</c:v>
                </c:pt>
                <c:pt idx="3">
                  <c:v>1</c:v>
                </c:pt>
                <c:pt idx="4">
                  <c:v>2</c:v>
                </c:pt>
                <c:pt idx="5">
                  <c:v>2</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16</c:v>
                </c:pt>
                <c:pt idx="1">
                  <c:v>56</c:v>
                </c:pt>
                <c:pt idx="2">
                  <c:v>1</c:v>
                </c:pt>
                <c:pt idx="3">
                  <c:v>0</c:v>
                </c:pt>
                <c:pt idx="4">
                  <c:v>0</c:v>
                </c:pt>
                <c:pt idx="5">
                  <c:v>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75</c:v>
                </c:pt>
                <c:pt idx="1">
                  <c:v>16</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92</c:v>
                </c:pt>
                <c:pt idx="1">
                  <c:v>90</c:v>
                </c:pt>
                <c:pt idx="2">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8</c:v>
                </c:pt>
                <c:pt idx="1">
                  <c:v>10</c:v>
                </c:pt>
                <c:pt idx="2">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Sheet1!$B$2:$B$46</c:f>
              <c:numCache>
                <c:formatCode>0%</c:formatCode>
                <c:ptCount val="45"/>
                <c:pt idx="0">
                  <c:v>0.86</c:v>
                </c:pt>
                <c:pt idx="1">
                  <c:v>0.87</c:v>
                </c:pt>
                <c:pt idx="2">
                  <c:v>0.87</c:v>
                </c:pt>
                <c:pt idx="3">
                  <c:v>0.87</c:v>
                </c:pt>
                <c:pt idx="4">
                  <c:v>0.87</c:v>
                </c:pt>
                <c:pt idx="5">
                  <c:v>0.88</c:v>
                </c:pt>
                <c:pt idx="6">
                  <c:v>0.89</c:v>
                </c:pt>
                <c:pt idx="7">
                  <c:v>0.89</c:v>
                </c:pt>
                <c:pt idx="8">
                  <c:v>0.9</c:v>
                </c:pt>
                <c:pt idx="9">
                  <c:v>0.91</c:v>
                </c:pt>
                <c:pt idx="10">
                  <c:v>0.91</c:v>
                </c:pt>
                <c:pt idx="11">
                  <c:v>0.91</c:v>
                </c:pt>
                <c:pt idx="12">
                  <c:v>0.91</c:v>
                </c:pt>
                <c:pt idx="13">
                  <c:v>0.91</c:v>
                </c:pt>
                <c:pt idx="14">
                  <c:v>0.92</c:v>
                </c:pt>
                <c:pt idx="15">
                  <c:v>0.93</c:v>
                </c:pt>
                <c:pt idx="16">
                  <c:v>0.93</c:v>
                </c:pt>
                <c:pt idx="17">
                  <c:v>0.94</c:v>
                </c:pt>
                <c:pt idx="18">
                  <c:v>0.94</c:v>
                </c:pt>
                <c:pt idx="19">
                  <c:v>0.94</c:v>
                </c:pt>
                <c:pt idx="20">
                  <c:v>0.94</c:v>
                </c:pt>
                <c:pt idx="21">
                  <c:v>0.95</c:v>
                </c:pt>
                <c:pt idx="22">
                  <c:v>0.96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Sheet1!$C$2:$C$46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36</c:v>
                </c:pt>
                <c:pt idx="1">
                  <c:v>64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65</c:v>
                </c:pt>
                <c:pt idx="1">
                  <c:v>70</c:v>
                </c:pt>
                <c:pt idx="2">
                  <c:v>58</c:v>
                </c:pt>
                <c:pt idx="3">
                  <c:v>54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17</c:v>
                </c:pt>
                <c:pt idx="1">
                  <c:v>12</c:v>
                </c:pt>
                <c:pt idx="2">
                  <c:v>21</c:v>
                </c:pt>
                <c:pt idx="3">
                  <c:v>26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20</c:v>
                </c:pt>
                <c:pt idx="1">
                  <c:v>34</c:v>
                </c:pt>
                <c:pt idx="2">
                  <c:v>20</c:v>
                </c:pt>
                <c:pt idx="3">
                  <c:v>12</c:v>
                </c:pt>
                <c:pt idx="4">
                  <c:v>15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Sheet1!$B$2:$B$46</c:f>
              <c:numCache>
                <c:formatCode>0%</c:formatCode>
                <c:ptCount val="45"/>
                <c:pt idx="0">
                  <c:v>0.36</c:v>
                </c:pt>
                <c:pt idx="1">
                  <c:v>0.39</c:v>
                </c:pt>
                <c:pt idx="2">
                  <c:v>0.4</c:v>
                </c:pt>
                <c:pt idx="3">
                  <c:v>0.41</c:v>
                </c:pt>
                <c:pt idx="4">
                  <c:v>0.46</c:v>
                </c:pt>
                <c:pt idx="5">
                  <c:v>0.46</c:v>
                </c:pt>
                <c:pt idx="6">
                  <c:v>0.47</c:v>
                </c:pt>
                <c:pt idx="7">
                  <c:v>0.5</c:v>
                </c:pt>
                <c:pt idx="8">
                  <c:v>0.5</c:v>
                </c:pt>
                <c:pt idx="9">
                  <c:v>0.51</c:v>
                </c:pt>
                <c:pt idx="10">
                  <c:v>0.53</c:v>
                </c:pt>
                <c:pt idx="11">
                  <c:v>0.53</c:v>
                </c:pt>
                <c:pt idx="12">
                  <c:v>0.53</c:v>
                </c:pt>
                <c:pt idx="13">
                  <c:v>0.55000000000000004</c:v>
                </c:pt>
                <c:pt idx="14">
                  <c:v>0.55000000000000004</c:v>
                </c:pt>
                <c:pt idx="15">
                  <c:v>0.55000000000000004</c:v>
                </c:pt>
                <c:pt idx="16">
                  <c:v>0.55000000000000004</c:v>
                </c:pt>
                <c:pt idx="17">
                  <c:v>0.55000000000000004</c:v>
                </c:pt>
                <c:pt idx="18">
                  <c:v>0.56999999999999995</c:v>
                </c:pt>
                <c:pt idx="19">
                  <c:v>0.57999999999999996</c:v>
                </c:pt>
                <c:pt idx="20">
                  <c:v>0.6</c:v>
                </c:pt>
                <c:pt idx="21">
                  <c:v>0.62</c:v>
                </c:pt>
                <c:pt idx="22">
                  <c:v>0.65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Sheet1!$C$2:$C$46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90</c:v>
                </c:pt>
                <c:pt idx="2">
                  <c:v>84</c:v>
                </c:pt>
                <c:pt idx="3">
                  <c:v>84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5</c:v>
                </c:pt>
                <c:pt idx="3">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48</c:v>
                </c:pt>
                <c:pt idx="1">
                  <c:v>36</c:v>
                </c:pt>
                <c:pt idx="2">
                  <c:v>11</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89</c:v>
                </c:pt>
                <c:pt idx="2">
                  <c:v>85</c:v>
                </c:pt>
                <c:pt idx="3">
                  <c:v>86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5</c:v>
                </c:pt>
                <c:pt idx="3">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50</c:v>
                </c:pt>
                <c:pt idx="1">
                  <c:v>36</c:v>
                </c:pt>
                <c:pt idx="2">
                  <c:v>9</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89</c:v>
                </c:pt>
                <c:pt idx="2">
                  <c:v>84</c:v>
                </c:pt>
                <c:pt idx="3">
                  <c:v>84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5</c:v>
                </c:pt>
                <c:pt idx="3">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51</c:v>
                </c:pt>
                <c:pt idx="1">
                  <c:v>33</c:v>
                </c:pt>
                <c:pt idx="2">
                  <c:v>11</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86</c:v>
                </c:pt>
                <c:pt idx="2">
                  <c:v>80</c:v>
                </c:pt>
                <c:pt idx="3">
                  <c:v>82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13</c:v>
                </c:pt>
                <c:pt idx="1">
                  <c:v>14</c:v>
                </c:pt>
                <c:pt idx="2">
                  <c:v>20</c:v>
                </c:pt>
                <c:pt idx="3">
                  <c:v>18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49</c:v>
                </c:pt>
                <c:pt idx="1">
                  <c:v>33</c:v>
                </c:pt>
                <c:pt idx="2">
                  <c:v>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94</c:v>
                </c:pt>
                <c:pt idx="2">
                  <c:v>91</c:v>
                </c:pt>
                <c:pt idx="3">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9</c:v>
                </c:pt>
                <c:pt idx="3">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57</c:v>
                </c:pt>
                <c:pt idx="1">
                  <c:v>34</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100</c:v>
                </c:pt>
                <c:pt idx="1">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96</c:v>
                </c:pt>
                <c:pt idx="1">
                  <c:v>95</c:v>
                </c:pt>
                <c:pt idx="2">
                  <c:v>93</c:v>
                </c:pt>
                <c:pt idx="3">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5</c:v>
                </c:pt>
                <c:pt idx="2">
                  <c:v>7</c:v>
                </c:pt>
                <c:pt idx="3">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64</c:v>
                </c:pt>
                <c:pt idx="1">
                  <c:v>29</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94</c:v>
                </c:pt>
                <c:pt idx="2">
                  <c:v>92</c:v>
                </c:pt>
                <c:pt idx="3">
                  <c:v>92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8</c:v>
                </c:pt>
                <c:pt idx="3">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57</c:v>
                </c:pt>
                <c:pt idx="1">
                  <c:v>34</c:v>
                </c:pt>
                <c:pt idx="2">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73B74BA5-EF0C-4129-9742-8883FCD1B0F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4A01E975-85A0-4708-8460-883AF14AB81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9C1BF162-F087-4836-AC4D-567E305E0B3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B354D84C-109A-450E-B66B-CFDAD14D560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1A24E76A-70A0-42D4-BA50-7D47F3904A3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8CFA6011-ABC3-4F18-947F-AE455BE9F30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751710C7-7F0D-40B2-BF8D-AE9597591CD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F3A5EBA3-190E-4B53-99F4-0705D2F77F8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733ECEC9-E04A-4B6E-B0CC-70387678342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Sheet1!$C$2:$C$17</c:f>
              <c:numCache>
                <c:formatCode>0%;;</c:formatCode>
                <c:ptCount val="16"/>
                <c:pt idx="1">
                  <c:v>0.84</c:v>
                </c:pt>
                <c:pt idx="3">
                  <c:v>0</c:v>
                </c:pt>
                <c:pt idx="4">
                  <c:v>0.85</c:v>
                </c:pt>
                <c:pt idx="5">
                  <c:v>0.84</c:v>
                </c:pt>
                <c:pt idx="6">
                  <c:v>0.65</c:v>
                </c:pt>
                <c:pt idx="7">
                  <c:v>0.62</c:v>
                </c:pt>
                <c:pt idx="8">
                  <c:v>0.73</c:v>
                </c:pt>
                <c:pt idx="9">
                  <c:v>0</c:v>
                </c:pt>
                <c:pt idx="11">
                  <c:v>0.84</c:v>
                </c:pt>
                <c:pt idx="12">
                  <c:v>0.76</c:v>
                </c:pt>
                <c:pt idx="13">
                  <c:v>0.68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ACC5E569-AF51-4C45-A131-C15BEFF972A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801DFF3E-1E82-459D-9BC5-908D58920B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4B7F92C4-F42A-4088-BA56-82CC3853F8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845523CB-B428-471E-AB9C-E53270AE22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9FBD95B8-F624-4C42-860F-2816A9E203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F95DA589-7BE6-4933-886C-1E6E8FAEB0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70631CB1-016A-4632-81AC-C0A57B9EC5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4424D16A-AADC-439D-B35D-4F3D7AD34B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29CF4CE6-41F9-4602-9387-A1AE8FC9AD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0.16000000000000003</c:v>
                </c:pt>
                <c:pt idx="2">
                  <c:v>1</c:v>
                </c:pt>
                <c:pt idx="3">
                  <c:v>1</c:v>
                </c:pt>
                <c:pt idx="4">
                  <c:v>0.15000000000000002</c:v>
                </c:pt>
                <c:pt idx="5">
                  <c:v>0.16000000000000003</c:v>
                </c:pt>
                <c:pt idx="6">
                  <c:v>0.35</c:v>
                </c:pt>
                <c:pt idx="7">
                  <c:v>0.38</c:v>
                </c:pt>
                <c:pt idx="8">
                  <c:v>0.27</c:v>
                </c:pt>
                <c:pt idx="9">
                  <c:v>1</c:v>
                </c:pt>
                <c:pt idx="10">
                  <c:v>1</c:v>
                </c:pt>
                <c:pt idx="11">
                  <c:v>0.16000000000000003</c:v>
                </c:pt>
                <c:pt idx="12">
                  <c:v>0.24</c:v>
                </c:pt>
                <c:pt idx="13">
                  <c:v>0.31999999999999995</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84%</c:v>
                  </c:pt>
                  <c:pt idx="4">
                    <c:v>85%</c:v>
                  </c:pt>
                  <c:pt idx="5">
                    <c:v>84%</c:v>
                  </c:pt>
                  <c:pt idx="6">
                    <c:v>65%</c:v>
                  </c:pt>
                  <c:pt idx="7">
                    <c:v>62%</c:v>
                  </c:pt>
                  <c:pt idx="8">
                    <c:v>73%</c:v>
                  </c:pt>
                  <c:pt idx="11">
                    <c:v>84%</c:v>
                  </c:pt>
                  <c:pt idx="12">
                    <c:v>76%</c:v>
                  </c:pt>
                  <c:pt idx="13">
                    <c:v>68%</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E0B378E4-DE93-4749-9610-347081D6D1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5FDB90CF-C21B-49DB-88A2-717F5E17A5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4F701AF1-E16E-488A-8E57-2CE2D6C506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EAC7B6E4-23E9-4D95-B606-B9635E3E4D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7906F62D-2E86-43A1-9177-7B63486848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353C9970-0F03-417E-B4D3-B0863B06C123}"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4CE148DE-2C19-4E4B-8833-7468A392C5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A5C0A903-9CED-4F93-B4BF-442A0F34B0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F946CC38-0E70-4CF3-AF51-AC3AC2995D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0C130B06-61A6-436C-90A3-1FE6AF2B9A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C5CBF86B-9315-41B2-8ADB-231E6B9C56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A46D136A-C02A-4325-A894-C7203A0540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8C3B7199-35F4-4C62-9AAD-B6E4FA0E50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4A996E37-4699-4555-B42F-70ACA8E84F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0.85</c:v>
                </c:pt>
                <c:pt idx="2">
                  <c:v>0.76</c:v>
                </c:pt>
                <c:pt idx="3">
                  <c:v>0.79</c:v>
                </c:pt>
                <c:pt idx="4">
                  <c:v>0.84</c:v>
                </c:pt>
                <c:pt idx="5">
                  <c:v>0.76</c:v>
                </c:pt>
                <c:pt idx="7">
                  <c:v>0</c:v>
                </c:pt>
                <c:pt idx="8">
                  <c:v>0.77</c:v>
                </c:pt>
                <c:pt idx="9">
                  <c:v>0.81</c:v>
                </c:pt>
                <c:pt idx="10">
                  <c:v>0.81</c:v>
                </c:pt>
                <c:pt idx="11">
                  <c:v>0.82</c:v>
                </c:pt>
                <c:pt idx="12">
                  <c:v>0.87</c:v>
                </c:pt>
                <c:pt idx="13">
                  <c:v>0.88</c:v>
                </c:pt>
                <c:pt idx="14">
                  <c:v>0.92</c:v>
                </c:pt>
                <c:pt idx="15">
                  <c:v>0.94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21744709-AE87-4808-9B7C-8D4DEA73BA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06E9CAA9-C8E1-4AA7-A4C8-31D6AE2C7B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0B177B0A-30CB-47C8-A430-6C499CD05B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82549FD5-FBBC-492D-87A6-ACEAE9C994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DD36C197-7FDD-4FF2-B602-0276F643DF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68D7E445-EBA9-40E1-8362-5F870B0087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373A885F-3137-4CC5-B4EB-A7069A24DD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D3DF436B-CD8E-4E9E-B9A0-8D1C690F48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09B3FD11-7880-471D-B83C-28A7E23D47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65118030-24C7-43A2-BADB-1BEA2B7B7D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B877FD65-DCA5-411D-8CDA-4C2A9A35FD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F0200C88-875A-43DA-B46E-87D1BCE8E2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B798C2B6-3881-4AA3-A479-91A92030C7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0.15000000000000002</c:v>
                </c:pt>
                <c:pt idx="2">
                  <c:v>0.24</c:v>
                </c:pt>
                <c:pt idx="3">
                  <c:v>0.20999999999999996</c:v>
                </c:pt>
                <c:pt idx="4">
                  <c:v>0.16000000000000003</c:v>
                </c:pt>
                <c:pt idx="5">
                  <c:v>0.24</c:v>
                </c:pt>
                <c:pt idx="6">
                  <c:v>1</c:v>
                </c:pt>
                <c:pt idx="7">
                  <c:v>1</c:v>
                </c:pt>
                <c:pt idx="8">
                  <c:v>0.22999999999999998</c:v>
                </c:pt>
                <c:pt idx="9">
                  <c:v>0.18999999999999995</c:v>
                </c:pt>
                <c:pt idx="10">
                  <c:v>0.18999999999999995</c:v>
                </c:pt>
                <c:pt idx="11">
                  <c:v>0.18000000000000005</c:v>
                </c:pt>
                <c:pt idx="12">
                  <c:v>0.13</c:v>
                </c:pt>
                <c:pt idx="13">
                  <c:v>0.12</c:v>
                </c:pt>
                <c:pt idx="14">
                  <c:v>7.999999999999996E-2</c:v>
                </c:pt>
                <c:pt idx="15">
                  <c:v>6.0000000000000053E-2</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85%</c:v>
                  </c:pt>
                  <c:pt idx="2">
                    <c:v>76%</c:v>
                  </c:pt>
                  <c:pt idx="3">
                    <c:v>79%</c:v>
                  </c:pt>
                  <c:pt idx="4">
                    <c:v>84%</c:v>
                  </c:pt>
                  <c:pt idx="5">
                    <c:v>76%</c:v>
                  </c:pt>
                  <c:pt idx="8">
                    <c:v>77%</c:v>
                  </c:pt>
                  <c:pt idx="9">
                    <c:v>81%</c:v>
                  </c:pt>
                  <c:pt idx="10">
                    <c:v>81%</c:v>
                  </c:pt>
                  <c:pt idx="11">
                    <c:v>82%</c:v>
                  </c:pt>
                  <c:pt idx="12">
                    <c:v>87%</c:v>
                  </c:pt>
                  <c:pt idx="13">
                    <c:v>88%</c:v>
                  </c:pt>
                  <c:pt idx="14">
                    <c:v>92%</c:v>
                  </c:pt>
                  <c:pt idx="15">
                    <c:v>94%</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4118202D-91F2-432D-A3C3-A75BF76480F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C6CBDFBA-B4F1-4783-8367-F35542589242}"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C11AE10E-CF50-47C6-849F-FE932F7C09B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B8C5253D-231D-4C86-ADA9-87A11A6A0FDE}"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EC1B850E-52E2-48A7-98DC-3DBF33BD7414}"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12669E54-2934-449F-AD5C-77D7D6719444}"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4A093DF0-6016-4831-BFCC-7A13282829A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0.84</c:v>
                </c:pt>
                <c:pt idx="3">
                  <c:v>0</c:v>
                </c:pt>
                <c:pt idx="5">
                  <c:v>0.82</c:v>
                </c:pt>
                <c:pt idx="6">
                  <c:v>0.82</c:v>
                </c:pt>
                <c:pt idx="7">
                  <c:v>0.84</c:v>
                </c:pt>
                <c:pt idx="8">
                  <c:v>0.86</c:v>
                </c:pt>
                <c:pt idx="9">
                  <c:v>0.86</c:v>
                </c:pt>
                <c:pt idx="13">
                  <c:v>0.81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6A5ABB23-72ED-4082-8740-48A010DC04F9}"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5BF576BA-C9AF-40E1-BAEE-C9FA89CDEA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17FFA0E0-4404-4634-9C5A-D5E49217FC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9EBF5A6C-0D35-44CE-BDFC-14792D15AC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092F1D0E-F20C-4A28-8288-E7C9B41C0E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75C44A80-0038-4F2A-8D17-6C86C990F4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0C5F0E22-803F-4726-8873-268281013D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0.16000000000000003</c:v>
                </c:pt>
                <c:pt idx="2">
                  <c:v>1</c:v>
                </c:pt>
                <c:pt idx="3">
                  <c:v>1</c:v>
                </c:pt>
                <c:pt idx="4">
                  <c:v>1</c:v>
                </c:pt>
                <c:pt idx="5">
                  <c:v>0.18000000000000005</c:v>
                </c:pt>
                <c:pt idx="6">
                  <c:v>0.18000000000000005</c:v>
                </c:pt>
                <c:pt idx="7">
                  <c:v>0.16000000000000003</c:v>
                </c:pt>
                <c:pt idx="8">
                  <c:v>0.14000000000000001</c:v>
                </c:pt>
                <c:pt idx="9">
                  <c:v>0.14000000000000001</c:v>
                </c:pt>
                <c:pt idx="10">
                  <c:v>1</c:v>
                </c:pt>
                <c:pt idx="11">
                  <c:v>1</c:v>
                </c:pt>
                <c:pt idx="12">
                  <c:v>1</c:v>
                </c:pt>
                <c:pt idx="13">
                  <c:v>0.18999999999999995</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84%</c:v>
                  </c:pt>
                  <c:pt idx="5">
                    <c:v>82%</c:v>
                  </c:pt>
                  <c:pt idx="6">
                    <c:v>82%</c:v>
                  </c:pt>
                  <c:pt idx="7">
                    <c:v>84%</c:v>
                  </c:pt>
                  <c:pt idx="8">
                    <c:v>86%</c:v>
                  </c:pt>
                  <c:pt idx="9">
                    <c:v>86%</c:v>
                  </c:pt>
                  <c:pt idx="13">
                    <c:v>81%</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15C24A01-D09F-441C-A674-E14283F227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F0D3E02E-9C0E-4094-BE5E-B82F4D5338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771A6456-2FFC-4C3D-B1F2-9F329A4D46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0802D745-0F36-4E0F-872E-80D3E5B314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750FDC02-8949-40BB-8F4B-2E38E9F02C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620F358C-99DF-433A-910A-BECA8B9390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36E4216C-861B-47E8-80A4-0D3A830E20B8}"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539D06C2-F3D1-49F4-AC54-5CE43D27A0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E02CAAAB-871F-4EE7-8BD1-747781A6C8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CCA4873E-83A6-4D9A-A130-07B4F2729A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92C61EA9-B73F-474A-97A8-DE44454C08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78D4C1DD-20C6-446F-AA27-E14E56D7C3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FEB1A089-6CAB-49DF-A734-95F5E9C5D7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7947F1DA-E973-4B59-A642-B766670BEE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7794FD12-610A-49CA-BDDB-5A24285D28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34AEAC1A-02A8-41EF-B254-D282BD4C65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97F0590D-3033-45A6-93F5-DB85B120AA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0.93</c:v>
                </c:pt>
                <c:pt idx="2">
                  <c:v>0.84</c:v>
                </c:pt>
                <c:pt idx="3">
                  <c:v>0.89</c:v>
                </c:pt>
                <c:pt idx="4">
                  <c:v>0.87</c:v>
                </c:pt>
                <c:pt idx="5">
                  <c:v>0.85</c:v>
                </c:pt>
                <c:pt idx="6">
                  <c:v>0.93</c:v>
                </c:pt>
                <c:pt idx="7">
                  <c:v>0.86</c:v>
                </c:pt>
                <c:pt idx="8">
                  <c:v>0.88</c:v>
                </c:pt>
                <c:pt idx="9">
                  <c:v>0.86</c:v>
                </c:pt>
                <c:pt idx="10">
                  <c:v>0.87</c:v>
                </c:pt>
                <c:pt idx="11">
                  <c:v>0.8</c:v>
                </c:pt>
                <c:pt idx="12">
                  <c:v>0.82</c:v>
                </c:pt>
                <c:pt idx="13">
                  <c:v>0.79</c:v>
                </c:pt>
                <c:pt idx="14">
                  <c:v>0.87</c:v>
                </c:pt>
                <c:pt idx="15">
                  <c:v>0.89</c:v>
                </c:pt>
                <c:pt idx="16">
                  <c:v>0.8</c:v>
                </c:pt>
                <c:pt idx="17">
                  <c:v>0.84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0D621706-6029-4D06-A12D-ACBAC9DE2E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D7AD8D4F-CBD0-437A-9E63-F7381F498C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F7C0EC2D-464A-4F45-9E47-77A0E456F3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A6D05BBC-2F85-4BBD-A55A-F0C6770396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BFE6A62A-8FCE-4A56-B7D9-68AB2B8760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0F9D3450-FF06-425F-BC74-345A87EC3F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657725CB-C45C-4AD4-8AA4-1D524F8EF6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87AA64A6-E3C0-4D32-BB86-51DB975773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3F847119-3165-4236-9E6C-B6AECFBAD4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D64597B1-799C-4952-9874-F1A8D83F87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8C029426-E858-451B-90F3-836D75E319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EDD76EBD-67AE-4BFF-A6BD-6F17BEBB83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68C8AD1F-9319-4DED-90DD-D3C50FB6C3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C9D39A3D-9D95-4873-9786-BE613EAF39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EDA69AEF-DFEA-4EC9-8D21-5D9A3BE9FC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FC69BEEA-53BE-4228-AE22-63501D0A45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1AC6ED06-A38C-4340-927F-7748F2DFB3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6.9999999999999951E-2</c:v>
                </c:pt>
                <c:pt idx="2">
                  <c:v>0.16000000000000003</c:v>
                </c:pt>
                <c:pt idx="3">
                  <c:v>0.10999999999999999</c:v>
                </c:pt>
                <c:pt idx="4">
                  <c:v>0.13</c:v>
                </c:pt>
                <c:pt idx="5">
                  <c:v>0.15000000000000002</c:v>
                </c:pt>
                <c:pt idx="6">
                  <c:v>6.9999999999999951E-2</c:v>
                </c:pt>
                <c:pt idx="7">
                  <c:v>0.14000000000000001</c:v>
                </c:pt>
                <c:pt idx="8">
                  <c:v>0.12</c:v>
                </c:pt>
                <c:pt idx="9">
                  <c:v>0.14000000000000001</c:v>
                </c:pt>
                <c:pt idx="10">
                  <c:v>0.13</c:v>
                </c:pt>
                <c:pt idx="11">
                  <c:v>0.19999999999999996</c:v>
                </c:pt>
                <c:pt idx="12">
                  <c:v>0.18000000000000005</c:v>
                </c:pt>
                <c:pt idx="13">
                  <c:v>0.20999999999999996</c:v>
                </c:pt>
                <c:pt idx="14">
                  <c:v>0.13</c:v>
                </c:pt>
                <c:pt idx="15">
                  <c:v>0.10999999999999999</c:v>
                </c:pt>
                <c:pt idx="16">
                  <c:v>0.19999999999999996</c:v>
                </c:pt>
                <c:pt idx="17">
                  <c:v>0.16000000000000003</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93%</c:v>
                  </c:pt>
                  <c:pt idx="2">
                    <c:v>84%</c:v>
                  </c:pt>
                  <c:pt idx="3">
                    <c:v>89%</c:v>
                  </c:pt>
                  <c:pt idx="4">
                    <c:v>87%</c:v>
                  </c:pt>
                  <c:pt idx="5">
                    <c:v>85%</c:v>
                  </c:pt>
                  <c:pt idx="6">
                    <c:v>93%</c:v>
                  </c:pt>
                  <c:pt idx="7">
                    <c:v>86%</c:v>
                  </c:pt>
                  <c:pt idx="8">
                    <c:v>88%</c:v>
                  </c:pt>
                  <c:pt idx="9">
                    <c:v>86%</c:v>
                  </c:pt>
                  <c:pt idx="10">
                    <c:v>87%</c:v>
                  </c:pt>
                  <c:pt idx="11">
                    <c:v>80%</c:v>
                  </c:pt>
                  <c:pt idx="12">
                    <c:v>82%</c:v>
                  </c:pt>
                  <c:pt idx="13">
                    <c:v>79%</c:v>
                  </c:pt>
                  <c:pt idx="14">
                    <c:v>87%</c:v>
                  </c:pt>
                  <c:pt idx="15">
                    <c:v>89%</c:v>
                  </c:pt>
                  <c:pt idx="16">
                    <c:v>80%</c:v>
                  </c:pt>
                  <c:pt idx="17">
                    <c:v>84%</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91C60F21-3688-47E6-89CF-0BB4ED36A5E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0952A643-CA9F-4BB0-ACF1-A1D3E3E261C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609B057B-A655-4D10-9A78-2BE65BD6D5E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2231B347-2355-45D3-93D2-5D6ADDCC9A3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CC3FAC28-DDE8-4582-B980-BC8353EC859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348C8937-3A9D-4606-B783-24F0223ABCC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5D895C62-731B-422D-BAE8-731A8BDD903F}"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0E43AE60-4242-400F-B394-5B17FCD0078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74DC11DC-F083-4342-A275-2B328D5DFFE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453C6DE8-2D67-4BD1-8193-FDF2B299FEA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F2D-46A7-A150-1D236AA1984A}"/>
              </c:ext>
            </c:extLst>
          </c:dPt>
          <c:val>
            <c:numRef>
              <c:f>Sheet1!$C$2:$C$17</c:f>
              <c:numCache>
                <c:formatCode>0%;;</c:formatCode>
                <c:ptCount val="16"/>
                <c:pt idx="0">
                  <c:v>0</c:v>
                </c:pt>
                <c:pt idx="1">
                  <c:v>0.84</c:v>
                </c:pt>
                <c:pt idx="3">
                  <c:v>0</c:v>
                </c:pt>
                <c:pt idx="4" formatCode="0%">
                  <c:v>0.83</c:v>
                </c:pt>
                <c:pt idx="5" formatCode="0%">
                  <c:v>0.7</c:v>
                </c:pt>
                <c:pt idx="6" formatCode="0%">
                  <c:v>0.87</c:v>
                </c:pt>
                <c:pt idx="7" formatCode="0%">
                  <c:v>0.9</c:v>
                </c:pt>
                <c:pt idx="8" formatCode="0%">
                  <c:v>0.93</c:v>
                </c:pt>
                <c:pt idx="9" formatCode="0%">
                  <c:v>0.8</c:v>
                </c:pt>
                <c:pt idx="10" formatCode="0%">
                  <c:v>0.78</c:v>
                </c:pt>
                <c:pt idx="11" formatCode="0%">
                  <c:v>0.84</c:v>
                </c:pt>
                <c:pt idx="12" formatCode="0%">
                  <c:v>0.67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FA14A705-ED95-4798-AF65-B26F46321129}"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8D073C5C-7EFD-4063-AE6B-9C845FE788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C2745156-CDD9-4E7B-84BF-37AFF2FB16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2E7E3AC9-FBAE-4ADC-B961-F1E9B61BDE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DFB06C56-A2CE-42FB-93C9-29C7BB9F97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4146FDA1-E5B6-4A1B-8501-DA456C7BE1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58BF5A59-73FD-4939-8260-6B268245D1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8F8B7AFE-7C8A-47C7-BE7A-2CAF769A24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9C2BD395-8500-48F9-908D-5A46BBAC06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B9D7A309-196D-4032-ACBC-93D8A0DD94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0.16000000000000003</c:v>
                </c:pt>
                <c:pt idx="2">
                  <c:v>1</c:v>
                </c:pt>
                <c:pt idx="3">
                  <c:v>1</c:v>
                </c:pt>
                <c:pt idx="4">
                  <c:v>0.17000000000000004</c:v>
                </c:pt>
                <c:pt idx="5">
                  <c:v>0.30000000000000004</c:v>
                </c:pt>
                <c:pt idx="6">
                  <c:v>0.13</c:v>
                </c:pt>
                <c:pt idx="7">
                  <c:v>9.9999999999999978E-2</c:v>
                </c:pt>
                <c:pt idx="8">
                  <c:v>6.9999999999999951E-2</c:v>
                </c:pt>
                <c:pt idx="9">
                  <c:v>0.19999999999999996</c:v>
                </c:pt>
                <c:pt idx="10">
                  <c:v>0.21999999999999997</c:v>
                </c:pt>
                <c:pt idx="11">
                  <c:v>0.16000000000000003</c:v>
                </c:pt>
                <c:pt idx="12">
                  <c:v>0.32999999999999996</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84%</c:v>
                  </c:pt>
                  <c:pt idx="4">
                    <c:v>83%</c:v>
                  </c:pt>
                  <c:pt idx="5">
                    <c:v>70%</c:v>
                  </c:pt>
                  <c:pt idx="6">
                    <c:v>87%</c:v>
                  </c:pt>
                  <c:pt idx="7">
                    <c:v>90%</c:v>
                  </c:pt>
                  <c:pt idx="8">
                    <c:v>93%</c:v>
                  </c:pt>
                  <c:pt idx="9">
                    <c:v>80%</c:v>
                  </c:pt>
                  <c:pt idx="10">
                    <c:v>78%</c:v>
                  </c:pt>
                  <c:pt idx="11">
                    <c:v>84%</c:v>
                  </c:pt>
                  <c:pt idx="12">
                    <c:v>67%</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A6E8F309-EE82-482D-B0BB-74886EB49F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57D35A78-9B90-4954-95B5-F652F77015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732651AE-D6D2-44F0-93F4-156C4D0EE5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C07932AE-F0C9-4E99-83BB-1AD17AC62D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E425CAF6-7119-4F3D-9544-0E51B7CED6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20DD286C-C1F6-4C7E-8259-83AE14F561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A463E733-82A6-4A04-A6BB-92C1906EC4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0.84</c:v>
                </c:pt>
                <c:pt idx="2">
                  <c:v>0.75</c:v>
                </c:pt>
                <c:pt idx="3">
                  <c:v>0.8</c:v>
                </c:pt>
                <c:pt idx="4">
                  <c:v>0.89</c:v>
                </c:pt>
                <c:pt idx="5">
                  <c:v>0.78</c:v>
                </c:pt>
                <c:pt idx="7" formatCode="0%;;">
                  <c:v>0</c:v>
                </c:pt>
                <c:pt idx="8" formatCode="0%;;">
                  <c:v>0.84</c:v>
                </c:pt>
                <c:pt idx="9" formatCode="0%;;">
                  <c:v>0.84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F2D-46A7-A150-1D236AA1984A}"/>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F2D-46A7-A150-1D236AA1984A}"/>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F2D-46A7-A150-1D236AA1984A}"/>
              </c:ext>
            </c:extLst>
          </c:dPt>
          <c:dPt>
            <c:idx val="1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F2D-46A7-A150-1D236AA1984A}"/>
              </c:ext>
            </c:extLst>
          </c:dPt>
          <c:dPt>
            <c:idx val="11"/>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0-1F2D-46A7-A150-1D236AA1984A}"/>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F2D-46A7-A150-1D236AA1984A}"/>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2-1F2D-46A7-A150-1D236AA1984A}"/>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F2D-46A7-A150-1D236AA1984A}"/>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94582866-1CBC-4D79-ABAC-A11E4C3397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4E538083-8724-4346-AA4E-892F5DF4DF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64F7FEE6-1723-4C13-A4A4-460D3E34D6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C3EB95D2-5E83-42CA-8D8E-562FA3B463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E2BEF69B-B655-4135-8655-5547F0E0EB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452A8E44-F033-446A-BE30-0C6221A986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43E3C82B-ECD3-4229-868D-C65C9DCBD6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0.16000000000000003</c:v>
                </c:pt>
                <c:pt idx="2">
                  <c:v>0.25</c:v>
                </c:pt>
                <c:pt idx="3">
                  <c:v>0.19999999999999996</c:v>
                </c:pt>
                <c:pt idx="4">
                  <c:v>0.10999999999999999</c:v>
                </c:pt>
                <c:pt idx="5">
                  <c:v>0.21999999999999997</c:v>
                </c:pt>
                <c:pt idx="6">
                  <c:v>1</c:v>
                </c:pt>
                <c:pt idx="7">
                  <c:v>1</c:v>
                </c:pt>
                <c:pt idx="8">
                  <c:v>0.16000000000000003</c:v>
                </c:pt>
                <c:pt idx="9">
                  <c:v>0.16000000000000003</c:v>
                </c:pt>
                <c:pt idx="10">
                  <c:v>1</c:v>
                </c:pt>
                <c:pt idx="11">
                  <c:v>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84%</c:v>
                  </c:pt>
                  <c:pt idx="2">
                    <c:v>75%</c:v>
                  </c:pt>
                  <c:pt idx="3">
                    <c:v>80%</c:v>
                  </c:pt>
                  <c:pt idx="4">
                    <c:v>89%</c:v>
                  </c:pt>
                  <c:pt idx="5">
                    <c:v>78%</c:v>
                  </c:pt>
                  <c:pt idx="8">
                    <c:v>84%</c:v>
                  </c:pt>
                  <c:pt idx="9">
                    <c:v>84%</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78</c:v>
                </c:pt>
                <c:pt idx="1">
                  <c:v>72</c:v>
                </c:pt>
                <c:pt idx="2">
                  <c:v>64</c:v>
                </c:pt>
                <c:pt idx="3">
                  <c:v>66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0-41AC-4198-838D-40982AD9E8D9}"/>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22</c:v>
                </c:pt>
                <c:pt idx="1">
                  <c:v>28</c:v>
                </c:pt>
                <c:pt idx="2">
                  <c:v>36</c:v>
                </c:pt>
                <c:pt idx="3">
                  <c:v>34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28</c:v>
                </c:pt>
                <c:pt idx="1">
                  <c:v>37</c:v>
                </c:pt>
                <c:pt idx="2">
                  <c:v>34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Sheet1!$B$2:$B$46</c:f>
              <c:numCache>
                <c:formatCode>0%</c:formatCode>
                <c:ptCount val="45"/>
                <c:pt idx="0">
                  <c:v>0.52</c:v>
                </c:pt>
                <c:pt idx="1">
                  <c:v>0.55000000000000004</c:v>
                </c:pt>
                <c:pt idx="2">
                  <c:v>0.56000000000000005</c:v>
                </c:pt>
                <c:pt idx="3">
                  <c:v>0.56000000000000005</c:v>
                </c:pt>
                <c:pt idx="4">
                  <c:v>0.59</c:v>
                </c:pt>
                <c:pt idx="5">
                  <c:v>0.6</c:v>
                </c:pt>
                <c:pt idx="6">
                  <c:v>0.61</c:v>
                </c:pt>
                <c:pt idx="7">
                  <c:v>0.62</c:v>
                </c:pt>
                <c:pt idx="8">
                  <c:v>0.63</c:v>
                </c:pt>
                <c:pt idx="9">
                  <c:v>0.64</c:v>
                </c:pt>
                <c:pt idx="10">
                  <c:v>0.64</c:v>
                </c:pt>
                <c:pt idx="11">
                  <c:v>0.64</c:v>
                </c:pt>
                <c:pt idx="12">
                  <c:v>0.65</c:v>
                </c:pt>
                <c:pt idx="13">
                  <c:v>0.65</c:v>
                </c:pt>
                <c:pt idx="14">
                  <c:v>0.67</c:v>
                </c:pt>
                <c:pt idx="15">
                  <c:v>0.68</c:v>
                </c:pt>
                <c:pt idx="16">
                  <c:v>0.69</c:v>
                </c:pt>
                <c:pt idx="17">
                  <c:v>0.69</c:v>
                </c:pt>
                <c:pt idx="18">
                  <c:v>0.7</c:v>
                </c:pt>
                <c:pt idx="19">
                  <c:v>0.7</c:v>
                </c:pt>
                <c:pt idx="20">
                  <c:v>0.72</c:v>
                </c:pt>
                <c:pt idx="21">
                  <c:v>0.75</c:v>
                </c:pt>
                <c:pt idx="22">
                  <c:v>0.75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0.57999999999999996</c:v>
                </c:pt>
                <c:pt idx="1">
                  <c:v>0.2</c:v>
                </c:pt>
                <c:pt idx="2">
                  <c:v>0.12</c:v>
                </c:pt>
                <c:pt idx="3">
                  <c:v>0.18</c:v>
                </c:pt>
                <c:pt idx="4">
                  <c:v>0.03</c:v>
                </c:pt>
                <c:pt idx="5">
                  <c:v>0.31</c:v>
                </c:pt>
                <c:pt idx="6">
                  <c:v>0.21</c:v>
                </c:pt>
                <c:pt idx="7">
                  <c:v>0.03</c:v>
                </c:pt>
                <c:pt idx="8">
                  <c:v>0.1</c:v>
                </c:pt>
                <c:pt idx="9">
                  <c:v>0.03</c:v>
                </c:pt>
                <c:pt idx="10">
                  <c:v>0.11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59</c:v>
                </c:pt>
                <c:pt idx="1">
                  <c:v>70</c:v>
                </c:pt>
                <c:pt idx="2">
                  <c:v>56</c:v>
                </c:pt>
                <c:pt idx="3">
                  <c:v>51</c:v>
                </c:pt>
              </c:numCache>
            </c:numRef>
          </c:val>
          <c:smooth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41</c:v>
                </c:pt>
                <c:pt idx="1">
                  <c:v>30</c:v>
                </c:pt>
                <c:pt idx="2">
                  <c:v>44</c:v>
                </c:pt>
                <c:pt idx="3">
                  <c:v>49</c:v>
                </c:pt>
              </c:numCache>
            </c:numRef>
          </c:val>
          <c:smooth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4B8-4E85-BBB4-11BA69551F32}"/>
              </c:ext>
            </c:extLst>
          </c:dPt>
          <c:dPt>
            <c:idx val="3"/>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D4B8-4E85-BBB4-11BA69551F32}"/>
              </c:ext>
            </c:extLst>
          </c:dPt>
          <c:dPt>
            <c:idx val="4"/>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4B8-4E85-BBB4-11BA69551F32}"/>
              </c:ext>
            </c:extLst>
          </c:dPt>
          <c:dPt>
            <c:idx val="5"/>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51</c:v>
                </c:pt>
                <c:pt idx="1">
                  <c:v>49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68</c:v>
                </c:pt>
                <c:pt idx="1">
                  <c:v>65</c:v>
                </c:pt>
                <c:pt idx="2">
                  <c:v>53</c:v>
                </c:pt>
                <c:pt idx="3">
                  <c:v>50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18</c:v>
                </c:pt>
                <c:pt idx="1">
                  <c:v>18</c:v>
                </c:pt>
                <c:pt idx="2">
                  <c:v>28</c:v>
                </c:pt>
                <c:pt idx="3">
                  <c:v>29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20</c:v>
                </c:pt>
                <c:pt idx="1">
                  <c:v>30</c:v>
                </c:pt>
                <c:pt idx="2">
                  <c:v>21</c:v>
                </c:pt>
                <c:pt idx="3">
                  <c:v>14</c:v>
                </c:pt>
                <c:pt idx="4">
                  <c:v>15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5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NOTTINGHAM AND NOTTINGHAMSHIRE ICS</a:t>
            </a:r>
            <a:endParaRPr lang="en-GB" sz="35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NOTTINGHAM AND NOTTINGHAMSHIRE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NOTTINGHAM AND NOTTINGHAMSHIRE ICS, 52,361</a:t>
            </a:r>
            <a:r>
              <a:rPr lang="en-GB" sz="1600"/>
              <a:t> questionnaires were sent out, and </a:t>
            </a:r>
            <a:r>
              <a:rPr lang="en-GB" sz="1600" b="1">
                <a:solidFill>
                  <a:srgbClr val="005EB8"/>
                </a:solidFill>
              </a:rPr>
              <a:t>15,831</a:t>
            </a:r>
            <a:r>
              <a:rPr lang="en-GB" sz="1600"/>
              <a:t> were returned completed. This represents a response rate of </a:t>
            </a:r>
            <a:r>
              <a:rPr lang="en-GB" sz="1600" b="1">
                <a:solidFill>
                  <a:srgbClr val="005EB8"/>
                </a:solidFill>
              </a:rPr>
              <a:t>30%</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ahyp="http://schemas.microsoft.com/office/drawing/2018/hyperlinkcolor"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p188="http://schemas.microsoft.com/office/powerpoint/2018/8/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62385484"/>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02070342"/>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4517112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9698341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4581974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5452702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050356253"/>
              </p:ext>
            </p:extLst>
          </p:nvPr>
        </p:nvGraphicFramePr>
        <p:xfrm>
          <a:off x="399422" y="5881248"/>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(15,648); ICS 2022 (14,624); ICS 2021 (15,448); ICS 2020 (13,602); PCN bases range from 97 to 1,504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7621427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295729147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95427563"/>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313360737"/>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31094779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075191038"/>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76%</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093892739"/>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332416465"/>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1258334"/>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773696344"/>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1852142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NEWGATE MEDICAL GROUP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BACHS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SYNERGY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LARWOOD &amp; BAWTRY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ASHFIELD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BYRON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UNITY (NOTTINGHAM)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CLIFTON &amp; MEADOWS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NEWARK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BULWELL AND TOP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MANSFIELD NORTH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ARNOLD AND CALVERTON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NOTTINGHAM CITY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RADFORD AND MARY POTTER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ARROW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RETFORD AND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ASHFIELD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SHERWOOD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ROSEWOOD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RUSHCLIFFE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BESTWOOD AND SHERWOOD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NOTTINGHAM WEST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16086659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510608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989391258"/>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(15,648); PCN bases range from 97 to 1,504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3245692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4846163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24734119"/>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20196951"/>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4064655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8435250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4428230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1221908474"/>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(15,192); ICS 2022 (14,233); ICS 2021 (14,984); ICS 2020 (13,496); PCN bases range from 84 to 1,460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121430447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81339364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15114334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4021697319"/>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172703164"/>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2477579304"/>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4338378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82140650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08518624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NEWGATE MEDICAL GROUP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BULWELL AND TOP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SYNERGY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LARWOOD &amp; BAWTRY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BYRON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BACHS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MANSFIELD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CLIFTON &amp; MEADOWS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ARNOLD AND CALVERTON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ASHFIELD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ROSEWOOD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NOTTINGHAM CITY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NEWARK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RETFORD AND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RADFORD AND MARY POTTER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ARROW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ASHFIELD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SHERWOOD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BESTWOOD AND SHERWOOD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UNITY (NOTTINGHAM)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RUSHCLIFFE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NOTTINGHAM WEST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160866593"/>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3598286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563532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30136395"/>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(15,192); PCN bases range from 84 to 1,460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41698299"/>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9460452"/>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5796132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6709467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4906400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798670777"/>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(15,280); ICS 2022 (14,230); ICS 2021 (15,104); ICS 2020 (13,688); PCN bases range from 91 to 1,469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109993550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61296204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7592647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97242264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5851219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266983242"/>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0892903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22556966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NEWGATE MEDICAL GROUP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SYNERGY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BACHS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UNITY (NOTTINGHAM)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BULWELL AND TOP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RADFORD AND MARY POTTER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LARWOOD &amp; BAWTRY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CLIFTON &amp; MEADOWS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NOTTINGHAM CITY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ARNOLD AND CALVERTON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ASHFIELD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MANSFIELD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NEWARK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ROSEWOOD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ASHFIELD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BYRON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RETFORD AND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SHERWOOD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ARROW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BESTWOOD AND SHERWOOD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NOTTINGHAM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RUSHCLIFFE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160866593"/>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0959550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5199213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71429649"/>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(15,280); PCN bases range from 91 to 1,469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281608161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20864024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12232960"/>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(15,668); PCN bases range from 97 to 1,495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416384702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472946952"/>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857511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8915376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7450257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5567813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2068108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238318649"/>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(7,050); ICS 2022 (6,787); ICS 2021 (6,367); ICS 2020 (4,797); PCN bases range from 69 to 679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4369057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3987548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8721520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665733172"/>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236774062"/>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612681824"/>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(49%)</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3956532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4481229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BULWELL AND TOP VALLEY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UNITY (NOTTINGHAM)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ARNOLD AND CALVERTON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ASHFIELD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NEWARK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SYNERGY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RADFORD AND MARY POTTER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ARROW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BACHS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NEWGATE MEDICAL GROUP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ROSEWOOD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BESTWOOD AND SHERWOOD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NOTTINGHAM CITY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RUSHCLIFFE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ASHFIELD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LARWOOD &amp; BAWTRY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CLIFTON &amp; MEADOWS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MANSFIELD NORTH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BYRON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SHERWOOD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RETFORD AND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NOTTINGHAM WEST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160866593"/>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10965612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661062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66447323"/>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(7,050); PCN bases range from 69 to 679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06694098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554597364"/>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361731800"/>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2304393978"/>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302847449"/>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4086685720"/>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(11,875); ICS 2022 (11,026); ICS 2021 (10,842); PCN bases range from 76 to 1,119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3567277197"/>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17994024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290833318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4186282438"/>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37223172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232672579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348779936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44402278"/>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0027931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CLIFTON &amp; MEADOWS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ASHFIELD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ROSEWOOD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BULWELL AND TOP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NEWARK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BYRON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BACHS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NEWGATE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SYNERGY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MANSFIELD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ARROW HEALTH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ARNOLD AND CALVERTON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ASHFIELD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NOTTINGHAM CITY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RUSHCLIFFE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LARWOOD &amp; BAWTRY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SHERWOOD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BESTWOOD AND SHERWOOD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CITY SOUTH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NOTTINGHAM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RETFORD AND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RADFORD AND MARY POTTER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UNITY (NOTTINGHAM)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160866593"/>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83928918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439419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097083147"/>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(11,875); PCN bases range from 76 to 1,119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120010323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393344944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338643437"/>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496897698"/>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1169041836"/>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(13,208); ICS 2022 (12,376); ICS 2021 (13,216); PCN bases range from 78 to 1,347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2471816138"/>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1459949145"/>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27251954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39585793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(12%)</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257284306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618677660"/>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NOTTINGHAM AND NOTTINGHAMSHIRE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3793588077"/>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214903965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21111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18484990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SYNERGY HEALTH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NEWGATE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UNITY (NOTTINGHAM)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BULWELL AND TOP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RADFORD AND MARY POTTER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BACHS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BYRON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ASHFIELD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SHERWOOD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CLIFTON &amp; MEADOWS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MANSFIELD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NOTTINGHAM CITY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LARWOOD &amp; BAWTRY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ARROW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ARNOLD AND CALVERTON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NEWARK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RETFORD AND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ASHFIELD SOUTH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NOTTINGHAM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ROSEWOOD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BESTWOOD AND SHERWOOD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RUSHCLIFFE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160866593"/>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21819807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8620001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34385120"/>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(13,208); PCN bases range from 78 to 1,347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31090026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440207396"/>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(1,883)</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96798488"/>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06674583"/>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74799440"/>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75341029"/>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04745748"/>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3519904371"/>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(14,828); ICS 2022 (13,861); ICS 2021 (14,214); ICS 2020 (12,800); PCN bases range from 85 to 1,423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92469334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28158178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39775256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345364052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2292277080"/>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57175656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2976872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49405126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28436877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NEWGATE MEDICAL GROUP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SYNERGY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UNITY (NOTTINGHAM)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BULWELL AND TOP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CLIFTON &amp; MEADOWS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LARWOOD &amp; BAWTRY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MANSFIELD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BYRON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BACHS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ASHFIELD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ARNOLD AND CALVERTON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NEWARK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NOTTINGHAM CITY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RADFORD AND MARY POTTER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ROSEWOOD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ARROW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ASHFIELD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RETFORD AND VILLAGES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SHERWOOD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BESTWOOD AND SHERWOOD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RUSHCLIFFE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NOTTINGHAM WEST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160866593"/>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25389093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462155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79317943"/>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(14,828); PCN bases range from 85 to 1,423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211996312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80242739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3260522356"/>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2415499516"/>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(14,627); PCN bases range from 88 to 1,412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1305630875"/>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5852686"/>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24494865"/>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33892579"/>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19017322"/>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59374481"/>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3700598102"/>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(14,266); ICS 2022 (13,358); ICS 2021 (13,745); PCN bases range from 79 to 1,389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24296777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32037235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38942833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363153562"/>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118472193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142798716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866235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0112271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NEWARK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NEWGATE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BACHS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CLIFTON &amp; MEADOWS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ASHFIELD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UNITY (NOTTINGHAM)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BYRON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NOTTINGHAM CITY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ARNOLD AND CALVERTON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LARWOOD &amp; BAWTRY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BULWELL AND TOP VALLEY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SHERWOOD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RADFORD AND MARY POTTER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NOTTINGHAM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ASHFIELD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MANSFIELD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BESTWOOD AND SHERWOOD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SYNERGY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ROSEWOOD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ARROW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RETFORD AND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RUSHCLIFFE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160866593"/>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3179515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966992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89850880"/>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(14,266); PCN bases range from 79 to 1,389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372297703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60532860"/>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84978641"/>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0709131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7756354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692276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2548468561"/>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(13,490); ICS 2022 (12,547); ICS 2021 (13,646); ICS 2020 (12,670); PCN bases range from 82 to 1,325</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30182300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211600857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34145341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226263101"/>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3321627003"/>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1693168841"/>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1597411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87231872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25433747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NEWGATE MEDICAL GROUP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BYRON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LARWOOD &amp; BAWTRY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SYNERGY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BULWELL AND TOP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NEWARK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ARNOLD AND CALVERTON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ASHFIELD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BACHS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CLIFTON &amp; MEADOWS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UNITY (NOTTINGHAM)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RADFORD AND MARY POTTER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MANSFIELD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NOTTINGHAM CITY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ASHFIELD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RETFORD AND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SHERWOOD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ARROW HEALTH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ROSEWOOD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RUSHCLIFFE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BESTWOOD AND SHERWOOD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NOTTINGHAM WEST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160866593"/>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82650240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122670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06052031"/>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(13,490); PCN bases range from 82 to 1,325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1200998875"/>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3948992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357700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1003568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5942562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4808587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64905991"/>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(14,644); ICS 2022 (13,799); ICS 2021 (14,258); ICS 2020 (12,981); PCN bases range from 84 to 1,417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425302952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3968065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3276797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795272672"/>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543096724"/>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55134497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5925862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4935957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0016491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261546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499962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627539295"/>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(14,440); ICS 2022 (13,581); ICS 2021 (13,949); ICS 2020 (12,934); PCN bases range from 86 to 1,401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0550761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42166649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3760556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3468763126"/>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3343805876"/>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62847508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8116373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5431455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8976790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1132439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545096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08377892"/>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(14,090); ICS 2022 (13,324); ICS 2021 (14,123); ICS 2020 (12,906); PCN bases range from 87 to 1,367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74324915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2082348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6457961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1495682709"/>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555304513"/>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42917438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0144295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5332230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5008448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5826890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3216295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866316237"/>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(6,503); ICS 2022 (6,281); ICS 2021 (6,374); ICS 2020 (5,345); PCN bases range from 53 to 602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35167663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1713972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40055944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2291698962"/>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1352927292"/>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342778434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0130380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2638956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226378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6399871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803622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985010511"/>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(13,061); ICS 2022 (12,263); ICS 2021 (12,563); ICS 2020 (11,597); PCN bases range from 78 to 1,266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1679157956"/>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3759302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22191553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1831685588"/>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2056963401"/>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280044792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853097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3979014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0759750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3232726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5688781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100%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68506117"/>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(14,401); ICS 2022 (13,543); ICS 2021 (14,016); ICS 2020 (12,775); PCN bases range from 86 to 1,406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118804172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172819412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7687581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214185315"/>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1761872810"/>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3272431919"/>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3226264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8128808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5658890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7451643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5356558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3155409685"/>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39182587"/>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(14,424); ICS 2022 (13,611); ICS 2021 (14,043); ICS 2020 (12,678); PCN bases range from 82 to 1,401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3047218552"/>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116387176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3082081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11770407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186363278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158551075"/>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24 to 8,077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1635349121"/>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123 to 12,756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3892735675"/>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67 to 13,780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64595154"/>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471 to 3,220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547582805"/>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593876630"/>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065252705"/>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630605854"/>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25548048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NOTTINGHAM AND NOTTINGHAMSHIRE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466034423"/>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498702709"/>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(14,090).</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888125377"/>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99736226"/>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5,255</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3519600655"/>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935780446"/>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2477549072"/>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2,308 to 3,635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3069425047"/>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119 to 4,047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8787020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NOTTINGHAM AND NOTTINGHAMSHIRE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953564624"/>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(14,090).</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2154114488"/>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1899257727"/>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921221811"/>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3081248918"/>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757602990"/>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887591087"/>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31 to 7,656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1988571112"/>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169 to 12,287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513222888"/>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3,118 to 10,682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26935326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NOTTINGHAM AND NOTTINGHAMSHIRE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3906994719"/>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(14,090).</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735916406"/>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87685938"/>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45152189"/>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90640846"/>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04027571"/>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50231193"/>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682060415"/>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(6,393); ICS 2022 (5,814); ICS 2021 (6,028); ICS 2020 (5,681); PCN bases range from 35 to 599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276449690"/>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693330465"/>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421506872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18940947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6101018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20046932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7160830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6005344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RADFORD AND MARY POTTER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BACHS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LARWOOD &amp; BAWTRY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NEWGATE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MANSFIELD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SYNERGY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ARNOLD AND CALVERTON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ASHFIELD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CLIFTON &amp; MEADOWS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BESTWOOD AND SHERWOOD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ARROW HEALTH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NEWARK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ASHFIELD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BULWELL AND TOP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NOTTINGHAM CITY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ROSEWOOD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RETFORD AND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BYRON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SHERWOOD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UNITY (NOTTINGHAM)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RUSHCLIFFE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NOTTINGHAM WEST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16086659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992416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91115729"/>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(6,393); PCN bases range from 35 to 599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52913151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421674250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00466562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(2,969)</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23%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2339739"/>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40784447"/>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915327658"/>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(2,691); ICS 2022 (2,292); ICS 2021 (2,083); ICS 2020 (2,212).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12096654"/>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300146977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15570617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1440327141"/>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1547836979"/>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NOTTINGHAM AND NOTTINGHAMSHIRE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8510189"/>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89324268"/>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1874139190"/>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261574815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9840964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4077094333"/>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3343384250"/>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NOTTINGHAM AND NOTTINGHAMSHIRE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2271671721"/>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(2,795); ICS 2022 (2,401); ICS 2021 (2,189); ICS 2020 (2,269).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hyp="http://schemas.microsoft.com/office/drawing/2018/hyperlinkcolor" xmlns:p188="http://schemas.microsoft.com/office/powerpoint/2018/8/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ahyp="http://schemas.microsoft.com/office/drawing/2018/hyperlinkcolor" xmlns:a14="http://schemas.microsoft.com/office/drawing/2010/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Props1.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19643</TotalTime>
  <Words>10585</Words>
  <Application>Microsoft Office PowerPoint</Application>
  <PresentationFormat>Widescreen</PresentationFormat>
  <Paragraphs>1882</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821</cp:revision>
  <dcterms:created xsi:type="dcterms:W3CDTF">2020-01-09T15:19:38Z</dcterms:created>
  <dcterms:modified xsi:type="dcterms:W3CDTF">2023-07-11T21:08:22Z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