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1"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37" autoAdjust="0"/>
    <p:restoredTop sz="94249" autoAdjust="0"/>
  </p:normalViewPr>
  <p:slideViewPr>
    <p:cSldViewPr snapToGrid="0" showGuides="1">
      <p:cViewPr varScale="1">
        <p:scale>
          <a:sx n="114" d="100"/>
          <a:sy n="114" d="100"/>
        </p:scale>
        <p:origin x="738"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79</c:v>
                </c:pt>
                <c:pt idx="1">
                  <c:v>81</c:v>
                </c:pt>
                <c:pt idx="2">
                  <c:v>70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8</c:v>
                </c:pt>
                <c:pt idx="1">
                  <c:v>8</c:v>
                </c:pt>
                <c:pt idx="2">
                  <c:v>15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3.0711364680044689E-3"/>
                  <c:y val="-7.5430256857843114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2.7268306331111554E-2"/>
                  <c:y val="-0.10560235960097991"/>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35</c:v>
                </c:pt>
                <c:pt idx="2">
                  <c:v>15</c:v>
                </c:pt>
                <c:pt idx="3">
                  <c:v>9</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0.6</c:v>
                </c:pt>
                <c:pt idx="1">
                  <c:v>0.62</c:v>
                </c:pt>
                <c:pt idx="2">
                  <c:v>0.63</c:v>
                </c:pt>
                <c:pt idx="3">
                  <c:v>0.63</c:v>
                </c:pt>
                <c:pt idx="4">
                  <c:v>0.64</c:v>
                </c:pt>
                <c:pt idx="5">
                  <c:v>0.64</c:v>
                </c:pt>
                <c:pt idx="6">
                  <c:v>0.65</c:v>
                </c:pt>
                <c:pt idx="7">
                  <c:v>0.66</c:v>
                </c:pt>
                <c:pt idx="8">
                  <c:v>0.66</c:v>
                </c:pt>
                <c:pt idx="9">
                  <c:v>0.66</c:v>
                </c:pt>
                <c:pt idx="10">
                  <c:v>0.66</c:v>
                </c:pt>
                <c:pt idx="11">
                  <c:v>0.67</c:v>
                </c:pt>
                <c:pt idx="12">
                  <c:v>0.69</c:v>
                </c:pt>
                <c:pt idx="13">
                  <c:v>0.69</c:v>
                </c:pt>
                <c:pt idx="14">
                  <c:v>0.69</c:v>
                </c:pt>
                <c:pt idx="15">
                  <c:v>0.69</c:v>
                </c:pt>
                <c:pt idx="16">
                  <c:v>0.69</c:v>
                </c:pt>
                <c:pt idx="17">
                  <c:v>0.69</c:v>
                </c:pt>
                <c:pt idx="18">
                  <c:v>0.7</c:v>
                </c:pt>
                <c:pt idx="19">
                  <c:v>0.72</c:v>
                </c:pt>
                <c:pt idx="20">
                  <c:v>0.72</c:v>
                </c:pt>
                <c:pt idx="21">
                  <c:v>0.72</c:v>
                </c:pt>
                <c:pt idx="22">
                  <c:v>0.73</c:v>
                </c:pt>
                <c:pt idx="23">
                  <c:v>0.74</c:v>
                </c:pt>
                <c:pt idx="24">
                  <c:v>0.78</c:v>
                </c:pt>
                <c:pt idx="25">
                  <c:v>0.78</c:v>
                </c:pt>
                <c:pt idx="26">
                  <c:v>0.78</c:v>
                </c:pt>
                <c:pt idx="27">
                  <c:v>0.79</c:v>
                </c:pt>
                <c:pt idx="28">
                  <c:v>0.79</c:v>
                </c:pt>
                <c:pt idx="29">
                  <c:v>0.8</c:v>
                </c:pt>
                <c:pt idx="30">
                  <c:v>0.81</c:v>
                </c:pt>
                <c:pt idx="31">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32</c:v>
                </c:pt>
                <c:pt idx="1">
                  <c:v>68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66</c:v>
                </c:pt>
                <c:pt idx="1">
                  <c:v>68</c:v>
                </c:pt>
                <c:pt idx="2">
                  <c:v>55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34</c:v>
                </c:pt>
                <c:pt idx="1">
                  <c:v>32</c:v>
                </c:pt>
                <c:pt idx="2">
                  <c:v>45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16</c:v>
                </c:pt>
                <c:pt idx="1">
                  <c:v>39</c:v>
                </c:pt>
                <c:pt idx="2">
                  <c:v>25</c:v>
                </c:pt>
                <c:pt idx="3">
                  <c:v>19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0.32</c:v>
                </c:pt>
                <c:pt idx="1">
                  <c:v>0.41</c:v>
                </c:pt>
                <c:pt idx="2">
                  <c:v>0.42</c:v>
                </c:pt>
                <c:pt idx="3">
                  <c:v>0.43</c:v>
                </c:pt>
                <c:pt idx="4">
                  <c:v>0.45</c:v>
                </c:pt>
                <c:pt idx="5">
                  <c:v>0.47</c:v>
                </c:pt>
                <c:pt idx="6">
                  <c:v>0.47</c:v>
                </c:pt>
                <c:pt idx="7">
                  <c:v>0.47</c:v>
                </c:pt>
                <c:pt idx="8">
                  <c:v>0.47</c:v>
                </c:pt>
                <c:pt idx="9">
                  <c:v>0.48</c:v>
                </c:pt>
                <c:pt idx="10">
                  <c:v>0.51</c:v>
                </c:pt>
                <c:pt idx="11">
                  <c:v>0.52</c:v>
                </c:pt>
                <c:pt idx="12">
                  <c:v>0.53</c:v>
                </c:pt>
                <c:pt idx="13">
                  <c:v>0.53</c:v>
                </c:pt>
                <c:pt idx="14">
                  <c:v>0.54</c:v>
                </c:pt>
                <c:pt idx="15">
                  <c:v>0.54</c:v>
                </c:pt>
                <c:pt idx="16">
                  <c:v>0.54</c:v>
                </c:pt>
                <c:pt idx="17">
                  <c:v>0.55000000000000004</c:v>
                </c:pt>
                <c:pt idx="18">
                  <c:v>0.55000000000000004</c:v>
                </c:pt>
                <c:pt idx="19">
                  <c:v>0.56999999999999995</c:v>
                </c:pt>
                <c:pt idx="20">
                  <c:v>0.62</c:v>
                </c:pt>
                <c:pt idx="21">
                  <c:v>0.63</c:v>
                </c:pt>
                <c:pt idx="22">
                  <c:v>0.63</c:v>
                </c:pt>
                <c:pt idx="23">
                  <c:v>0.65</c:v>
                </c:pt>
                <c:pt idx="24">
                  <c:v>0.66</c:v>
                </c:pt>
                <c:pt idx="25">
                  <c:v>0.66</c:v>
                </c:pt>
                <c:pt idx="26">
                  <c:v>0.67</c:v>
                </c:pt>
                <c:pt idx="27">
                  <c:v>0.67</c:v>
                </c:pt>
                <c:pt idx="28">
                  <c:v>0.69</c:v>
                </c:pt>
                <c:pt idx="29">
                  <c:v>0.72</c:v>
                </c:pt>
                <c:pt idx="30">
                  <c:v>0.81</c:v>
                </c:pt>
                <c:pt idx="31">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pt idx="31">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87</c:v>
                </c:pt>
                <c:pt idx="1">
                  <c:v>86</c:v>
                </c:pt>
                <c:pt idx="2">
                  <c:v>78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13</c:v>
                </c:pt>
                <c:pt idx="1">
                  <c:v>14</c:v>
                </c:pt>
                <c:pt idx="2">
                  <c:v>22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34</c:v>
                </c:pt>
                <c:pt idx="1">
                  <c:v>45</c:v>
                </c:pt>
                <c:pt idx="2">
                  <c:v>15</c:v>
                </c:pt>
                <c:pt idx="3">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0.68</c:v>
                </c:pt>
                <c:pt idx="1">
                  <c:v>0.7</c:v>
                </c:pt>
                <c:pt idx="2">
                  <c:v>0.7</c:v>
                </c:pt>
                <c:pt idx="3">
                  <c:v>0.72</c:v>
                </c:pt>
                <c:pt idx="4">
                  <c:v>0.74</c:v>
                </c:pt>
                <c:pt idx="5">
                  <c:v>0.74</c:v>
                </c:pt>
                <c:pt idx="6">
                  <c:v>0.75</c:v>
                </c:pt>
                <c:pt idx="7">
                  <c:v>0.75</c:v>
                </c:pt>
                <c:pt idx="8">
                  <c:v>0.76</c:v>
                </c:pt>
                <c:pt idx="9">
                  <c:v>0.76</c:v>
                </c:pt>
                <c:pt idx="10">
                  <c:v>0.76</c:v>
                </c:pt>
                <c:pt idx="11">
                  <c:v>0.76</c:v>
                </c:pt>
                <c:pt idx="12">
                  <c:v>0.77</c:v>
                </c:pt>
                <c:pt idx="13">
                  <c:v>0.77</c:v>
                </c:pt>
                <c:pt idx="14">
                  <c:v>0.78</c:v>
                </c:pt>
                <c:pt idx="15">
                  <c:v>0.78</c:v>
                </c:pt>
                <c:pt idx="16">
                  <c:v>0.78</c:v>
                </c:pt>
                <c:pt idx="17">
                  <c:v>0.79</c:v>
                </c:pt>
                <c:pt idx="18">
                  <c:v>0.79</c:v>
                </c:pt>
                <c:pt idx="19">
                  <c:v>0.8</c:v>
                </c:pt>
                <c:pt idx="20">
                  <c:v>0.8</c:v>
                </c:pt>
                <c:pt idx="21">
                  <c:v>0.8</c:v>
                </c:pt>
                <c:pt idx="22">
                  <c:v>0.82</c:v>
                </c:pt>
                <c:pt idx="23">
                  <c:v>0.83</c:v>
                </c:pt>
                <c:pt idx="24">
                  <c:v>0.85</c:v>
                </c:pt>
                <c:pt idx="25">
                  <c:v>0.87</c:v>
                </c:pt>
                <c:pt idx="26">
                  <c:v>0.87</c:v>
                </c:pt>
                <c:pt idx="27">
                  <c:v>0.87</c:v>
                </c:pt>
                <c:pt idx="28">
                  <c:v>0.88</c:v>
                </c:pt>
                <c:pt idx="29">
                  <c:v>0.88</c:v>
                </c:pt>
                <c:pt idx="30">
                  <c:v>0.9</c:v>
                </c:pt>
                <c:pt idx="31">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0.78</c:v>
                </c:pt>
                <c:pt idx="1">
                  <c:v>0.78</c:v>
                </c:pt>
                <c:pt idx="2">
                  <c:v>0.78</c:v>
                </c:pt>
                <c:pt idx="3">
                  <c:v>0.78</c:v>
                </c:pt>
                <c:pt idx="4">
                  <c:v>0.78</c:v>
                </c:pt>
                <c:pt idx="5">
                  <c:v>0.78</c:v>
                </c:pt>
                <c:pt idx="6">
                  <c:v>0.78</c:v>
                </c:pt>
                <c:pt idx="7">
                  <c:v>0.78</c:v>
                </c:pt>
                <c:pt idx="8">
                  <c:v>0.78</c:v>
                </c:pt>
                <c:pt idx="9">
                  <c:v>0.78</c:v>
                </c:pt>
                <c:pt idx="10">
                  <c:v>0.78</c:v>
                </c:pt>
                <c:pt idx="11">
                  <c:v>0.78</c:v>
                </c:pt>
                <c:pt idx="12">
                  <c:v>0.78</c:v>
                </c:pt>
                <c:pt idx="13">
                  <c:v>0.78</c:v>
                </c:pt>
                <c:pt idx="14">
                  <c:v>0.78</c:v>
                </c:pt>
                <c:pt idx="15">
                  <c:v>0.78</c:v>
                </c:pt>
                <c:pt idx="16">
                  <c:v>0.78</c:v>
                </c:pt>
                <c:pt idx="17">
                  <c:v>0.78</c:v>
                </c:pt>
                <c:pt idx="18">
                  <c:v>0.78</c:v>
                </c:pt>
                <c:pt idx="19">
                  <c:v>0.78</c:v>
                </c:pt>
                <c:pt idx="20">
                  <c:v>0.78</c:v>
                </c:pt>
                <c:pt idx="21">
                  <c:v>0.78</c:v>
                </c:pt>
                <c:pt idx="22">
                  <c:v>0.78</c:v>
                </c:pt>
                <c:pt idx="23">
                  <c:v>0.78</c:v>
                </c:pt>
                <c:pt idx="24">
                  <c:v>0.78</c:v>
                </c:pt>
                <c:pt idx="25">
                  <c:v>0.78</c:v>
                </c:pt>
                <c:pt idx="26">
                  <c:v>0.78</c:v>
                </c:pt>
                <c:pt idx="27">
                  <c:v>0.78</c:v>
                </c:pt>
                <c:pt idx="28">
                  <c:v>0.78</c:v>
                </c:pt>
                <c:pt idx="29">
                  <c:v>0.78</c:v>
                </c:pt>
                <c:pt idx="30">
                  <c:v>0.78</c:v>
                </c:pt>
                <c:pt idx="31">
                  <c:v>0.78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0.3</c:v>
                </c:pt>
                <c:pt idx="1">
                  <c:v>0.25</c:v>
                </c:pt>
                <c:pt idx="2">
                  <c:v>0.18</c:v>
                </c:pt>
                <c:pt idx="3">
                  <c:v>0.28000000000000003</c:v>
                </c:pt>
                <c:pt idx="4">
                  <c:v>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43</c:v>
                </c:pt>
                <c:pt idx="1">
                  <c:v>35</c:v>
                </c:pt>
                <c:pt idx="2">
                  <c:v>36</c:v>
                </c:pt>
                <c:pt idx="3">
                  <c:v>39</c:v>
                </c:pt>
                <c:pt idx="4">
                  <c:v>52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22</c:v>
                </c:pt>
                <c:pt idx="1">
                  <c:v>16</c:v>
                </c:pt>
                <c:pt idx="2">
                  <c:v>10</c:v>
                </c:pt>
                <c:pt idx="3">
                  <c:v>17</c:v>
                </c:pt>
                <c:pt idx="4">
                  <c:v>29</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71</c:v>
                </c:pt>
                <c:pt idx="1">
                  <c:v>70</c:v>
                </c:pt>
                <c:pt idx="2">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29</c:v>
                </c:pt>
                <c:pt idx="1">
                  <c:v>30</c:v>
                </c:pt>
                <c:pt idx="2">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17</c:v>
                </c:pt>
                <c:pt idx="1">
                  <c:v>43</c:v>
                </c:pt>
                <c:pt idx="2">
                  <c:v>26</c:v>
                </c:pt>
                <c:pt idx="3">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0.43</c:v>
                </c:pt>
                <c:pt idx="1">
                  <c:v>0.49</c:v>
                </c:pt>
                <c:pt idx="2">
                  <c:v>0.55000000000000004</c:v>
                </c:pt>
                <c:pt idx="3">
                  <c:v>0.56000000000000005</c:v>
                </c:pt>
                <c:pt idx="4">
                  <c:v>0.56000000000000005</c:v>
                </c:pt>
                <c:pt idx="5">
                  <c:v>0.56999999999999995</c:v>
                </c:pt>
                <c:pt idx="6">
                  <c:v>0.57999999999999996</c:v>
                </c:pt>
                <c:pt idx="7">
                  <c:v>0.57999999999999996</c:v>
                </c:pt>
                <c:pt idx="8">
                  <c:v>0.57999999999999996</c:v>
                </c:pt>
                <c:pt idx="9">
                  <c:v>0.59</c:v>
                </c:pt>
                <c:pt idx="10">
                  <c:v>0.59</c:v>
                </c:pt>
                <c:pt idx="11">
                  <c:v>0.59</c:v>
                </c:pt>
                <c:pt idx="12">
                  <c:v>0.6</c:v>
                </c:pt>
                <c:pt idx="13">
                  <c:v>0.6</c:v>
                </c:pt>
                <c:pt idx="14">
                  <c:v>0.6</c:v>
                </c:pt>
                <c:pt idx="15">
                  <c:v>0.6</c:v>
                </c:pt>
                <c:pt idx="16">
                  <c:v>0.6</c:v>
                </c:pt>
                <c:pt idx="17">
                  <c:v>0.6</c:v>
                </c:pt>
                <c:pt idx="18">
                  <c:v>0.61</c:v>
                </c:pt>
                <c:pt idx="19">
                  <c:v>0.61</c:v>
                </c:pt>
                <c:pt idx="20">
                  <c:v>0.62</c:v>
                </c:pt>
                <c:pt idx="21">
                  <c:v>0.63</c:v>
                </c:pt>
                <c:pt idx="22">
                  <c:v>0.63</c:v>
                </c:pt>
                <c:pt idx="23">
                  <c:v>0.63</c:v>
                </c:pt>
                <c:pt idx="24">
                  <c:v>0.64</c:v>
                </c:pt>
                <c:pt idx="25">
                  <c:v>0.64</c:v>
                </c:pt>
                <c:pt idx="26">
                  <c:v>0.66</c:v>
                </c:pt>
                <c:pt idx="27">
                  <c:v>0.67</c:v>
                </c:pt>
                <c:pt idx="28">
                  <c:v>0.68</c:v>
                </c:pt>
                <c:pt idx="29">
                  <c:v>0.69</c:v>
                </c:pt>
                <c:pt idx="30">
                  <c:v>0.72</c:v>
                </c:pt>
                <c:pt idx="31">
                  <c:v>0.75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pt idx="24">
                  <c:v>0.6</c:v>
                </c:pt>
                <c:pt idx="25">
                  <c:v>0.6</c:v>
                </c:pt>
                <c:pt idx="26">
                  <c:v>0.6</c:v>
                </c:pt>
                <c:pt idx="27">
                  <c:v>0.6</c:v>
                </c:pt>
                <c:pt idx="28">
                  <c:v>0.6</c:v>
                </c:pt>
                <c:pt idx="29">
                  <c:v>0.6</c:v>
                </c:pt>
                <c:pt idx="30">
                  <c:v>0.6</c:v>
                </c:pt>
                <c:pt idx="31">
                  <c:v>0.6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12</c:v>
                </c:pt>
                <c:pt idx="1">
                  <c:v>34</c:v>
                </c:pt>
                <c:pt idx="2">
                  <c:v>8</c:v>
                </c:pt>
                <c:pt idx="3">
                  <c:v>20</c:v>
                </c:pt>
                <c:pt idx="4">
                  <c:v>41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0.46</c:v>
                </c:pt>
                <c:pt idx="1">
                  <c:v>0.47</c:v>
                </c:pt>
                <c:pt idx="2">
                  <c:v>0.49</c:v>
                </c:pt>
                <c:pt idx="3">
                  <c:v>0.52</c:v>
                </c:pt>
                <c:pt idx="4">
                  <c:v>0.52</c:v>
                </c:pt>
                <c:pt idx="5">
                  <c:v>0.54</c:v>
                </c:pt>
                <c:pt idx="6">
                  <c:v>0.54</c:v>
                </c:pt>
                <c:pt idx="7">
                  <c:v>0.55000000000000004</c:v>
                </c:pt>
                <c:pt idx="8">
                  <c:v>0.55000000000000004</c:v>
                </c:pt>
                <c:pt idx="9">
                  <c:v>0.55000000000000004</c:v>
                </c:pt>
                <c:pt idx="10">
                  <c:v>0.56999999999999995</c:v>
                </c:pt>
                <c:pt idx="11">
                  <c:v>0.57999999999999996</c:v>
                </c:pt>
                <c:pt idx="12">
                  <c:v>0.57999999999999996</c:v>
                </c:pt>
                <c:pt idx="13">
                  <c:v>0.57999999999999996</c:v>
                </c:pt>
                <c:pt idx="14">
                  <c:v>0.6</c:v>
                </c:pt>
                <c:pt idx="15">
                  <c:v>0.6</c:v>
                </c:pt>
                <c:pt idx="16">
                  <c:v>0.61</c:v>
                </c:pt>
                <c:pt idx="17">
                  <c:v>0.61</c:v>
                </c:pt>
                <c:pt idx="18">
                  <c:v>0.61</c:v>
                </c:pt>
                <c:pt idx="19">
                  <c:v>0.61</c:v>
                </c:pt>
                <c:pt idx="20">
                  <c:v>0.61</c:v>
                </c:pt>
                <c:pt idx="21">
                  <c:v>0.61</c:v>
                </c:pt>
                <c:pt idx="22">
                  <c:v>0.62</c:v>
                </c:pt>
                <c:pt idx="23">
                  <c:v>0.63</c:v>
                </c:pt>
                <c:pt idx="24">
                  <c:v>0.63</c:v>
                </c:pt>
                <c:pt idx="25">
                  <c:v>0.66</c:v>
                </c:pt>
                <c:pt idx="26">
                  <c:v>0.67</c:v>
                </c:pt>
                <c:pt idx="27">
                  <c:v>0.67</c:v>
                </c:pt>
                <c:pt idx="28">
                  <c:v>0.68</c:v>
                </c:pt>
                <c:pt idx="29">
                  <c:v>0.71</c:v>
                </c:pt>
                <c:pt idx="30">
                  <c:v>0.71</c:v>
                </c:pt>
                <c:pt idx="31">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68</c:v>
                </c:pt>
                <c:pt idx="1">
                  <c:v>27</c:v>
                </c:pt>
                <c:pt idx="2">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0.57999999999999996</c:v>
                </c:pt>
                <c:pt idx="1">
                  <c:v>0.57999999999999996</c:v>
                </c:pt>
                <c:pt idx="2">
                  <c:v>0.62</c:v>
                </c:pt>
                <c:pt idx="3">
                  <c:v>0.63</c:v>
                </c:pt>
                <c:pt idx="4">
                  <c:v>0.63</c:v>
                </c:pt>
                <c:pt idx="5">
                  <c:v>0.64</c:v>
                </c:pt>
                <c:pt idx="6">
                  <c:v>0.65</c:v>
                </c:pt>
                <c:pt idx="7">
                  <c:v>0.65</c:v>
                </c:pt>
                <c:pt idx="8">
                  <c:v>0.66</c:v>
                </c:pt>
                <c:pt idx="9">
                  <c:v>0.66</c:v>
                </c:pt>
                <c:pt idx="10">
                  <c:v>0.67</c:v>
                </c:pt>
                <c:pt idx="11">
                  <c:v>0.67</c:v>
                </c:pt>
                <c:pt idx="12">
                  <c:v>0.67</c:v>
                </c:pt>
                <c:pt idx="13">
                  <c:v>0.68</c:v>
                </c:pt>
                <c:pt idx="14">
                  <c:v>0.69</c:v>
                </c:pt>
                <c:pt idx="15">
                  <c:v>0.69</c:v>
                </c:pt>
                <c:pt idx="16">
                  <c:v>0.69</c:v>
                </c:pt>
                <c:pt idx="17">
                  <c:v>0.69</c:v>
                </c:pt>
                <c:pt idx="18">
                  <c:v>0.7</c:v>
                </c:pt>
                <c:pt idx="19">
                  <c:v>0.7</c:v>
                </c:pt>
                <c:pt idx="20">
                  <c:v>0.71</c:v>
                </c:pt>
                <c:pt idx="21">
                  <c:v>0.71</c:v>
                </c:pt>
                <c:pt idx="22">
                  <c:v>0.71</c:v>
                </c:pt>
                <c:pt idx="23">
                  <c:v>0.73</c:v>
                </c:pt>
                <c:pt idx="24">
                  <c:v>0.73</c:v>
                </c:pt>
                <c:pt idx="25">
                  <c:v>0.74</c:v>
                </c:pt>
                <c:pt idx="26">
                  <c:v>0.75</c:v>
                </c:pt>
                <c:pt idx="27">
                  <c:v>0.77</c:v>
                </c:pt>
                <c:pt idx="28">
                  <c:v>0.77</c:v>
                </c:pt>
                <c:pt idx="29">
                  <c:v>0.79</c:v>
                </c:pt>
                <c:pt idx="30">
                  <c:v>0.81</c:v>
                </c:pt>
                <c:pt idx="31">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0.12</c:v>
                </c:pt>
                <c:pt idx="2">
                  <c:v>0.04</c:v>
                </c:pt>
                <c:pt idx="3">
                  <c:v>0.06</c:v>
                </c:pt>
                <c:pt idx="4">
                  <c:v>0.15</c:v>
                </c:pt>
                <c:pt idx="5">
                  <c:v>0.11</c:v>
                </c:pt>
                <c:pt idx="6">
                  <c:v>0.05</c:v>
                </c:pt>
                <c:pt idx="7">
                  <c:v>7.0000000000000007E-2</c:v>
                </c:pt>
                <c:pt idx="8">
                  <c:v>0.14000000000000001</c:v>
                </c:pt>
                <c:pt idx="9">
                  <c:v>0.1</c:v>
                </c:pt>
                <c:pt idx="10">
                  <c:v>0.1</c:v>
                </c:pt>
                <c:pt idx="11">
                  <c:v>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63</c:v>
                </c:pt>
                <c:pt idx="1">
                  <c:v>69</c:v>
                </c:pt>
                <c:pt idx="2">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18</c:v>
                </c:pt>
                <c:pt idx="1">
                  <c:v>14</c:v>
                </c:pt>
                <c:pt idx="2">
                  <c:v>26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6.1422729360088813E-3"/>
                  <c:y val="0"/>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9.5853312849416786E-3"/>
                  <c:y val="-3.7715128428921388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21</c:v>
                </c:pt>
                <c:pt idx="1">
                  <c:v>33</c:v>
                </c:pt>
                <c:pt idx="2">
                  <c:v>20</c:v>
                </c:pt>
                <c:pt idx="3">
                  <c:v>13</c:v>
                </c:pt>
                <c:pt idx="4">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0.42</c:v>
                </c:pt>
                <c:pt idx="1">
                  <c:v>0.44</c:v>
                </c:pt>
                <c:pt idx="2">
                  <c:v>0.45</c:v>
                </c:pt>
                <c:pt idx="3">
                  <c:v>0.46</c:v>
                </c:pt>
                <c:pt idx="4">
                  <c:v>0.47</c:v>
                </c:pt>
                <c:pt idx="5">
                  <c:v>0.47</c:v>
                </c:pt>
                <c:pt idx="6">
                  <c:v>0.48</c:v>
                </c:pt>
                <c:pt idx="7">
                  <c:v>0.48</c:v>
                </c:pt>
                <c:pt idx="8">
                  <c:v>0.49</c:v>
                </c:pt>
                <c:pt idx="9">
                  <c:v>0.49</c:v>
                </c:pt>
                <c:pt idx="10">
                  <c:v>0.5</c:v>
                </c:pt>
                <c:pt idx="11">
                  <c:v>0.52</c:v>
                </c:pt>
                <c:pt idx="12">
                  <c:v>0.53</c:v>
                </c:pt>
                <c:pt idx="13">
                  <c:v>0.54</c:v>
                </c:pt>
                <c:pt idx="14">
                  <c:v>0.54</c:v>
                </c:pt>
                <c:pt idx="15">
                  <c:v>0.54</c:v>
                </c:pt>
                <c:pt idx="16">
                  <c:v>0.55000000000000004</c:v>
                </c:pt>
                <c:pt idx="17">
                  <c:v>0.55000000000000004</c:v>
                </c:pt>
                <c:pt idx="18">
                  <c:v>0.56000000000000005</c:v>
                </c:pt>
                <c:pt idx="19">
                  <c:v>0.57999999999999996</c:v>
                </c:pt>
                <c:pt idx="20">
                  <c:v>0.57999999999999996</c:v>
                </c:pt>
                <c:pt idx="21">
                  <c:v>0.57999999999999996</c:v>
                </c:pt>
                <c:pt idx="22">
                  <c:v>0.57999999999999996</c:v>
                </c:pt>
                <c:pt idx="23">
                  <c:v>0.59</c:v>
                </c:pt>
                <c:pt idx="24">
                  <c:v>0.59</c:v>
                </c:pt>
                <c:pt idx="25">
                  <c:v>0.61</c:v>
                </c:pt>
                <c:pt idx="26">
                  <c:v>0.63</c:v>
                </c:pt>
                <c:pt idx="27">
                  <c:v>0.64</c:v>
                </c:pt>
                <c:pt idx="28">
                  <c:v>0.64</c:v>
                </c:pt>
                <c:pt idx="29">
                  <c:v>0.69</c:v>
                </c:pt>
                <c:pt idx="30">
                  <c:v>0.71</c:v>
                </c:pt>
                <c:pt idx="31">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pt idx="25">
                  <c:v>0.56000000000000005</c:v>
                </c:pt>
                <c:pt idx="26">
                  <c:v>0.56000000000000005</c:v>
                </c:pt>
                <c:pt idx="27">
                  <c:v>0.56000000000000005</c:v>
                </c:pt>
                <c:pt idx="28">
                  <c:v>0.56000000000000005</c:v>
                </c:pt>
                <c:pt idx="29">
                  <c:v>0.56000000000000005</c:v>
                </c:pt>
                <c:pt idx="30">
                  <c:v>0.56000000000000005</c:v>
                </c:pt>
                <c:pt idx="31">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0.44</c:v>
                </c:pt>
                <c:pt idx="1">
                  <c:v>0.51</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57</c:v>
                </c:pt>
                <c:pt idx="1">
                  <c:v>63</c:v>
                </c:pt>
                <c:pt idx="2">
                  <c:v>6</c:v>
                </c:pt>
                <c:pt idx="3">
                  <c:v>6</c:v>
                </c:pt>
                <c:pt idx="4">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32</c:v>
                </c:pt>
                <c:pt idx="1">
                  <c:v>38</c:v>
                </c:pt>
                <c:pt idx="2">
                  <c:v>1</c:v>
                </c:pt>
                <c:pt idx="3">
                  <c:v>0</c:v>
                </c:pt>
                <c:pt idx="4">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66</c:v>
                </c:pt>
                <c:pt idx="1">
                  <c:v>25</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0.87</c:v>
                </c:pt>
                <c:pt idx="1">
                  <c:v>0.87</c:v>
                </c:pt>
                <c:pt idx="2">
                  <c:v>0.88</c:v>
                </c:pt>
                <c:pt idx="3">
                  <c:v>0.88</c:v>
                </c:pt>
                <c:pt idx="4">
                  <c:v>0.88</c:v>
                </c:pt>
                <c:pt idx="5">
                  <c:v>0.88</c:v>
                </c:pt>
                <c:pt idx="6">
                  <c:v>0.88</c:v>
                </c:pt>
                <c:pt idx="7">
                  <c:v>0.89</c:v>
                </c:pt>
                <c:pt idx="8">
                  <c:v>0.89</c:v>
                </c:pt>
                <c:pt idx="9">
                  <c:v>0.9</c:v>
                </c:pt>
                <c:pt idx="10">
                  <c:v>0.9</c:v>
                </c:pt>
                <c:pt idx="11">
                  <c:v>0.9</c:v>
                </c:pt>
                <c:pt idx="12">
                  <c:v>0.9</c:v>
                </c:pt>
                <c:pt idx="13">
                  <c:v>0.91</c:v>
                </c:pt>
                <c:pt idx="14">
                  <c:v>0.91</c:v>
                </c:pt>
                <c:pt idx="15">
                  <c:v>0.91</c:v>
                </c:pt>
                <c:pt idx="16">
                  <c:v>0.92</c:v>
                </c:pt>
                <c:pt idx="17">
                  <c:v>0.92</c:v>
                </c:pt>
                <c:pt idx="18">
                  <c:v>0.92</c:v>
                </c:pt>
                <c:pt idx="19">
                  <c:v>0.92</c:v>
                </c:pt>
                <c:pt idx="20">
                  <c:v>0.92</c:v>
                </c:pt>
                <c:pt idx="21">
                  <c:v>0.93</c:v>
                </c:pt>
                <c:pt idx="22">
                  <c:v>0.93</c:v>
                </c:pt>
                <c:pt idx="23">
                  <c:v>0.93</c:v>
                </c:pt>
                <c:pt idx="24">
                  <c:v>0.93</c:v>
                </c:pt>
                <c:pt idx="25">
                  <c:v>0.94</c:v>
                </c:pt>
                <c:pt idx="26">
                  <c:v>0.94</c:v>
                </c:pt>
                <c:pt idx="27">
                  <c:v>0.95</c:v>
                </c:pt>
                <c:pt idx="28">
                  <c:v>0.95</c:v>
                </c:pt>
                <c:pt idx="29">
                  <c:v>0.95</c:v>
                </c:pt>
                <c:pt idx="30">
                  <c:v>0.95</c:v>
                </c:pt>
                <c:pt idx="31">
                  <c:v>0.96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pt idx="31">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61</c:v>
                </c:pt>
                <c:pt idx="1">
                  <c:v>66</c:v>
                </c:pt>
                <c:pt idx="2">
                  <c:v>55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20</c:v>
                </c:pt>
                <c:pt idx="1">
                  <c:v>14</c:v>
                </c:pt>
                <c:pt idx="2">
                  <c:v>24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20</c:v>
                </c:pt>
                <c:pt idx="1">
                  <c:v>35</c:v>
                </c:pt>
                <c:pt idx="2">
                  <c:v>21</c:v>
                </c:pt>
                <c:pt idx="3">
                  <c:v>11</c:v>
                </c:pt>
                <c:pt idx="4">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0.44</c:v>
                </c:pt>
                <c:pt idx="1">
                  <c:v>0.44</c:v>
                </c:pt>
                <c:pt idx="2">
                  <c:v>0.47</c:v>
                </c:pt>
                <c:pt idx="3">
                  <c:v>0.47</c:v>
                </c:pt>
                <c:pt idx="4">
                  <c:v>0.48</c:v>
                </c:pt>
                <c:pt idx="5">
                  <c:v>0.49</c:v>
                </c:pt>
                <c:pt idx="6">
                  <c:v>0.5</c:v>
                </c:pt>
                <c:pt idx="7">
                  <c:v>0.51</c:v>
                </c:pt>
                <c:pt idx="8">
                  <c:v>0.51</c:v>
                </c:pt>
                <c:pt idx="9">
                  <c:v>0.51</c:v>
                </c:pt>
                <c:pt idx="10">
                  <c:v>0.53</c:v>
                </c:pt>
                <c:pt idx="11">
                  <c:v>0.53</c:v>
                </c:pt>
                <c:pt idx="12">
                  <c:v>0.54</c:v>
                </c:pt>
                <c:pt idx="13">
                  <c:v>0.54</c:v>
                </c:pt>
                <c:pt idx="14">
                  <c:v>0.54</c:v>
                </c:pt>
                <c:pt idx="15">
                  <c:v>0.54</c:v>
                </c:pt>
                <c:pt idx="16">
                  <c:v>0.55000000000000004</c:v>
                </c:pt>
                <c:pt idx="17">
                  <c:v>0.55000000000000004</c:v>
                </c:pt>
                <c:pt idx="18">
                  <c:v>0.56000000000000005</c:v>
                </c:pt>
                <c:pt idx="19">
                  <c:v>0.56999999999999995</c:v>
                </c:pt>
                <c:pt idx="20">
                  <c:v>0.56999999999999995</c:v>
                </c:pt>
                <c:pt idx="21">
                  <c:v>0.56999999999999995</c:v>
                </c:pt>
                <c:pt idx="22">
                  <c:v>0.59</c:v>
                </c:pt>
                <c:pt idx="23">
                  <c:v>0.59</c:v>
                </c:pt>
                <c:pt idx="24">
                  <c:v>0.6</c:v>
                </c:pt>
                <c:pt idx="25">
                  <c:v>0.61</c:v>
                </c:pt>
                <c:pt idx="26">
                  <c:v>0.61</c:v>
                </c:pt>
                <c:pt idx="27">
                  <c:v>0.61</c:v>
                </c:pt>
                <c:pt idx="28">
                  <c:v>0.66</c:v>
                </c:pt>
                <c:pt idx="29">
                  <c:v>0.69</c:v>
                </c:pt>
                <c:pt idx="30">
                  <c:v>0.7</c:v>
                </c:pt>
                <c:pt idx="31">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pt idx="31">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pt idx="31">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83</c:v>
                </c:pt>
                <c:pt idx="1">
                  <c:v>86</c:v>
                </c:pt>
                <c:pt idx="2">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4</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43</c:v>
                </c:pt>
                <c:pt idx="1">
                  <c:v>38</c:v>
                </c:pt>
                <c:pt idx="2">
                  <c:v>12</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87</c:v>
                </c:pt>
                <c:pt idx="1">
                  <c:v>88</c:v>
                </c:pt>
                <c:pt idx="2">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4</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38</c:v>
                </c:pt>
                <c:pt idx="2">
                  <c:v>10</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84</c:v>
                </c:pt>
                <c:pt idx="1">
                  <c:v>86</c:v>
                </c:pt>
                <c:pt idx="2">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4</c:v>
                </c:pt>
                <c:pt idx="2">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44</c:v>
                </c:pt>
                <c:pt idx="1">
                  <c:v>37</c:v>
                </c:pt>
                <c:pt idx="2">
                  <c:v>11</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81</c:v>
                </c:pt>
                <c:pt idx="1">
                  <c:v>82</c:v>
                </c:pt>
                <c:pt idx="2">
                  <c:v>78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19</c:v>
                </c:pt>
                <c:pt idx="1">
                  <c:v>18</c:v>
                </c:pt>
                <c:pt idx="2">
                  <c:v>22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46</c:v>
                </c:pt>
                <c:pt idx="1">
                  <c:v>32</c:v>
                </c:pt>
                <c:pt idx="2">
                  <c:v>22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92</c:v>
                </c:pt>
                <c:pt idx="1">
                  <c:v>91</c:v>
                </c:pt>
                <c:pt idx="2">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8</c:v>
                </c:pt>
                <c:pt idx="1">
                  <c:v>9</c:v>
                </c:pt>
                <c:pt idx="2">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36</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94</c:v>
                </c:pt>
                <c:pt idx="1">
                  <c:v>94</c:v>
                </c:pt>
                <c:pt idx="2">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6</c:v>
                </c:pt>
                <c:pt idx="2">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60</c:v>
                </c:pt>
                <c:pt idx="1">
                  <c:v>31</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93</c:v>
                </c:pt>
                <c:pt idx="1">
                  <c:v>93</c:v>
                </c:pt>
                <c:pt idx="2">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7</c:v>
                </c:pt>
                <c:pt idx="2">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37</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7220C0D9-5B72-4469-9C19-BFBC8407C5C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0F7EFE84-4CBF-4148-8F21-7676F27915B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99BCE8FB-3F9F-4A8C-AAA3-C6BDD906670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1289D8E5-98BC-4B13-B560-4417779BA18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F528C302-191B-49DD-AAF7-CCD8A29D0E9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C810CC93-6082-45E8-8564-A526D98F8E4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1EF624D0-E09A-4991-B855-CEECBFD112D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03-4ED8-9321-7BCBF2AE6EF6}"/>
              </c:ext>
            </c:extLst>
          </c:dPt>
          <c:val>
            <c:numRef>
              <c:f>Sheet1!$C$2:$C$17</c:f>
              <c:numCache>
                <c:formatCode>0%;;</c:formatCode>
                <c:ptCount val="16"/>
                <c:pt idx="1">
                  <c:v>0.81</c:v>
                </c:pt>
                <c:pt idx="3">
                  <c:v>0</c:v>
                </c:pt>
                <c:pt idx="4">
                  <c:v>0.8</c:v>
                </c:pt>
                <c:pt idx="5">
                  <c:v>0.83</c:v>
                </c:pt>
                <c:pt idx="6">
                  <c:v>0.63</c:v>
                </c:pt>
                <c:pt idx="7">
                  <c:v>0.68</c:v>
                </c:pt>
                <c:pt idx="8">
                  <c:v>0.77</c:v>
                </c:pt>
                <c:pt idx="9">
                  <c:v>0</c:v>
                </c:pt>
                <c:pt idx="11">
                  <c:v>0.81</c:v>
                </c:pt>
                <c:pt idx="12">
                  <c:v>0.75</c:v>
                </c:pt>
                <c:pt idx="13">
                  <c:v>0.73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5141B18E-3CF1-4550-A91C-6055C6A9A085}"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45BF6DBC-F23B-4EFB-A070-4B62BF0CFA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5266D0F5-A9C2-4610-8B9F-5731272EFA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6BB8722C-41CD-468F-812E-925AC1C187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2001E450-1371-45E2-84CD-720E2D0C6C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7A1209DE-F995-4465-86EC-8F3B29C035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5E2FE9DA-6C23-4ADE-8345-9EBCD5E36E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A2A345CA-A317-49FA-84AD-6A946DC0E2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0.19999999999999996</c:v>
                </c:pt>
                <c:pt idx="5">
                  <c:v>0.17000000000000004</c:v>
                </c:pt>
                <c:pt idx="6">
                  <c:v>0.37</c:v>
                </c:pt>
                <c:pt idx="7">
                  <c:v>0.31999999999999995</c:v>
                </c:pt>
                <c:pt idx="8">
                  <c:v>0.22999999999999998</c:v>
                </c:pt>
                <c:pt idx="9">
                  <c:v>1</c:v>
                </c:pt>
                <c:pt idx="10">
                  <c:v>1</c:v>
                </c:pt>
                <c:pt idx="11">
                  <c:v>0.18999999999999995</c:v>
                </c:pt>
                <c:pt idx="12">
                  <c:v>0.25</c:v>
                </c:pt>
                <c:pt idx="13">
                  <c:v>0.27</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81%</c:v>
                  </c:pt>
                  <c:pt idx="4">
                    <c:v>80%</c:v>
                  </c:pt>
                  <c:pt idx="5">
                    <c:v>83%</c:v>
                  </c:pt>
                  <c:pt idx="6">
                    <c:v>63%</c:v>
                  </c:pt>
                  <c:pt idx="7">
                    <c:v>68%</c:v>
                  </c:pt>
                  <c:pt idx="8">
                    <c:v>77%</c:v>
                  </c:pt>
                  <c:pt idx="11">
                    <c:v>81%</c:v>
                  </c:pt>
                  <c:pt idx="12">
                    <c:v>75%</c:v>
                  </c:pt>
                  <c:pt idx="13">
                    <c:v>73%</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1E952D01-4FE4-4E2F-9553-CD6C52AADA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2EFA9CDC-4A80-4244-B3B3-C300E5C142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D3AF1FF0-8E0D-427B-A789-BC48E09464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5A8C73FB-6BAA-42FF-8228-662BFECB76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E39C737E-70A4-4495-8B95-F7AF5B950F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1888B39C-EE4E-44EA-86FB-F4F0AE395C23}"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CEE558CF-E2F3-41BE-B159-D4EB22A5AF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D98134CF-5CC3-4045-9887-2D404AC7E9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72B3E3CF-CCA0-4C53-A434-E26A8EAA29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0C1534D2-8092-40E3-8AED-490AF6733B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57E232F4-E2C5-4DD2-A61B-FDC1A310A8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226A9B90-6FB2-45B7-8F2C-4F3CF2D0CD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AAE30351-8FF3-44D9-852D-FB8BABFB38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17B5C12D-ED10-4981-8D8C-235C5677A7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0.82</c:v>
                </c:pt>
                <c:pt idx="2">
                  <c:v>0.83</c:v>
                </c:pt>
                <c:pt idx="3">
                  <c:v>0.77</c:v>
                </c:pt>
                <c:pt idx="4">
                  <c:v>0.79</c:v>
                </c:pt>
                <c:pt idx="5">
                  <c:v>0.75</c:v>
                </c:pt>
                <c:pt idx="7">
                  <c:v>0</c:v>
                </c:pt>
                <c:pt idx="8">
                  <c:v>0.78</c:v>
                </c:pt>
                <c:pt idx="9">
                  <c:v>0.75</c:v>
                </c:pt>
                <c:pt idx="10">
                  <c:v>0.8</c:v>
                </c:pt>
                <c:pt idx="11">
                  <c:v>0.83</c:v>
                </c:pt>
                <c:pt idx="12">
                  <c:v>0.85</c:v>
                </c:pt>
                <c:pt idx="13">
                  <c:v>0.87</c:v>
                </c:pt>
                <c:pt idx="14">
                  <c:v>0.86</c:v>
                </c:pt>
                <c:pt idx="15">
                  <c:v>0.89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FE87E76A-D61B-4E46-B8E4-A652614A57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243C0927-92A7-4363-B4EE-A17F515C25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EB0265F0-9FDA-49BA-8B99-701F07F119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11B72E67-55AD-4E6F-BB14-1F1AB95EEA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29194D3A-B0C6-4992-9A5A-D88393C239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B7E3CA46-FA3B-41A3-908F-40B8F4AA7B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D327B592-5714-4C3A-8BFA-823E5A6FE5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558F87AD-5B32-4757-B889-B0079F160F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2A95E0EE-01A2-4C9F-BC01-CC3EDB198D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F2257B5C-CB39-44E8-959C-0CCB4EEA7A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5A52926C-46E3-496A-8E8A-3719422F06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B5C32C56-2179-4E7C-92AC-6816CCDAD3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84304911-35B2-4362-B219-361A6BF54B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0.18000000000000005</c:v>
                </c:pt>
                <c:pt idx="2">
                  <c:v>0.17000000000000004</c:v>
                </c:pt>
                <c:pt idx="3">
                  <c:v>0.22999999999999998</c:v>
                </c:pt>
                <c:pt idx="4">
                  <c:v>0.20999999999999996</c:v>
                </c:pt>
                <c:pt idx="5">
                  <c:v>0.25</c:v>
                </c:pt>
                <c:pt idx="6" formatCode="0%;;">
                  <c:v>1</c:v>
                </c:pt>
                <c:pt idx="7" formatCode="0%;;">
                  <c:v>1</c:v>
                </c:pt>
                <c:pt idx="8">
                  <c:v>0.21999999999999997</c:v>
                </c:pt>
                <c:pt idx="9">
                  <c:v>0.25</c:v>
                </c:pt>
                <c:pt idx="10">
                  <c:v>0.19999999999999996</c:v>
                </c:pt>
                <c:pt idx="11">
                  <c:v>0.17000000000000004</c:v>
                </c:pt>
                <c:pt idx="12">
                  <c:v>0.15000000000000002</c:v>
                </c:pt>
                <c:pt idx="13">
                  <c:v>0.13</c:v>
                </c:pt>
                <c:pt idx="14">
                  <c:v>0.14000000000000001</c:v>
                </c:pt>
                <c:pt idx="15">
                  <c:v>0.10999999999999999</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82%</c:v>
                  </c:pt>
                  <c:pt idx="2">
                    <c:v>83%</c:v>
                  </c:pt>
                  <c:pt idx="3">
                    <c:v>77%</c:v>
                  </c:pt>
                  <c:pt idx="4">
                    <c:v>79%</c:v>
                  </c:pt>
                  <c:pt idx="5">
                    <c:v>75%</c:v>
                  </c:pt>
                  <c:pt idx="8">
                    <c:v>78%</c:v>
                  </c:pt>
                  <c:pt idx="9">
                    <c:v>75%</c:v>
                  </c:pt>
                  <c:pt idx="10">
                    <c:v>80%</c:v>
                  </c:pt>
                  <c:pt idx="11">
                    <c:v>83%</c:v>
                  </c:pt>
                  <c:pt idx="12">
                    <c:v>85%</c:v>
                  </c:pt>
                  <c:pt idx="13">
                    <c:v>87%</c:v>
                  </c:pt>
                  <c:pt idx="14">
                    <c:v>86%</c:v>
                  </c:pt>
                  <c:pt idx="15">
                    <c:v>89%</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7CA9CFAC-F896-4BAA-B27F-C1303FA6227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C30E3D4D-2FE0-4F4E-B0BF-D5623FDB509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1411CA9-2144-48E2-B3AC-265603332A23}"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39941257-CCA1-4DD3-8546-4870148528A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E49DAD95-FB0D-4898-9940-715E2C46E3E2}"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1DA2A572-57FB-4CC9-97AE-C2178B2BF83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4E29ACEB-5E98-4150-866A-ADE8450E7BB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C6D5D1AD-3B09-414B-80B9-C226D903AA77}"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3AD226B5-7A49-4F7C-8810-9327E0E18558}"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68F8F99D-BC59-4261-BFB8-CE49CF9651A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0.81</c:v>
                </c:pt>
                <c:pt idx="3">
                  <c:v>0</c:v>
                </c:pt>
                <c:pt idx="5">
                  <c:v>0.78</c:v>
                </c:pt>
                <c:pt idx="6">
                  <c:v>0.81</c:v>
                </c:pt>
                <c:pt idx="7">
                  <c:v>0.82</c:v>
                </c:pt>
                <c:pt idx="8">
                  <c:v>0.82</c:v>
                </c:pt>
                <c:pt idx="9">
                  <c:v>0.84</c:v>
                </c:pt>
                <c:pt idx="13">
                  <c:v>0.77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A1E145EB-6E2C-4AB0-B2F4-80F98805353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15848C26-E60C-410B-8D4D-C5DCB30381E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D6422C04-5638-4870-9BF9-DEFE6ADF4F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0B179964-EE58-4225-9589-C45E1F80A8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F0531795-1713-4873-9664-2AB171027B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611D9BAD-D920-4BC9-8E3D-082E73B979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512EB948-CF53-4623-9D41-4D978A08B0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5F984E28-9DC5-4926-A17D-774960D75A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0.18999999999999995</c:v>
                </c:pt>
                <c:pt idx="2">
                  <c:v>1</c:v>
                </c:pt>
                <c:pt idx="3">
                  <c:v>1</c:v>
                </c:pt>
                <c:pt idx="4">
                  <c:v>1</c:v>
                </c:pt>
                <c:pt idx="5">
                  <c:v>0.21999999999999997</c:v>
                </c:pt>
                <c:pt idx="6">
                  <c:v>0.18999999999999995</c:v>
                </c:pt>
                <c:pt idx="7">
                  <c:v>0.18000000000000005</c:v>
                </c:pt>
                <c:pt idx="8">
                  <c:v>0.18000000000000005</c:v>
                </c:pt>
                <c:pt idx="9">
                  <c:v>0.16000000000000003</c:v>
                </c:pt>
                <c:pt idx="10">
                  <c:v>1</c:v>
                </c:pt>
                <c:pt idx="11">
                  <c:v>1</c:v>
                </c:pt>
                <c:pt idx="12">
                  <c:v>1</c:v>
                </c:pt>
                <c:pt idx="13">
                  <c:v>0.22999999999999998</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81%</c:v>
                  </c:pt>
                  <c:pt idx="5">
                    <c:v>78%</c:v>
                  </c:pt>
                  <c:pt idx="6">
                    <c:v>81%</c:v>
                  </c:pt>
                  <c:pt idx="7">
                    <c:v>82%</c:v>
                  </c:pt>
                  <c:pt idx="8">
                    <c:v>82%</c:v>
                  </c:pt>
                  <c:pt idx="9">
                    <c:v>84%</c:v>
                  </c:pt>
                  <c:pt idx="13">
                    <c:v>77%</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079802C9-41EF-4271-A302-C9D6224BD21B}"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81609A62-6D1B-473F-840F-A82E9AF12F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7AFFB741-30A4-4DA5-9C6F-E8F4D713FC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B25B8FC0-8D4B-481F-8DD6-37A6CC637D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EFDB9051-95C8-4A74-9900-9958DCC329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AA1B6B1B-73D6-4BDC-905B-63A79978EF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21D88330-2F72-455B-A664-7C2491B976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5E3FEC1F-56DB-42D1-99D2-0266362B26CC}"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3A82A9D8-5E82-45EE-8B78-4CD3BA9024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CF216343-80D5-475A-A608-3F6B8CFBC0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E4A2F4E0-2A64-44AD-9FF0-B20E3BD955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959EDA9E-52E4-400C-AEF0-E72E4C4665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A2E9E34F-E8BF-4419-BA2E-B8C0BB42BD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00F8F146-5230-4173-A937-2F3D63DC4C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C436DC61-9A1E-4FCE-95EB-E38F1F1FA3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28F53F64-BC87-4667-9E28-8351670026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09F0407E-D09B-423E-B409-706A8B2B18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848E0102-562A-4B76-8826-BEEFB513CF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0.85</c:v>
                </c:pt>
                <c:pt idx="2">
                  <c:v>0.79</c:v>
                </c:pt>
                <c:pt idx="3">
                  <c:v>0.83</c:v>
                </c:pt>
                <c:pt idx="4">
                  <c:v>0.78</c:v>
                </c:pt>
                <c:pt idx="5">
                  <c:v>0.8</c:v>
                </c:pt>
                <c:pt idx="6">
                  <c:v>0.86</c:v>
                </c:pt>
                <c:pt idx="7">
                  <c:v>0.84</c:v>
                </c:pt>
                <c:pt idx="8">
                  <c:v>0.83</c:v>
                </c:pt>
                <c:pt idx="9">
                  <c:v>0.8</c:v>
                </c:pt>
                <c:pt idx="10">
                  <c:v>0.86</c:v>
                </c:pt>
                <c:pt idx="11">
                  <c:v>0.81</c:v>
                </c:pt>
                <c:pt idx="12">
                  <c:v>0.76</c:v>
                </c:pt>
                <c:pt idx="13">
                  <c:v>0.75</c:v>
                </c:pt>
                <c:pt idx="14">
                  <c:v>0.82</c:v>
                </c:pt>
                <c:pt idx="15">
                  <c:v>0.83</c:v>
                </c:pt>
                <c:pt idx="16">
                  <c:v>0.78</c:v>
                </c:pt>
                <c:pt idx="17">
                  <c:v>0.82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72F3DD59-300A-4FB6-BD77-A3791BDE565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39DDAD27-6D4F-48E0-9880-9CD6652BB7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330B9B2D-AB81-40E7-93AD-8DEB19A531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177F9F41-B854-46B5-BF22-142C93821F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2868117E-3A51-408C-9FFA-C766947014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100A1345-2175-4D82-97C1-B0EBD24749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E0BBFA66-A2BA-4AE8-80DE-490EA79788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A14C4D03-809A-4184-A946-7A6F8CD271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360C2F0C-3233-41A5-A720-6177B9E32A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A16311FE-456A-4C90-AC6B-EA56ED2C41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7EE19019-8563-4E48-92B8-76C2629D87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7CA793BE-352A-47C4-8D20-B2D4BC6327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5C97B2C9-8057-48B7-AE18-C3B3BF9D22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3B21AC3C-6CE9-4116-A1DB-A7C11DDF97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F6E63D3D-D77A-4FB1-AB72-83BE047EEA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F61360B6-C0C8-4678-B997-303336FD1F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8FBB90E7-9E8F-4AAE-A9A1-A15E9FF8DF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CC5B4E52-C810-414D-AC23-86CD184E50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0.15000000000000002</c:v>
                </c:pt>
                <c:pt idx="2">
                  <c:v>0.20999999999999996</c:v>
                </c:pt>
                <c:pt idx="3">
                  <c:v>0.17000000000000004</c:v>
                </c:pt>
                <c:pt idx="4">
                  <c:v>0.21999999999999997</c:v>
                </c:pt>
                <c:pt idx="5">
                  <c:v>0.19999999999999996</c:v>
                </c:pt>
                <c:pt idx="6">
                  <c:v>0.14000000000000001</c:v>
                </c:pt>
                <c:pt idx="7">
                  <c:v>0.16000000000000003</c:v>
                </c:pt>
                <c:pt idx="8">
                  <c:v>0.17000000000000004</c:v>
                </c:pt>
                <c:pt idx="9">
                  <c:v>0.19999999999999996</c:v>
                </c:pt>
                <c:pt idx="10">
                  <c:v>0.14000000000000001</c:v>
                </c:pt>
                <c:pt idx="11">
                  <c:v>0.18999999999999995</c:v>
                </c:pt>
                <c:pt idx="12">
                  <c:v>0.24</c:v>
                </c:pt>
                <c:pt idx="13">
                  <c:v>0.25</c:v>
                </c:pt>
                <c:pt idx="14">
                  <c:v>0.18000000000000005</c:v>
                </c:pt>
                <c:pt idx="15">
                  <c:v>0.17000000000000004</c:v>
                </c:pt>
                <c:pt idx="16">
                  <c:v>0.21999999999999997</c:v>
                </c:pt>
                <c:pt idx="17">
                  <c:v>0.18000000000000005</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85%</c:v>
                  </c:pt>
                  <c:pt idx="2">
                    <c:v>79%</c:v>
                  </c:pt>
                  <c:pt idx="3">
                    <c:v>83%</c:v>
                  </c:pt>
                  <c:pt idx="4">
                    <c:v>78%</c:v>
                  </c:pt>
                  <c:pt idx="5">
                    <c:v>80%</c:v>
                  </c:pt>
                  <c:pt idx="6">
                    <c:v>86%</c:v>
                  </c:pt>
                  <c:pt idx="7">
                    <c:v>84%</c:v>
                  </c:pt>
                  <c:pt idx="8">
                    <c:v>83%</c:v>
                  </c:pt>
                  <c:pt idx="9">
                    <c:v>80%</c:v>
                  </c:pt>
                  <c:pt idx="10">
                    <c:v>86%</c:v>
                  </c:pt>
                  <c:pt idx="11">
                    <c:v>81%</c:v>
                  </c:pt>
                  <c:pt idx="12">
                    <c:v>76%</c:v>
                  </c:pt>
                  <c:pt idx="13">
                    <c:v>75%</c:v>
                  </c:pt>
                  <c:pt idx="14">
                    <c:v>82%</c:v>
                  </c:pt>
                  <c:pt idx="15">
                    <c:v>83%</c:v>
                  </c:pt>
                  <c:pt idx="16">
                    <c:v>78%</c:v>
                  </c:pt>
                  <c:pt idx="17">
                    <c:v>82%</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62876D6-99B9-4A3F-99B4-610264FBD20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D83B1F9B-7BF7-4F37-BD07-B8215F7C626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3205F33B-6845-4FD7-931D-5578EB00D52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624EA9B3-17AE-4F7D-AB63-41FD153254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EAB6B8CE-5ECD-43C0-910B-608B6DE00A0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76BAF6D7-CDC8-4298-9C70-820FBCC6473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DE17E80D-9423-40B3-8A8F-D3C2F4D994E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00F733E7-9BA1-41A8-888B-A662ABEAFB7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61DB5EA2-F26A-4F56-8B9C-1B222287EE1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8DDF0D18-6EE4-4F91-8B23-F335D264C300}"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B5347681-B67E-4183-BC53-30D8FB52F5D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073AF75E-E778-498E-A385-3C124EE6FF1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67223B0A-5F1B-456C-AC1A-B04F926285A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EC6C7BEA-FEE5-4ACE-90EE-C9F4E17F768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D03C398-61B1-4ACE-A295-D15E854D72A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160A4F80-7765-440F-B067-121884CF868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0.81</c:v>
                </c:pt>
                <c:pt idx="3">
                  <c:v>0</c:v>
                </c:pt>
                <c:pt idx="4" formatCode="0%">
                  <c:v>0.81</c:v>
                </c:pt>
                <c:pt idx="5" formatCode="0%">
                  <c:v>0.83</c:v>
                </c:pt>
                <c:pt idx="6" formatCode="0%">
                  <c:v>0.84</c:v>
                </c:pt>
                <c:pt idx="7" formatCode="0%">
                  <c:v>0.83</c:v>
                </c:pt>
                <c:pt idx="8" formatCode="0%">
                  <c:v>0.83</c:v>
                </c:pt>
                <c:pt idx="9" formatCode="0%">
                  <c:v>0.76</c:v>
                </c:pt>
                <c:pt idx="10" formatCode="0%">
                  <c:v>0.87</c:v>
                </c:pt>
                <c:pt idx="11" formatCode="0%">
                  <c:v>0.76</c:v>
                </c:pt>
                <c:pt idx="12" formatCode="0%">
                  <c:v>0.71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8978DF74-3C72-48FE-81D7-C157235F572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3614AFC2-0E2B-4C03-BBCA-CA3E2502D45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8A59B4D9-960F-4888-B626-9414131EF6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D92591AC-A6AE-43E5-8FC9-B7C448247C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10890A59-AB79-411B-A002-91C2A7798A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96BEDC8F-5054-4FB6-8AD2-DB797B7DE8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66B95636-7182-49B8-8AD4-1A8576054D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CA9AEEFB-DE95-413C-8C65-0FF52A906F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E18E09EE-2575-42A9-9D2D-B42B99DC32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A996AB05-72A9-4265-A94F-F69DCFCC07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5B3DAB71-F64B-4CCE-A887-E86945ADF8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EF58E97F-7336-4137-B6F9-FFD52B5EA6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ABBFCE83-9E86-4A13-84C0-96E7A1A901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804EBC1-9B46-4D54-B7BB-064D9E5AF0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73A93BF4-A86C-4765-9C3E-1BBAC1AB1A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6F9A16E2-1FC1-41D0-AE10-D897677DFA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0.18999999999999995</c:v>
                </c:pt>
                <c:pt idx="5">
                  <c:v>0.17000000000000004</c:v>
                </c:pt>
                <c:pt idx="6">
                  <c:v>0.16000000000000003</c:v>
                </c:pt>
                <c:pt idx="7">
                  <c:v>0.17000000000000004</c:v>
                </c:pt>
                <c:pt idx="8">
                  <c:v>0.17000000000000004</c:v>
                </c:pt>
                <c:pt idx="9">
                  <c:v>0.24</c:v>
                </c:pt>
                <c:pt idx="10">
                  <c:v>0.13</c:v>
                </c:pt>
                <c:pt idx="11">
                  <c:v>0.24</c:v>
                </c:pt>
                <c:pt idx="12">
                  <c:v>0.29000000000000004</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81%</c:v>
                  </c:pt>
                  <c:pt idx="4">
                    <c:v>81%</c:v>
                  </c:pt>
                  <c:pt idx="5">
                    <c:v>83%</c:v>
                  </c:pt>
                  <c:pt idx="6">
                    <c:v>84%</c:v>
                  </c:pt>
                  <c:pt idx="7">
                    <c:v>83%</c:v>
                  </c:pt>
                  <c:pt idx="8">
                    <c:v>83%</c:v>
                  </c:pt>
                  <c:pt idx="9">
                    <c:v>76%</c:v>
                  </c:pt>
                  <c:pt idx="10">
                    <c:v>87%</c:v>
                  </c:pt>
                  <c:pt idx="11">
                    <c:v>76%</c:v>
                  </c:pt>
                  <c:pt idx="12">
                    <c:v>71%</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44E914CB-F641-4C8D-93A9-C6C262597C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F7671C0F-263A-4DEA-A467-82F0AAB898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45E069F9-BE64-41C6-8BB0-5E52D1344F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D1C27138-5405-4581-94B8-DAC291A4F6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098D10C8-D50D-4A5D-A41E-3F0CD9743B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63A84C84-1616-4066-9523-8E5DD6E824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5C0076B1-689E-4E78-8E34-DE1AD2FEEE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16705B73-F4F6-4ED0-A714-5B0FCC2A9A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61D6A45E-394C-478E-9BAC-5475B85EDF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590DCCE9-6D2B-484E-8239-433EEBD2D2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8D1980C8-9BA9-4F74-B316-EF42FB2855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994C603F-B0A2-46F8-B04C-9B96FF9672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671759C3-3A67-4CEC-B7B1-6A281D04D0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84153CC5-E098-4813-91EE-16646542AB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0.82</c:v>
                </c:pt>
                <c:pt idx="2">
                  <c:v>0.78</c:v>
                </c:pt>
                <c:pt idx="3">
                  <c:v>0.79</c:v>
                </c:pt>
                <c:pt idx="4">
                  <c:v>0.83</c:v>
                </c:pt>
                <c:pt idx="5">
                  <c:v>0.76</c:v>
                </c:pt>
                <c:pt idx="7" formatCode="0%;;">
                  <c:v>0</c:v>
                </c:pt>
                <c:pt idx="8" formatCode="0%;;">
                  <c:v>0.79</c:v>
                </c:pt>
                <c:pt idx="9" formatCode="0%;;">
                  <c:v>0.81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AF7106E8-6A9C-4EE6-BDD5-71E22EA848B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172B4BC9-6E31-4782-BBF7-438E4A04C6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F31BB179-3A00-4902-8945-32D22C1E46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8CF4F9F5-DAC3-4448-9905-A3E2372D20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DF516D96-E4A4-4FA7-B44A-D0BF6097DD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D948B5F4-5B2D-4D7B-A950-B8264EEA7D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36B4A264-3264-4A0A-AC7D-7576B04515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2CAF4785-88E6-4D50-B7B9-D79478E785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791BDCBD-72D8-4AAB-9692-FF5F4473AE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8F8E33A6-374F-4636-B60B-5903C8DAC2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2386C52A-97C5-454E-B398-190A5B593D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DC87C105-4B7C-467C-B8F5-81BD3E5BB2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A2D08774-A63C-47A4-A286-94477E3EAD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749B58BE-50CC-4516-B54A-FD8A38CBC8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1A227E93-35F8-467B-813B-010AEAD7A8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BD66592-2F95-4A55-BB41-C4B05E2211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0.18000000000000005</c:v>
                </c:pt>
                <c:pt idx="2">
                  <c:v>0.21999999999999997</c:v>
                </c:pt>
                <c:pt idx="3">
                  <c:v>0.20999999999999996</c:v>
                </c:pt>
                <c:pt idx="4">
                  <c:v>0.17000000000000004</c:v>
                </c:pt>
                <c:pt idx="5">
                  <c:v>0.24</c:v>
                </c:pt>
                <c:pt idx="6">
                  <c:v>1</c:v>
                </c:pt>
                <c:pt idx="7">
                  <c:v>1</c:v>
                </c:pt>
                <c:pt idx="8">
                  <c:v>0.20999999999999996</c:v>
                </c:pt>
                <c:pt idx="9">
                  <c:v>0.18999999999999995</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82%</c:v>
                  </c:pt>
                  <c:pt idx="2">
                    <c:v>78%</c:v>
                  </c:pt>
                  <c:pt idx="3">
                    <c:v>79%</c:v>
                  </c:pt>
                  <c:pt idx="4">
                    <c:v>83%</c:v>
                  </c:pt>
                  <c:pt idx="5">
                    <c:v>76%</c:v>
                  </c:pt>
                  <c:pt idx="8">
                    <c:v>79%</c:v>
                  </c:pt>
                  <c:pt idx="9">
                    <c:v>81%</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71</c:v>
                </c:pt>
                <c:pt idx="1">
                  <c:v>68</c:v>
                </c:pt>
                <c:pt idx="2">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29</c:v>
                </c:pt>
                <c:pt idx="1">
                  <c:v>32</c:v>
                </c:pt>
                <c:pt idx="2">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25</c:v>
                </c:pt>
                <c:pt idx="1">
                  <c:v>34</c:v>
                </c:pt>
                <c:pt idx="2">
                  <c:v>40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0.48</c:v>
                </c:pt>
                <c:pt idx="1">
                  <c:v>0.5</c:v>
                </c:pt>
                <c:pt idx="2">
                  <c:v>0.51</c:v>
                </c:pt>
                <c:pt idx="3">
                  <c:v>0.51</c:v>
                </c:pt>
                <c:pt idx="4">
                  <c:v>0.51</c:v>
                </c:pt>
                <c:pt idx="5">
                  <c:v>0.52</c:v>
                </c:pt>
                <c:pt idx="6">
                  <c:v>0.54</c:v>
                </c:pt>
                <c:pt idx="7">
                  <c:v>0.54</c:v>
                </c:pt>
                <c:pt idx="8">
                  <c:v>0.55000000000000004</c:v>
                </c:pt>
                <c:pt idx="9">
                  <c:v>0.55000000000000004</c:v>
                </c:pt>
                <c:pt idx="10">
                  <c:v>0.56000000000000005</c:v>
                </c:pt>
                <c:pt idx="11">
                  <c:v>0.56999999999999995</c:v>
                </c:pt>
                <c:pt idx="12">
                  <c:v>0.57999999999999996</c:v>
                </c:pt>
                <c:pt idx="13">
                  <c:v>0.57999999999999996</c:v>
                </c:pt>
                <c:pt idx="14">
                  <c:v>0.57999999999999996</c:v>
                </c:pt>
                <c:pt idx="15">
                  <c:v>0.57999999999999996</c:v>
                </c:pt>
                <c:pt idx="16">
                  <c:v>0.57999999999999996</c:v>
                </c:pt>
                <c:pt idx="17">
                  <c:v>0.59</c:v>
                </c:pt>
                <c:pt idx="18">
                  <c:v>0.6</c:v>
                </c:pt>
                <c:pt idx="19">
                  <c:v>0.6</c:v>
                </c:pt>
                <c:pt idx="20">
                  <c:v>0.6</c:v>
                </c:pt>
                <c:pt idx="21">
                  <c:v>0.6</c:v>
                </c:pt>
                <c:pt idx="22">
                  <c:v>0.61</c:v>
                </c:pt>
                <c:pt idx="23">
                  <c:v>0.63</c:v>
                </c:pt>
                <c:pt idx="24">
                  <c:v>0.63</c:v>
                </c:pt>
                <c:pt idx="25">
                  <c:v>0.64</c:v>
                </c:pt>
                <c:pt idx="26">
                  <c:v>0.65</c:v>
                </c:pt>
                <c:pt idx="27">
                  <c:v>0.66</c:v>
                </c:pt>
                <c:pt idx="28">
                  <c:v>0.69</c:v>
                </c:pt>
                <c:pt idx="29">
                  <c:v>0.72</c:v>
                </c:pt>
                <c:pt idx="30">
                  <c:v>0.75</c:v>
                </c:pt>
                <c:pt idx="31">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pt idx="24">
                  <c:v>0.6</c:v>
                </c:pt>
                <c:pt idx="25">
                  <c:v>0.6</c:v>
                </c:pt>
                <c:pt idx="26">
                  <c:v>0.6</c:v>
                </c:pt>
                <c:pt idx="27">
                  <c:v>0.6</c:v>
                </c:pt>
                <c:pt idx="28">
                  <c:v>0.6</c:v>
                </c:pt>
                <c:pt idx="29">
                  <c:v>0.6</c:v>
                </c:pt>
                <c:pt idx="30">
                  <c:v>0.6</c:v>
                </c:pt>
                <c:pt idx="31">
                  <c:v>0.6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0.51</c:v>
                </c:pt>
                <c:pt idx="1">
                  <c:v>0.18</c:v>
                </c:pt>
                <c:pt idx="2">
                  <c:v>0.14000000000000001</c:v>
                </c:pt>
                <c:pt idx="3">
                  <c:v>0.16</c:v>
                </c:pt>
                <c:pt idx="4">
                  <c:v>0.03</c:v>
                </c:pt>
                <c:pt idx="5">
                  <c:v>0.33</c:v>
                </c:pt>
                <c:pt idx="6">
                  <c:v>0.19</c:v>
                </c:pt>
                <c:pt idx="7">
                  <c:v>0.05</c:v>
                </c:pt>
                <c:pt idx="8">
                  <c:v>0.06</c:v>
                </c:pt>
                <c:pt idx="9">
                  <c:v>0.06</c:v>
                </c:pt>
                <c:pt idx="10">
                  <c:v>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57</c:v>
                </c:pt>
                <c:pt idx="1">
                  <c:v>66</c:v>
                </c:pt>
                <c:pt idx="2">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43</c:v>
                </c:pt>
                <c:pt idx="1">
                  <c:v>34</c:v>
                </c:pt>
                <c:pt idx="2">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54</c:v>
                </c:pt>
                <c:pt idx="1">
                  <c:v>46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59</c:v>
                </c:pt>
                <c:pt idx="1">
                  <c:v>60</c:v>
                </c:pt>
                <c:pt idx="2">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20</c:v>
                </c:pt>
                <c:pt idx="1">
                  <c:v>20</c:v>
                </c:pt>
                <c:pt idx="2">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6997061654946358E-2"/>
          <c:y val="0.15830515487739183"/>
          <c:w val="0.4950961913291575"/>
          <c:h val="0.59504704022096744"/>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20</c:v>
                </c:pt>
                <c:pt idx="1">
                  <c:v>28</c:v>
                </c:pt>
                <c:pt idx="2">
                  <c:v>22</c:v>
                </c:pt>
                <c:pt idx="3">
                  <c:v>14</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5.xml"/><Relationship Id="rId3" Type="http://schemas.openxmlformats.org/officeDocument/2006/relationships/image" Target="../media/image10.png"/><Relationship Id="rId7" Type="http://schemas.openxmlformats.org/officeDocument/2006/relationships/chart" Target="../charts/chart124.xml"/><Relationship Id="rId12" Type="http://schemas.openxmlformats.org/officeDocument/2006/relationships/chart" Target="../charts/chart129.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3.xml"/><Relationship Id="rId11" Type="http://schemas.openxmlformats.org/officeDocument/2006/relationships/chart" Target="../charts/chart128.xml"/><Relationship Id="rId5" Type="http://schemas.openxmlformats.org/officeDocument/2006/relationships/chart" Target="../charts/chart122.xml"/><Relationship Id="rId10" Type="http://schemas.openxmlformats.org/officeDocument/2006/relationships/chart" Target="../charts/chart127.xml"/><Relationship Id="rId4" Type="http://schemas.openxmlformats.org/officeDocument/2006/relationships/image" Target="../media/image11.svg"/><Relationship Id="rId9" Type="http://schemas.openxmlformats.org/officeDocument/2006/relationships/chart" Target="../charts/chart126.xml"/></Relationships>
</file>

<file path=ppt/slides/_rels/slide38.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image" Target="../media/image10.png"/><Relationship Id="rId7" Type="http://schemas.openxmlformats.org/officeDocument/2006/relationships/chart" Target="../charts/chart132.xml"/><Relationship Id="rId12" Type="http://schemas.openxmlformats.org/officeDocument/2006/relationships/chart" Target="../charts/chart137.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1.xml"/><Relationship Id="rId11" Type="http://schemas.openxmlformats.org/officeDocument/2006/relationships/chart" Target="../charts/chart136.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image" Target="../media/image11.svg"/><Relationship Id="rId9" Type="http://schemas.openxmlformats.org/officeDocument/2006/relationships/chart" Target="../charts/chart134.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49.xml"/><Relationship Id="rId3" Type="http://schemas.openxmlformats.org/officeDocument/2006/relationships/image" Target="../media/image10.png"/><Relationship Id="rId7" Type="http://schemas.openxmlformats.org/officeDocument/2006/relationships/chart" Target="../charts/chart148.xml"/><Relationship Id="rId12" Type="http://schemas.openxmlformats.org/officeDocument/2006/relationships/chart" Target="../charts/chart153.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7.xml"/><Relationship Id="rId11" Type="http://schemas.openxmlformats.org/officeDocument/2006/relationships/chart" Target="../charts/chart152.xml"/><Relationship Id="rId5" Type="http://schemas.openxmlformats.org/officeDocument/2006/relationships/chart" Target="../charts/chart146.xml"/><Relationship Id="rId10" Type="http://schemas.openxmlformats.org/officeDocument/2006/relationships/chart" Target="../charts/chart151.xml"/><Relationship Id="rId4" Type="http://schemas.openxmlformats.org/officeDocument/2006/relationships/image" Target="../media/image11.svg"/><Relationship Id="rId9" Type="http://schemas.openxmlformats.org/officeDocument/2006/relationships/chart" Target="../charts/chart150.xml"/></Relationships>
</file>

<file path=ppt/slides/_rels/slide41.xml.rels><?xml version="1.0" encoding="UTF-8" standalone="yes"?>
<Relationships xmlns="http://schemas.openxmlformats.org/package/2006/relationships"><Relationship Id="rId8" Type="http://schemas.openxmlformats.org/officeDocument/2006/relationships/chart" Target="../charts/chart157.xml"/><Relationship Id="rId3" Type="http://schemas.openxmlformats.org/officeDocument/2006/relationships/image" Target="../media/image10.png"/><Relationship Id="rId7" Type="http://schemas.openxmlformats.org/officeDocument/2006/relationships/chart" Target="../charts/chart156.xml"/><Relationship Id="rId12" Type="http://schemas.openxmlformats.org/officeDocument/2006/relationships/chart" Target="../charts/chart161.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5.xml"/><Relationship Id="rId11" Type="http://schemas.openxmlformats.org/officeDocument/2006/relationships/chart" Target="../charts/chart160.xml"/><Relationship Id="rId5" Type="http://schemas.openxmlformats.org/officeDocument/2006/relationships/chart" Target="../charts/chart154.xml"/><Relationship Id="rId10" Type="http://schemas.openxmlformats.org/officeDocument/2006/relationships/chart" Target="../charts/chart159.xml"/><Relationship Id="rId4" Type="http://schemas.openxmlformats.org/officeDocument/2006/relationships/image" Target="../media/image11.svg"/><Relationship Id="rId9" Type="http://schemas.openxmlformats.org/officeDocument/2006/relationships/chart" Target="../charts/chart158.xml"/></Relationships>
</file>

<file path=ppt/slides/_rels/slide42.xml.rels><?xml version="1.0" encoding="UTF-8" standalone="yes"?>
<Relationships xmlns="http://schemas.openxmlformats.org/package/2006/relationships"><Relationship Id="rId8" Type="http://schemas.openxmlformats.org/officeDocument/2006/relationships/chart" Target="../charts/chart165.xml"/><Relationship Id="rId3" Type="http://schemas.openxmlformats.org/officeDocument/2006/relationships/image" Target="../media/image10.png"/><Relationship Id="rId7" Type="http://schemas.openxmlformats.org/officeDocument/2006/relationships/chart" Target="../charts/chart164.xml"/><Relationship Id="rId12" Type="http://schemas.openxmlformats.org/officeDocument/2006/relationships/chart" Target="../charts/chart169.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3.xml"/><Relationship Id="rId11" Type="http://schemas.openxmlformats.org/officeDocument/2006/relationships/chart" Target="../charts/chart168.xml"/><Relationship Id="rId5" Type="http://schemas.openxmlformats.org/officeDocument/2006/relationships/chart" Target="../charts/chart162.xml"/><Relationship Id="rId10" Type="http://schemas.openxmlformats.org/officeDocument/2006/relationships/chart" Target="../charts/chart167.xml"/><Relationship Id="rId4" Type="http://schemas.openxmlformats.org/officeDocument/2006/relationships/image" Target="../media/image11.svg"/><Relationship Id="rId9" Type="http://schemas.openxmlformats.org/officeDocument/2006/relationships/chart" Target="../charts/chart16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12" Type="http://schemas.openxmlformats.org/officeDocument/2006/relationships/chart" Target="../charts/chart192.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11" Type="http://schemas.openxmlformats.org/officeDocument/2006/relationships/chart" Target="../charts/chart191.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57234" y="1833593"/>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 Central London Integrated Care System</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North Central London Integrated Care System</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North Central London Integrated Care System, 90,189</a:t>
            </a:r>
            <a:r>
              <a:rPr lang="en-GB" sz="1600" dirty="0"/>
              <a:t> questionnaires were sent out, and </a:t>
            </a:r>
            <a:r>
              <a:rPr lang="en-GB" sz="1600" b="1" dirty="0">
                <a:solidFill>
                  <a:srgbClr val="005EB8"/>
                </a:solidFill>
              </a:rPr>
              <a:t>19,079</a:t>
            </a:r>
            <a:r>
              <a:rPr lang="en-GB" sz="1600" dirty="0"/>
              <a:t> were returned completed. This represents a response rate of </a:t>
            </a:r>
            <a:r>
              <a:rPr lang="en-GB" sz="1600" b="1" dirty="0">
                <a:solidFill>
                  <a:srgbClr val="005EB8"/>
                </a:solidFill>
              </a:rPr>
              <a:t>21%</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3"/>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EA3A4182-CE23-A2C5-36AA-37D039FBBAD1}"/>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61076693"/>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2298504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1682165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815801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1306599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532946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572400682"/>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(18,775); ICS 2021 (22,554); ICS 2020 (19,333);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227 to 1,570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0401416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74432465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4096657505"/>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673102958"/>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68447479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84780581"/>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66%</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77%</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785202030"/>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234865047"/>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4106894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41005167"/>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54302885"/>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CAMDEN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BARNET 1W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HAMPSTEAD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KENTISH TOWN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CAMDEN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5125566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93274068"/>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(18,775); </a:t>
                      </a:r>
                      <a:r>
                        <a:rPr lang="en-GB" sz="700" b="0" dirty="0" err="1">
                          <a:solidFill>
                            <a:schemeClr val="tx1"/>
                          </a:solidFill>
                        </a:rPr>
                        <a:t>PCN</a:t>
                      </a:r>
                      <a:r>
                        <a:rPr lang="en-GB" sz="700" b="0" dirty="0">
                          <a:solidFill>
                            <a:schemeClr val="tx1"/>
                          </a:solidFill>
                        </a:rPr>
                        <a:t> bases range from 227 to 1,570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23093557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86621194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8BDFC140-5E72-98B4-ED8D-6E23B047DC2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7954758"/>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9866094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7051444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3476951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427454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120572854"/>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(18,204); ICS 2021 (21,668); ICS 2020 (18,910);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215 to 1,517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4867679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4858752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9559362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902014006"/>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063570252"/>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233183437"/>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430155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81818637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18807849"/>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EDMONTON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HARINGEY - NORTH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KENTISH TOWN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CAMDEN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CAMDEN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721271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801234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56110064"/>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(18,204); </a:t>
                      </a:r>
                      <a:r>
                        <a:rPr lang="en-GB" sz="700" b="0" dirty="0" err="1">
                          <a:solidFill>
                            <a:schemeClr val="tx1"/>
                          </a:solidFill>
                        </a:rPr>
                        <a:t>PCN</a:t>
                      </a:r>
                      <a:r>
                        <a:rPr lang="en-GB" sz="700" b="0" dirty="0">
                          <a:solidFill>
                            <a:schemeClr val="tx1"/>
                          </a:solidFill>
                        </a:rPr>
                        <a:t> bases range from 215 to 1,517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73499656"/>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08486794"/>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103630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5721204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2302099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767224213"/>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(18,135); ICS 2021 (21,978); ICS 2020 (19,489);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210 to 1,513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1454559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86521063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41926450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65487803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410898465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213931416"/>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1102442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85512192"/>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HARINGEY - WELBOURNE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CENTRAL HAMPSTEAD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CAMDEN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CAMDEN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CAMDEN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8725431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454954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16696946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794A7631-7E6C-C47A-E3F1-D6ADD0D47435}"/>
              </a:ext>
            </a:extLst>
          </p:cNvPr>
          <p:cNvGraphicFramePr>
            <a:graphicFrameLocks noGrp="1"/>
          </p:cNvGraphicFramePr>
          <p:nvPr>
            <p:extLst>
              <p:ext uri="{D42A27DB-BD31-4B8C-83A1-F6EECF244321}">
                <p14:modId xmlns:p14="http://schemas.microsoft.com/office/powerpoint/2010/main" val="436042561"/>
              </p:ext>
            </p:extLst>
          </p:nvPr>
        </p:nvGraphicFramePr>
        <p:xfrm>
          <a:off x="622466" y="5727708"/>
          <a:ext cx="7286440" cy="198120"/>
        </p:xfrm>
        <a:graphic>
          <a:graphicData uri="http://schemas.openxmlformats.org/drawingml/2006/table">
            <a:tbl>
              <a:tblPr firstRow="1" bandRow="1">
                <a:tableStyleId>{5C22544A-7EE6-4342-B048-85BDC9FD1C3A}</a:tableStyleId>
              </a:tblPr>
              <a:tblGrid>
                <a:gridCol w="7286440">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(16,115);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311 to 1,048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9C8E2329-512D-2F8A-7D6A-45C1668A0CD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1919477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28544305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(18,717);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225 to 1,570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43666147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974555673"/>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3547671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778422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8313498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812920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068822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22780165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(11,516); ICS 2021 (12,014); ICS 2020 (7,951);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137 to 994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545564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0516035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2581633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597750631"/>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881339105"/>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17656048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(32%).</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8009191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72338550"/>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HAMPSTEAD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HARINGEY - EAST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CAMDEN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HARINGEY - NORTH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CAMDEN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80967430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129107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6008894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(11,516); </a:t>
                      </a:r>
                      <a:r>
                        <a:rPr lang="en-GB" sz="700" b="0" dirty="0" err="1">
                          <a:solidFill>
                            <a:schemeClr val="tx1"/>
                          </a:solidFill>
                        </a:rPr>
                        <a:t>PCN</a:t>
                      </a:r>
                      <a:r>
                        <a:rPr lang="en-GB" sz="700" b="0" dirty="0">
                          <a:solidFill>
                            <a:schemeClr val="tx1"/>
                          </a:solidFill>
                        </a:rPr>
                        <a:t> bases range from 137 to 994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81247763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397EB88A-9E6A-DDEC-A362-51201EF86E8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423938140"/>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209527152"/>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274370324"/>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1965540313"/>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1589313"/>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(14,280);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167 to 1,191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3115456732"/>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29910751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95845661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4176424901"/>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14802060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00566605"/>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28039178"/>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KENTISH TOWN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HARINGEY - SOUTH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ENFIELD SOUTH WEST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HAMPSTEAD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CAMDEN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3862514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833442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69167826"/>
              </p:ext>
            </p:extLst>
          </p:nvPr>
        </p:nvGraphicFramePr>
        <p:xfrm>
          <a:off x="532734" y="5685905"/>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(14,280); </a:t>
                      </a:r>
                      <a:r>
                        <a:rPr lang="en-GB" sz="700" b="0" dirty="0" err="1">
                          <a:solidFill>
                            <a:schemeClr val="tx1"/>
                          </a:solidFill>
                        </a:rPr>
                        <a:t>PCN</a:t>
                      </a:r>
                      <a:r>
                        <a:rPr lang="en-GB" sz="700" b="0" dirty="0">
                          <a:solidFill>
                            <a:schemeClr val="tx1"/>
                          </a:solidFill>
                        </a:rPr>
                        <a:t> bases range from 167 to 1,191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382048736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252136027"/>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483275796"/>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833245543"/>
              </p:ext>
            </p:extLst>
          </p:nvPr>
        </p:nvGraphicFramePr>
        <p:xfrm>
          <a:off x="437230" y="5577988"/>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(15,906);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174 to 1,303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2521663923"/>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2522406228"/>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1872473225"/>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266349300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29320939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20832967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592627759"/>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548993" y="5238146"/>
            <a:ext cx="2899083" cy="123111"/>
          </a:xfrm>
          <a:prstGeom prst="rect">
            <a:avLst/>
          </a:prstGeom>
          <a:noFill/>
        </p:spPr>
        <p:txBody>
          <a:bodyPr wrap="square" lIns="0" tIns="0" rIns="0" bIns="0" rtlCol="0">
            <a:spAutoFit/>
          </a:bodyPr>
          <a:lstStyle/>
          <a:p>
            <a:pPr algn="l"/>
            <a:r>
              <a:rPr lang="en-GB" sz="800" dirty="0"/>
              <a:t>¹Excluding those who said 'I was not offered an appointment’ (11%)</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0900924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86062122"/>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BARNET 6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HARINGEY - SOUTH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KENTISH TOWN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1 ISLINGTON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CAMDEN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2654648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079928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82947771"/>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(15,906); </a:t>
                      </a:r>
                      <a:r>
                        <a:rPr lang="en-GB" sz="700" b="0" dirty="0" err="1">
                          <a:solidFill>
                            <a:schemeClr val="tx1"/>
                          </a:solidFill>
                        </a:rPr>
                        <a:t>PCN</a:t>
                      </a:r>
                      <a:r>
                        <a:rPr lang="en-GB" sz="700" b="0" dirty="0">
                          <a:solidFill>
                            <a:schemeClr val="tx1"/>
                          </a:solidFill>
                        </a:rPr>
                        <a:t> bases range from 174 to 1,303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249483411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828810914"/>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(2,280)</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62378107"/>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82456854"/>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36535598"/>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1414912"/>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84348934"/>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1362689819"/>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(17,645); ICS 2021 (20,584); ICS 2020 (18,184);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206 to 1,480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15464230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405817535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36313045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55801962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72537452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37555500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3236587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36480749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98014898"/>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BARNET 1W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CENTRAL 1 ISLINGTON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HARINGEY - N15/SOUTH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KENTISH TOWN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CAMDEN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06109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673992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03526352"/>
              </p:ext>
            </p:extLst>
          </p:nvPr>
        </p:nvGraphicFramePr>
        <p:xfrm>
          <a:off x="532734"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(17,645); </a:t>
                      </a:r>
                      <a:r>
                        <a:rPr lang="en-GB" sz="700" b="0" dirty="0" err="1">
                          <a:solidFill>
                            <a:schemeClr val="tx1"/>
                          </a:solidFill>
                        </a:rPr>
                        <a:t>PCN</a:t>
                      </a:r>
                      <a:r>
                        <a:rPr lang="en-GB" sz="700" b="0" dirty="0">
                          <a:solidFill>
                            <a:schemeClr val="tx1"/>
                          </a:solidFill>
                        </a:rPr>
                        <a:t> bases range from 206 to 1,480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66942467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15858461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762178853"/>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1736721146"/>
              </p:ext>
            </p:extLst>
          </p:nvPr>
        </p:nvGraphicFramePr>
        <p:xfrm>
          <a:off x="800599" y="5584407"/>
          <a:ext cx="9412546" cy="273543"/>
        </p:xfrm>
        <a:graphic>
          <a:graphicData uri="http://schemas.openxmlformats.org/drawingml/2006/table">
            <a:tbl>
              <a:tblPr firstRow="1" bandRow="1">
                <a:tableStyleId>{5C22544A-7EE6-4342-B048-85BDC9FD1C3A}</a:tableStyleId>
              </a:tblPr>
              <a:tblGrid>
                <a:gridCol w="9412546">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(17,298); </a:t>
                      </a:r>
                      <a:r>
                        <a:rPr lang="en-GB" sz="800" b="0" dirty="0" err="1">
                          <a:solidFill>
                            <a:schemeClr val="tx1"/>
                          </a:solidFill>
                        </a:rPr>
                        <a:t>PCN</a:t>
                      </a:r>
                      <a:r>
                        <a:rPr lang="en-GB" sz="800" b="0" dirty="0">
                          <a:solidFill>
                            <a:schemeClr val="tx1"/>
                          </a:solidFill>
                        </a:rPr>
                        <a:t> bases range from 205 to 1,439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59452627"/>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5799387"/>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69940727"/>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35605148"/>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14009232"/>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6227371"/>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967081216"/>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(16,518);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192 to 1,360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8182715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1576698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28041177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2743458283"/>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5607818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66067561"/>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HARINGEY - EAST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BARNET 5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CAMDEN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HARINGEY - NORTH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CAMDEN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3824692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724479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64438650"/>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(16,518); </a:t>
                      </a:r>
                      <a:r>
                        <a:rPr lang="en-GB" sz="700" b="0" dirty="0" err="1">
                          <a:solidFill>
                            <a:schemeClr val="tx1"/>
                          </a:solidFill>
                        </a:rPr>
                        <a:t>PCN</a:t>
                      </a:r>
                      <a:r>
                        <a:rPr lang="en-GB" sz="700" b="0" dirty="0">
                          <a:solidFill>
                            <a:schemeClr val="tx1"/>
                          </a:solidFill>
                        </a:rPr>
                        <a:t> bases range from 192 to 1,360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151495877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8817C3CB-083A-57E3-0701-681F45DDFED1}"/>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85897532"/>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5108780"/>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982438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6755289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7936531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322309398"/>
              </p:ext>
            </p:extLst>
          </p:nvPr>
        </p:nvGraphicFramePr>
        <p:xfrm>
          <a:off x="464416" y="5699188"/>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(16,334); ICS 2021 (20,144); ICS 2020 (18,234);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177 to 1,330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37618368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0274192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6447757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547389420"/>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232480705"/>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1376147077"/>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350871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52748831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97640744"/>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EDMONTON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ISLINGTON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KENTISH TOWN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HARINGEY - N15/SOUTH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CAMDEN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4726560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598516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11145740"/>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(16,334); </a:t>
                      </a:r>
                      <a:r>
                        <a:rPr lang="en-GB" sz="700" b="0" dirty="0" err="1">
                          <a:solidFill>
                            <a:schemeClr val="tx1"/>
                          </a:solidFill>
                        </a:rPr>
                        <a:t>PCN</a:t>
                      </a:r>
                      <a:r>
                        <a:rPr lang="en-GB" sz="700" b="0" dirty="0">
                          <a:solidFill>
                            <a:schemeClr val="tx1"/>
                          </a:solidFill>
                        </a:rPr>
                        <a:t> bases range from 177 to 1,330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63042724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08654337-B939-3B34-6469-BAE85E6A78E2}"/>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0995624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0238717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403234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4692979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6324301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738247105"/>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(17,240); ICS 2021 (20,559); ICS 2020 (18,284);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204 to 1,435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8943461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4089231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7436297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921450334"/>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530967721"/>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38028850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9368743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8860336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8400996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0648281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9528606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840306872"/>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(16,956); ICS 2021 (20,026); ICS 2020 (18,282);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204 to 1,415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5277744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6686977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5558167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1323340243"/>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062906731"/>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83005323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2119704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1527183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347462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859114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3390507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91608381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(16,650); ICS 2021 (20,217); ICS 2020 (18,222);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197 to 1,388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4633373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1771390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5999487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3542613983"/>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443937874"/>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73674658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9594662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8037367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611271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7076955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5814846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42698463"/>
              </p:ext>
            </p:extLst>
          </p:nvPr>
        </p:nvGraphicFramePr>
        <p:xfrm>
          <a:off x="532245" y="5569716"/>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(8,317); ICS 2021 (9,666); ICS 2020 (7,972);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95 to 652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16915232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409241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21150815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2004991871"/>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091101917"/>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60107836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3656879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4166053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5752336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8961762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563539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59645277"/>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(15,338); ICS 2021 (18,089); ICS 2020 (16,286);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184 to 1,269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8803412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1381948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4382965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992135827"/>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327930964"/>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400214583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882033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5317387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040890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301498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7792037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06222172"/>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(16,786); ICS 2021 (20,022); ICS 2020 (17,812);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201 to 1,395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17533409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2247038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12910201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610764073"/>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010895641"/>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93587137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450201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9346001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868489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4657945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7294348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2940847619"/>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10465601"/>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(16,826); ICS 2021 (20,027); ICS 2020 (17,719);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197 to 1,417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3769343825"/>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8"/>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1493098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1305091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20300368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68708514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CF461EDA-E83E-DB01-A6E4-A356CE3ACB6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45 to 9508</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268 to 13721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145 to 15900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443 to 3602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579590106"/>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
        <p:nvSpPr>
          <p:cNvPr id="3" name="D_018dcc08862f0a62">
            <a:extLst>
              <a:ext uri="{FF2B5EF4-FFF2-40B4-BE49-F238E27FC236}">
                <a16:creationId xmlns:a16="http://schemas.microsoft.com/office/drawing/2014/main" id="{28C5A933-FC7D-8F5B-D5AC-8E26525CB0B0}"/>
              </a:ext>
            </a:extLst>
          </p:cNvPr>
          <p:cNvSpPr txBox="1">
            <a:spLocks/>
          </p:cNvSpPr>
          <p:nvPr/>
        </p:nvSpPr>
        <p:spPr>
          <a:xfrm>
            <a:off x="446455" y="5785460"/>
            <a:ext cx="4920467" cy="461665"/>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a:t>
            </a:r>
            <a:r>
              <a:rPr lang="en-GB" sz="1200" baseline="30000" dirty="0">
                <a:solidFill>
                  <a:prstClr val="black"/>
                </a:solidFill>
                <a:latin typeface="Arial"/>
              </a:rPr>
              <a:t>who had an appointment since being registered with current GP practice. Patients who selected 'doesn't apply’ have been excluded: ICS 2022 (16,650).</a:t>
            </a:r>
          </a:p>
        </p:txBody>
      </p:sp>
    </p:spTree>
    <p:extLst>
      <p:ext uri="{BB962C8B-B14F-4D97-AF65-F5344CB8AC3E}">
        <p14:creationId xmlns:p14="http://schemas.microsoft.com/office/powerpoint/2010/main" val="3752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4,673</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448031"/>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a:t>
            </a:r>
            <a:r>
              <a:rPr lang="en-GB" sz="1200" baseline="30000" dirty="0">
                <a:solidFill>
                  <a:prstClr val="black"/>
                </a:solidFill>
                <a:latin typeface="Arial"/>
              </a:rPr>
              <a:t>lot’ + ‘Yes, a little’ at Q38. Do any of these conditions reduce your ability to carry out your day-to-day activities? for patients identified as having a long-term condition, disability or, illness expected to last 12 months or more.
Base: asked of patients who had an appointment since being registered with current GP practice. Patients who selected 'doesn't apply’ have been excluded: ICS 2022 (16,650).</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466622583"/>
              </p:ext>
            </p:extLst>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1,589 to 5,181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656622902"/>
              </p:ext>
            </p:extLst>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107 to 6,334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865799747"/>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46455" y="5432032"/>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a:t>
            </a:r>
            <a:r>
              <a:rPr lang="en-GB" sz="1200" baseline="30000" dirty="0">
                <a:solidFill>
                  <a:prstClr val="black"/>
                </a:solidFill>
                <a:latin typeface="Arial"/>
              </a:rPr>
              <a:t>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(16,650).</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21337"/>
              </p:ext>
            </p:extLst>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46 to 6,963</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994346160"/>
              </p:ext>
            </p:extLst>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624 to 9,997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463213048"/>
              </p:ext>
            </p:extLst>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2,979 to 13,227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65696412"/>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13362237"/>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97948892"/>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71658835"/>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22545122"/>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834401319"/>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(6,522); ICS 2021 (7,287); ICS 2020 (6,680);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87 to 517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433964902"/>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181888368"/>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42547818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8947839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4115959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42425789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2074597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23310300"/>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BARNET 5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HARINGEY - SOUTH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AND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HAMPSTEAD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KENTISH TOWN CENTRAL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021259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941722271"/>
              </p:ext>
            </p:extLst>
          </p:nvPr>
        </p:nvGraphicFramePr>
        <p:xfrm>
          <a:off x="545473" y="5659437"/>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(6,522); </a:t>
                      </a:r>
                      <a:r>
                        <a:rPr lang="en-GB" sz="700" b="0" dirty="0" err="1">
                          <a:solidFill>
                            <a:schemeClr val="tx1"/>
                          </a:solidFill>
                        </a:rPr>
                        <a:t>PCN</a:t>
                      </a:r>
                      <a:r>
                        <a:rPr lang="en-GB" sz="700" b="0" dirty="0">
                          <a:solidFill>
                            <a:schemeClr val="tx1"/>
                          </a:solidFill>
                        </a:rPr>
                        <a:t> bases range from 87 to 517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5320247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92349398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07781581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(4,219)</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680861300"/>
              </p:ext>
            </p:extLst>
          </p:nvPr>
        </p:nvGraphicFramePr>
        <p:xfrm>
          <a:off x="437230" y="5655823"/>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(3,715); ICS 2021 (4,007); ICS 2020 (3,565)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44895672"/>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28490742"/>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3546165483"/>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(3,992); ICS 2021 (4,308); ICS 2020 (3,711)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75233686"/>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4250518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0358332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1907987360"/>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1491446917"/>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3197625202"/>
              </p:ext>
            </p:extLst>
          </p:nvPr>
        </p:nvGraphicFramePr>
        <p:xfrm>
          <a:off x="4333875" y="2990850"/>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www.w3.org/XML/1998/namespace"/>
    <ds:schemaRef ds:uri="http://schemas.microsoft.com/office/2006/metadata/properties"/>
    <ds:schemaRef ds:uri="http://schemas.microsoft.com/office/infopath/2007/PartnerControls"/>
    <ds:schemaRef ds:uri="http://schemas.microsoft.com/office/2006/documentManagement/types"/>
    <ds:schemaRef ds:uri="http://purl.org/dc/dcmitype/"/>
    <ds:schemaRef ds:uri="http://purl.org/dc/terms/"/>
    <ds:schemaRef ds:uri="http://purl.org/dc/elements/1.1/"/>
    <ds:schemaRef ds:uri="http://schemas.openxmlformats.org/package/2006/metadata/core-properties"/>
    <ds:schemaRef ds:uri="fce9de61-abdc-4b30-97a0-6291e75662e2"/>
    <ds:schemaRef ds:uri="61dfb2a6-5cf0-400f-ad02-d2879b51ae2e"/>
  </ds:schemaRefs>
</ds:datastoreItem>
</file>

<file path=customXml/itemProps2.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18166</TotalTime>
  <Words>9133</Words>
  <Application>Microsoft Office PowerPoint</Application>
  <PresentationFormat>Widescreen</PresentationFormat>
  <Paragraphs>1698</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ipsos5@Ipsos.com</dc:creator>
  <cp:lastModifiedBy>Rachel Williams</cp:lastModifiedBy>
  <cp:revision>704</cp:revision>
  <dcterms:created xsi:type="dcterms:W3CDTF">2020-01-09T15:19:38Z</dcterms:created>
  <dcterms:modified xsi:type="dcterms:W3CDTF">2022-10-07T11:57:41Z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