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51</c:v>
                </c:pt>
                <c:pt idx="1">
                  <c:v>34</c:v>
                </c:pt>
                <c:pt idx="2">
                  <c:v>9</c:v>
                </c:pt>
                <c:pt idx="3">
                  <c:v>3</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83</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6</c:v>
                </c:pt>
                <c:pt idx="1">
                  <c:v>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595392"/>
        <c:axId val="35596928"/>
      </c:lineChart>
      <c:catAx>
        <c:axId val="355953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596928"/>
        <c:crosses val="autoZero"/>
        <c:auto val="1"/>
        <c:lblAlgn val="ctr"/>
        <c:lblOffset val="100"/>
        <c:noMultiLvlLbl val="0"/>
      </c:catAx>
      <c:valAx>
        <c:axId val="355969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5953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ICS</c:v>
                </c:pt>
                <c:pt idx="4">
                  <c:v>FROME PCN</c:v>
                </c:pt>
                <c:pt idx="5">
                  <c:v>SOUTH SOMERSET EAST - RPN PCN</c:v>
                </c:pt>
                <c:pt idx="6">
                  <c:v>TONE VALLEY PCN</c:v>
                </c:pt>
                <c:pt idx="7">
                  <c:v>WEST MENDIP PCN</c:v>
                </c:pt>
                <c:pt idx="8">
                  <c:v>MENDIP PCN</c:v>
                </c:pt>
                <c:pt idx="9">
                  <c:v>TAUNTON DEANE WEST PCN</c:v>
                </c:pt>
                <c:pt idx="10">
                  <c:v>WEST SOMERSET PCN</c:v>
                </c:pt>
                <c:pt idx="11">
                  <c:v>BRIDGWATER PCN</c:v>
                </c:pt>
                <c:pt idx="12">
                  <c:v>CHARD, ILMINSTER &amp; LANGPORT (CLICK) PCN</c:v>
                </c:pt>
                <c:pt idx="13">
                  <c:v>TAUNTON CENTRAL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14"/>
                <c:pt idx="0">
                  <c:v>NORTH SEDGEMOOR PCN</c:v>
                </c:pt>
                <c:pt idx="1">
                  <c:v>SOUTH SOMERSET WEST PCN</c:v>
                </c:pt>
                <c:pt idx="2">
                  <c:v>YEOVIL PCN</c:v>
                </c:pt>
                <c:pt idx="3">
                  <c:v>ICS</c:v>
                </c:pt>
                <c:pt idx="4">
                  <c:v>FROME PCN</c:v>
                </c:pt>
                <c:pt idx="5">
                  <c:v>SOUTH SOMERSET EAST - RPN PCN</c:v>
                </c:pt>
                <c:pt idx="6">
                  <c:v>TONE VALLEY PCN</c:v>
                </c:pt>
                <c:pt idx="7">
                  <c:v>WEST MENDIP PCN</c:v>
                </c:pt>
                <c:pt idx="8">
                  <c:v>MENDIP PCN</c:v>
                </c:pt>
                <c:pt idx="9">
                  <c:v>TAUNTON DEANE WEST PCN</c:v>
                </c:pt>
                <c:pt idx="10">
                  <c:v>WEST SOMERSET PCN</c:v>
                </c:pt>
                <c:pt idx="11">
                  <c:v>BRIDGWATER PCN</c:v>
                </c:pt>
                <c:pt idx="12">
                  <c:v>CHARD, ILMINSTER &amp; LANGPORT (CLICK) PCN</c:v>
                </c:pt>
                <c:pt idx="13">
                  <c:v>TAUNTON CENTRAL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ICS</c:v>
                </c:pt>
                <c:pt idx="4">
                  <c:v>FROME PCN</c:v>
                </c:pt>
                <c:pt idx="5">
                  <c:v>SOUTH SOMERSET EAST - RPN PCN</c:v>
                </c:pt>
                <c:pt idx="6">
                  <c:v>TONE VALLEY PCN</c:v>
                </c:pt>
                <c:pt idx="7">
                  <c:v>WEST MENDIP PCN</c:v>
                </c:pt>
                <c:pt idx="8">
                  <c:v>MENDIP PCN</c:v>
                </c:pt>
                <c:pt idx="9">
                  <c:v>TAUNTON DEANE WEST PCN</c:v>
                </c:pt>
                <c:pt idx="10">
                  <c:v>WEST SOMERSET PCN</c:v>
                </c:pt>
                <c:pt idx="11">
                  <c:v>BRIDGWATER PCN</c:v>
                </c:pt>
                <c:pt idx="12">
                  <c:v>CHARD, ILMINSTER &amp; LANGPORT (CLICK) PCN</c:v>
                </c:pt>
                <c:pt idx="13">
                  <c:v>TAUNTON CENTRAL PCN</c:v>
                </c:pt>
              </c:strCache>
            </c:strRef>
          </c:cat>
          <c:val>
            <c:numRef>
              <c:f>Sheet1!$F$2:$F$45</c:f>
              <c:numCache>
                <c:formatCode>General</c:formatCode>
                <c:ptCount val="44"/>
                <c:pt idx="0">
                  <c:v>0.72</c:v>
                </c:pt>
                <c:pt idx="1">
                  <c:v>0.72</c:v>
                </c:pt>
                <c:pt idx="2">
                  <c:v>0.73</c:v>
                </c:pt>
                <c:pt idx="3">
                  <c:v>0.85</c:v>
                </c:pt>
                <c:pt idx="4">
                  <c:v>0.85</c:v>
                </c:pt>
                <c:pt idx="5">
                  <c:v>0.86</c:v>
                </c:pt>
                <c:pt idx="6">
                  <c:v>0.87</c:v>
                </c:pt>
                <c:pt idx="7">
                  <c:v>0.88</c:v>
                </c:pt>
                <c:pt idx="8">
                  <c:v>0.88</c:v>
                </c:pt>
                <c:pt idx="9">
                  <c:v>0.89</c:v>
                </c:pt>
                <c:pt idx="10">
                  <c:v>0.89</c:v>
                </c:pt>
                <c:pt idx="11">
                  <c:v>0.89</c:v>
                </c:pt>
                <c:pt idx="12">
                  <c:v>0.9</c:v>
                </c:pt>
                <c:pt idx="13">
                  <c:v>0.92</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14"/>
                <c:pt idx="0">
                  <c:v>NORTH SEDGEMOOR PCN</c:v>
                </c:pt>
                <c:pt idx="1">
                  <c:v>SOUTH SOMERSET WEST PCN</c:v>
                </c:pt>
                <c:pt idx="2">
                  <c:v>YEOVIL PCN</c:v>
                </c:pt>
                <c:pt idx="3">
                  <c:v>ICS</c:v>
                </c:pt>
                <c:pt idx="4">
                  <c:v>FROME PCN</c:v>
                </c:pt>
                <c:pt idx="5">
                  <c:v>SOUTH SOMERSET EAST - RPN PCN</c:v>
                </c:pt>
                <c:pt idx="6">
                  <c:v>TONE VALLEY PCN</c:v>
                </c:pt>
                <c:pt idx="7">
                  <c:v>WEST MENDIP PCN</c:v>
                </c:pt>
                <c:pt idx="8">
                  <c:v>MENDIP PCN</c:v>
                </c:pt>
                <c:pt idx="9">
                  <c:v>TAUNTON DEANE WEST PCN</c:v>
                </c:pt>
                <c:pt idx="10">
                  <c:v>WEST SOMERSET PCN</c:v>
                </c:pt>
                <c:pt idx="11">
                  <c:v>BRIDGWATER PCN</c:v>
                </c:pt>
                <c:pt idx="12">
                  <c:v>CHARD, ILMINSTER &amp; LANGPORT (CLICK) PCN</c:v>
                </c:pt>
                <c:pt idx="13">
                  <c:v>TAUNTON CENTRAL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14"/>
                <c:pt idx="0">
                  <c:v>NORTH SEDGEMOOR PCN</c:v>
                </c:pt>
                <c:pt idx="1">
                  <c:v>SOUTH SOMERSET WEST PCN</c:v>
                </c:pt>
                <c:pt idx="2">
                  <c:v>YEOVIL PCN</c:v>
                </c:pt>
                <c:pt idx="3">
                  <c:v>ICS</c:v>
                </c:pt>
                <c:pt idx="4">
                  <c:v>FROME PCN</c:v>
                </c:pt>
                <c:pt idx="5">
                  <c:v>SOUTH SOMERSET EAST - RPN PCN</c:v>
                </c:pt>
                <c:pt idx="6">
                  <c:v>TONE VALLEY PCN</c:v>
                </c:pt>
                <c:pt idx="7">
                  <c:v>WEST MENDIP PCN</c:v>
                </c:pt>
                <c:pt idx="8">
                  <c:v>MENDIP PCN</c:v>
                </c:pt>
                <c:pt idx="9">
                  <c:v>TAUNTON DEANE WEST PCN</c:v>
                </c:pt>
                <c:pt idx="10">
                  <c:v>WEST SOMERSET PCN</c:v>
                </c:pt>
                <c:pt idx="11">
                  <c:v>BRIDGWATER PCN</c:v>
                </c:pt>
                <c:pt idx="12">
                  <c:v>CHARD, ILMINSTER &amp; LANGPORT (CLICK) PCN</c:v>
                </c:pt>
                <c:pt idx="13">
                  <c:v>TAUNTON CENTRAL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099968"/>
        <c:axId val="360984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SOUTH SOMERSET WEST PCN</c:v>
                </c:pt>
                <c:pt idx="2">
                  <c:v>YEOVIL PCN</c:v>
                </c:pt>
                <c:pt idx="3">
                  <c:v>ICS</c:v>
                </c:pt>
                <c:pt idx="4">
                  <c:v>FROME PCN</c:v>
                </c:pt>
                <c:pt idx="5">
                  <c:v>SOUTH SOMERSET EAST - RPN PCN</c:v>
                </c:pt>
                <c:pt idx="6">
                  <c:v>TONE VALLEY PCN</c:v>
                </c:pt>
                <c:pt idx="7">
                  <c:v>WEST MENDIP PCN</c:v>
                </c:pt>
                <c:pt idx="8">
                  <c:v>MENDIP PCN</c:v>
                </c:pt>
                <c:pt idx="9">
                  <c:v>TAUNTON DEANE WEST PCN</c:v>
                </c:pt>
                <c:pt idx="10">
                  <c:v>WEST SOMERSET PCN</c:v>
                </c:pt>
                <c:pt idx="11">
                  <c:v>BRIDGWATER PCN</c:v>
                </c:pt>
                <c:pt idx="12">
                  <c:v>CHARD, ILMINSTER &amp; LANGPORT (CLICK) PCN</c:v>
                </c:pt>
                <c:pt idx="13">
                  <c:v>TAUNTON CENTRAL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14"/>
                <c:pt idx="0">
                  <c:v>NORTH SEDGEMOOR PCN</c:v>
                </c:pt>
                <c:pt idx="1">
                  <c:v>SOUTH SOMERSET WEST PCN</c:v>
                </c:pt>
                <c:pt idx="2">
                  <c:v>YEOVIL PCN</c:v>
                </c:pt>
                <c:pt idx="3">
                  <c:v>ICS</c:v>
                </c:pt>
                <c:pt idx="4">
                  <c:v>FROME PCN</c:v>
                </c:pt>
                <c:pt idx="5">
                  <c:v>SOUTH SOMERSET EAST - RPN PCN</c:v>
                </c:pt>
                <c:pt idx="6">
                  <c:v>TONE VALLEY PCN</c:v>
                </c:pt>
                <c:pt idx="7">
                  <c:v>WEST MENDIP PCN</c:v>
                </c:pt>
                <c:pt idx="8">
                  <c:v>MENDIP PCN</c:v>
                </c:pt>
                <c:pt idx="9">
                  <c:v>TAUNTON DEANE WEST PCN</c:v>
                </c:pt>
                <c:pt idx="10">
                  <c:v>WEST SOMERSET PCN</c:v>
                </c:pt>
                <c:pt idx="11">
                  <c:v>BRIDGWATER PCN</c:v>
                </c:pt>
                <c:pt idx="12">
                  <c:v>CHARD, ILMINSTER &amp; LANGPORT (CLICK) PCN</c:v>
                </c:pt>
                <c:pt idx="13">
                  <c:v>TAUNTON CENTRAL PCN</c:v>
                </c:pt>
              </c:strCache>
            </c:strRef>
          </c:cat>
          <c:val>
            <c:numRef>
              <c:f>Sheet1!$C$2:$C$45</c:f>
              <c:numCache>
                <c:formatCode>0%</c:formatCode>
                <c:ptCount val="44"/>
                <c:pt idx="0">
                  <c:v>0.72</c:v>
                </c:pt>
                <c:pt idx="1">
                  <c:v>0.72</c:v>
                </c:pt>
                <c:pt idx="2">
                  <c:v>0.73</c:v>
                </c:pt>
                <c:pt idx="3">
                  <c:v>-10</c:v>
                </c:pt>
                <c:pt idx="4">
                  <c:v>0.85</c:v>
                </c:pt>
                <c:pt idx="5">
                  <c:v>0.86</c:v>
                </c:pt>
                <c:pt idx="6">
                  <c:v>0.87</c:v>
                </c:pt>
                <c:pt idx="7">
                  <c:v>0.88</c:v>
                </c:pt>
                <c:pt idx="8">
                  <c:v>0.88</c:v>
                </c:pt>
                <c:pt idx="9">
                  <c:v>0.89</c:v>
                </c:pt>
                <c:pt idx="10">
                  <c:v>0.89</c:v>
                </c:pt>
                <c:pt idx="11">
                  <c:v>0.89</c:v>
                </c:pt>
                <c:pt idx="12">
                  <c:v>0.9</c:v>
                </c:pt>
                <c:pt idx="13">
                  <c:v>0.92</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0.85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077952"/>
        <c:axId val="36080256"/>
      </c:lineChart>
      <c:catAx>
        <c:axId val="3607795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080256"/>
        <c:crosses val="autoZero"/>
        <c:auto val="1"/>
        <c:lblAlgn val="ctr"/>
        <c:lblOffset val="100"/>
        <c:noMultiLvlLbl val="0"/>
      </c:catAx>
      <c:valAx>
        <c:axId val="360802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077952"/>
        <c:crosses val="autoZero"/>
        <c:crossBetween val="between"/>
      </c:valAx>
      <c:valAx>
        <c:axId val="36098432"/>
        <c:scaling>
          <c:orientation val="minMax"/>
          <c:max val="1"/>
          <c:min val="0"/>
        </c:scaling>
        <c:delete val="0"/>
        <c:axPos val="r"/>
        <c:numFmt formatCode="0%" sourceLinked="1"/>
        <c:majorTickMark val="none"/>
        <c:minorTickMark val="none"/>
        <c:tickLblPos val="none"/>
        <c:spPr>
          <a:ln>
            <a:noFill/>
          </a:ln>
        </c:spPr>
        <c:crossAx val="36099968"/>
        <c:crosses val="max"/>
        <c:crossBetween val="between"/>
      </c:valAx>
      <c:catAx>
        <c:axId val="36099968"/>
        <c:scaling>
          <c:orientation val="minMax"/>
        </c:scaling>
        <c:delete val="1"/>
        <c:axPos val="b"/>
        <c:numFmt formatCode="General" sourceLinked="1"/>
        <c:majorTickMark val="out"/>
        <c:minorTickMark val="none"/>
        <c:tickLblPos val="nextTo"/>
        <c:crossAx val="360984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23</c:v>
                </c:pt>
                <c:pt idx="1">
                  <c:v>50</c:v>
                </c:pt>
                <c:pt idx="2">
                  <c:v>18</c:v>
                </c:pt>
                <c:pt idx="3">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31</c:v>
                </c:pt>
                <c:pt idx="1">
                  <c:v>27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551744"/>
        <c:axId val="81553280"/>
      </c:lineChart>
      <c:catAx>
        <c:axId val="815517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553280"/>
        <c:crosses val="autoZero"/>
        <c:auto val="1"/>
        <c:lblAlgn val="ctr"/>
        <c:lblOffset val="100"/>
        <c:noMultiLvlLbl val="0"/>
      </c:catAx>
      <c:valAx>
        <c:axId val="815532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5517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YEOVIL PCN</c:v>
                </c:pt>
                <c:pt idx="2">
                  <c:v>SOUTH SOMERSET WEST PCN</c:v>
                </c:pt>
                <c:pt idx="3">
                  <c:v>FROME PCN</c:v>
                </c:pt>
                <c:pt idx="4">
                  <c:v>ICS</c:v>
                </c:pt>
                <c:pt idx="5">
                  <c:v>TAUNTON DEANE WEST PCN</c:v>
                </c:pt>
                <c:pt idx="6">
                  <c:v>TONE VALLEY PCN</c:v>
                </c:pt>
                <c:pt idx="7">
                  <c:v>BRIDGWATER PCN</c:v>
                </c:pt>
                <c:pt idx="8">
                  <c:v>CHARD, ILMINSTER &amp; LANGPORT (CLICK) PCN</c:v>
                </c:pt>
                <c:pt idx="9">
                  <c:v>WEST SOMERSET PCN</c:v>
                </c:pt>
                <c:pt idx="10">
                  <c:v>WEST MENDIP PCN</c:v>
                </c:pt>
                <c:pt idx="11">
                  <c:v>TAUNTON CENTRAL PCN</c:v>
                </c:pt>
                <c:pt idx="12">
                  <c:v>MENDIP PCN</c:v>
                </c:pt>
                <c:pt idx="13">
                  <c:v>SOUTH SOMERSET EAST - RPN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14"/>
                <c:pt idx="0">
                  <c:v>NORTH SEDGEMOOR PCN</c:v>
                </c:pt>
                <c:pt idx="1">
                  <c:v>YEOVIL PCN</c:v>
                </c:pt>
                <c:pt idx="2">
                  <c:v>SOUTH SOMERSET WEST PCN</c:v>
                </c:pt>
                <c:pt idx="3">
                  <c:v>FROME PCN</c:v>
                </c:pt>
                <c:pt idx="4">
                  <c:v>ICS</c:v>
                </c:pt>
                <c:pt idx="5">
                  <c:v>TAUNTON DEANE WEST PCN</c:v>
                </c:pt>
                <c:pt idx="6">
                  <c:v>TONE VALLEY PCN</c:v>
                </c:pt>
                <c:pt idx="7">
                  <c:v>BRIDGWATER PCN</c:v>
                </c:pt>
                <c:pt idx="8">
                  <c:v>CHARD, ILMINSTER &amp; LANGPORT (CLICK) PCN</c:v>
                </c:pt>
                <c:pt idx="9">
                  <c:v>WEST SOMERSET PCN</c:v>
                </c:pt>
                <c:pt idx="10">
                  <c:v>WEST MENDIP PCN</c:v>
                </c:pt>
                <c:pt idx="11">
                  <c:v>TAUNTON CENTRAL PCN</c:v>
                </c:pt>
                <c:pt idx="12">
                  <c:v>MENDIP PCN</c:v>
                </c:pt>
                <c:pt idx="13">
                  <c:v>SOUTH SOMERSET EAST - RPN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YEOVIL PCN</c:v>
                </c:pt>
                <c:pt idx="2">
                  <c:v>SOUTH SOMERSET WEST PCN</c:v>
                </c:pt>
                <c:pt idx="3">
                  <c:v>FROME PCN</c:v>
                </c:pt>
                <c:pt idx="4">
                  <c:v>ICS</c:v>
                </c:pt>
                <c:pt idx="5">
                  <c:v>TAUNTON DEANE WEST PCN</c:v>
                </c:pt>
                <c:pt idx="6">
                  <c:v>TONE VALLEY PCN</c:v>
                </c:pt>
                <c:pt idx="7">
                  <c:v>BRIDGWATER PCN</c:v>
                </c:pt>
                <c:pt idx="8">
                  <c:v>CHARD, ILMINSTER &amp; LANGPORT (CLICK) PCN</c:v>
                </c:pt>
                <c:pt idx="9">
                  <c:v>WEST SOMERSET PCN</c:v>
                </c:pt>
                <c:pt idx="10">
                  <c:v>WEST MENDIP PCN</c:v>
                </c:pt>
                <c:pt idx="11">
                  <c:v>TAUNTON CENTRAL PCN</c:v>
                </c:pt>
                <c:pt idx="12">
                  <c:v>MENDIP PCN</c:v>
                </c:pt>
                <c:pt idx="13">
                  <c:v>SOUTH SOMERSET EAST - RPN PCN</c:v>
                </c:pt>
              </c:strCache>
            </c:strRef>
          </c:cat>
          <c:val>
            <c:numRef>
              <c:f>Sheet1!$F$2:$F$45</c:f>
              <c:numCache>
                <c:formatCode>General</c:formatCode>
                <c:ptCount val="44"/>
                <c:pt idx="0">
                  <c:v>0.4</c:v>
                </c:pt>
                <c:pt idx="1">
                  <c:v>0.5</c:v>
                </c:pt>
                <c:pt idx="2">
                  <c:v>0.56999999999999995</c:v>
                </c:pt>
                <c:pt idx="3">
                  <c:v>0.6</c:v>
                </c:pt>
                <c:pt idx="4">
                  <c:v>0.73</c:v>
                </c:pt>
                <c:pt idx="5">
                  <c:v>0.75</c:v>
                </c:pt>
                <c:pt idx="6">
                  <c:v>0.75</c:v>
                </c:pt>
                <c:pt idx="7">
                  <c:v>0.76</c:v>
                </c:pt>
                <c:pt idx="8">
                  <c:v>0.79</c:v>
                </c:pt>
                <c:pt idx="9">
                  <c:v>0.79</c:v>
                </c:pt>
                <c:pt idx="10">
                  <c:v>0.8</c:v>
                </c:pt>
                <c:pt idx="11">
                  <c:v>0.84</c:v>
                </c:pt>
                <c:pt idx="12">
                  <c:v>0.85</c:v>
                </c:pt>
                <c:pt idx="13">
                  <c:v>0.86</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14"/>
                <c:pt idx="0">
                  <c:v>NORTH SEDGEMOOR PCN</c:v>
                </c:pt>
                <c:pt idx="1">
                  <c:v>YEOVIL PCN</c:v>
                </c:pt>
                <c:pt idx="2">
                  <c:v>SOUTH SOMERSET WEST PCN</c:v>
                </c:pt>
                <c:pt idx="3">
                  <c:v>FROME PCN</c:v>
                </c:pt>
                <c:pt idx="4">
                  <c:v>ICS</c:v>
                </c:pt>
                <c:pt idx="5">
                  <c:v>TAUNTON DEANE WEST PCN</c:v>
                </c:pt>
                <c:pt idx="6">
                  <c:v>TONE VALLEY PCN</c:v>
                </c:pt>
                <c:pt idx="7">
                  <c:v>BRIDGWATER PCN</c:v>
                </c:pt>
                <c:pt idx="8">
                  <c:v>CHARD, ILMINSTER &amp; LANGPORT (CLICK) PCN</c:v>
                </c:pt>
                <c:pt idx="9">
                  <c:v>WEST SOMERSET PCN</c:v>
                </c:pt>
                <c:pt idx="10">
                  <c:v>WEST MENDIP PCN</c:v>
                </c:pt>
                <c:pt idx="11">
                  <c:v>TAUNTON CENTRAL PCN</c:v>
                </c:pt>
                <c:pt idx="12">
                  <c:v>MENDIP PCN</c:v>
                </c:pt>
                <c:pt idx="13">
                  <c:v>SOUTH SOMERSET EAST - RPN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14"/>
                <c:pt idx="0">
                  <c:v>NORTH SEDGEMOOR PCN</c:v>
                </c:pt>
                <c:pt idx="1">
                  <c:v>YEOVIL PCN</c:v>
                </c:pt>
                <c:pt idx="2">
                  <c:v>SOUTH SOMERSET WEST PCN</c:v>
                </c:pt>
                <c:pt idx="3">
                  <c:v>FROME PCN</c:v>
                </c:pt>
                <c:pt idx="4">
                  <c:v>ICS</c:v>
                </c:pt>
                <c:pt idx="5">
                  <c:v>TAUNTON DEANE WEST PCN</c:v>
                </c:pt>
                <c:pt idx="6">
                  <c:v>TONE VALLEY PCN</c:v>
                </c:pt>
                <c:pt idx="7">
                  <c:v>BRIDGWATER PCN</c:v>
                </c:pt>
                <c:pt idx="8">
                  <c:v>CHARD, ILMINSTER &amp; LANGPORT (CLICK) PCN</c:v>
                </c:pt>
                <c:pt idx="9">
                  <c:v>WEST SOMERSET PCN</c:v>
                </c:pt>
                <c:pt idx="10">
                  <c:v>WEST MENDIP PCN</c:v>
                </c:pt>
                <c:pt idx="11">
                  <c:v>TAUNTON CENTRAL PCN</c:v>
                </c:pt>
                <c:pt idx="12">
                  <c:v>MENDIP PCN</c:v>
                </c:pt>
                <c:pt idx="13">
                  <c:v>SOUTH SOMERSET EAST - RPN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1824000"/>
        <c:axId val="818224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YEOVIL PCN</c:v>
                </c:pt>
                <c:pt idx="2">
                  <c:v>SOUTH SOMERSET WEST PCN</c:v>
                </c:pt>
                <c:pt idx="3">
                  <c:v>FROME PCN</c:v>
                </c:pt>
                <c:pt idx="4">
                  <c:v>ICS</c:v>
                </c:pt>
                <c:pt idx="5">
                  <c:v>TAUNTON DEANE WEST PCN</c:v>
                </c:pt>
                <c:pt idx="6">
                  <c:v>TONE VALLEY PCN</c:v>
                </c:pt>
                <c:pt idx="7">
                  <c:v>BRIDGWATER PCN</c:v>
                </c:pt>
                <c:pt idx="8">
                  <c:v>CHARD, ILMINSTER &amp; LANGPORT (CLICK) PCN</c:v>
                </c:pt>
                <c:pt idx="9">
                  <c:v>WEST SOMERSET PCN</c:v>
                </c:pt>
                <c:pt idx="10">
                  <c:v>WEST MENDIP PCN</c:v>
                </c:pt>
                <c:pt idx="11">
                  <c:v>TAUNTON CENTRAL PCN</c:v>
                </c:pt>
                <c:pt idx="12">
                  <c:v>MENDIP PCN</c:v>
                </c:pt>
                <c:pt idx="13">
                  <c:v>SOUTH SOMERSET EAST - RPN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14"/>
                <c:pt idx="0">
                  <c:v>NORTH SEDGEMOOR PCN</c:v>
                </c:pt>
                <c:pt idx="1">
                  <c:v>YEOVIL PCN</c:v>
                </c:pt>
                <c:pt idx="2">
                  <c:v>SOUTH SOMERSET WEST PCN</c:v>
                </c:pt>
                <c:pt idx="3">
                  <c:v>FROME PCN</c:v>
                </c:pt>
                <c:pt idx="4">
                  <c:v>ICS</c:v>
                </c:pt>
                <c:pt idx="5">
                  <c:v>TAUNTON DEANE WEST PCN</c:v>
                </c:pt>
                <c:pt idx="6">
                  <c:v>TONE VALLEY PCN</c:v>
                </c:pt>
                <c:pt idx="7">
                  <c:v>BRIDGWATER PCN</c:v>
                </c:pt>
                <c:pt idx="8">
                  <c:v>CHARD, ILMINSTER &amp; LANGPORT (CLICK) PCN</c:v>
                </c:pt>
                <c:pt idx="9">
                  <c:v>WEST SOMERSET PCN</c:v>
                </c:pt>
                <c:pt idx="10">
                  <c:v>WEST MENDIP PCN</c:v>
                </c:pt>
                <c:pt idx="11">
                  <c:v>TAUNTON CENTRAL PCN</c:v>
                </c:pt>
                <c:pt idx="12">
                  <c:v>MENDIP PCN</c:v>
                </c:pt>
                <c:pt idx="13">
                  <c:v>SOUTH SOMERSET EAST - RPN PCN</c:v>
                </c:pt>
              </c:strCache>
            </c:strRef>
          </c:cat>
          <c:val>
            <c:numRef>
              <c:f>Sheet1!$C$2:$C$45</c:f>
              <c:numCache>
                <c:formatCode>0%</c:formatCode>
                <c:ptCount val="44"/>
                <c:pt idx="0">
                  <c:v>0.4</c:v>
                </c:pt>
                <c:pt idx="1">
                  <c:v>0.5</c:v>
                </c:pt>
                <c:pt idx="2">
                  <c:v>0.56999999999999995</c:v>
                </c:pt>
                <c:pt idx="3">
                  <c:v>0.6</c:v>
                </c:pt>
                <c:pt idx="4">
                  <c:v>-10</c:v>
                </c:pt>
                <c:pt idx="5">
                  <c:v>0.75</c:v>
                </c:pt>
                <c:pt idx="6">
                  <c:v>0.75</c:v>
                </c:pt>
                <c:pt idx="7">
                  <c:v>0.76</c:v>
                </c:pt>
                <c:pt idx="8">
                  <c:v>0.79</c:v>
                </c:pt>
                <c:pt idx="9">
                  <c:v>0.79</c:v>
                </c:pt>
                <c:pt idx="10">
                  <c:v>0.8</c:v>
                </c:pt>
                <c:pt idx="11">
                  <c:v>0.84</c:v>
                </c:pt>
                <c:pt idx="12">
                  <c:v>0.85</c:v>
                </c:pt>
                <c:pt idx="13">
                  <c:v>0.86</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0.73</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1814272"/>
        <c:axId val="81816576"/>
      </c:lineChart>
      <c:catAx>
        <c:axId val="8181427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1816576"/>
        <c:crosses val="autoZero"/>
        <c:auto val="1"/>
        <c:lblAlgn val="ctr"/>
        <c:lblOffset val="100"/>
        <c:noMultiLvlLbl val="0"/>
      </c:catAx>
      <c:valAx>
        <c:axId val="818165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1814272"/>
        <c:crosses val="autoZero"/>
        <c:crossBetween val="between"/>
      </c:valAx>
      <c:valAx>
        <c:axId val="81822464"/>
        <c:scaling>
          <c:orientation val="minMax"/>
          <c:max val="1"/>
          <c:min val="0"/>
        </c:scaling>
        <c:delete val="0"/>
        <c:axPos val="r"/>
        <c:numFmt formatCode="0%" sourceLinked="1"/>
        <c:majorTickMark val="none"/>
        <c:minorTickMark val="none"/>
        <c:tickLblPos val="none"/>
        <c:spPr>
          <a:ln>
            <a:noFill/>
          </a:ln>
        </c:spPr>
        <c:crossAx val="81824000"/>
        <c:crosses val="max"/>
        <c:crossBetween val="between"/>
      </c:valAx>
      <c:catAx>
        <c:axId val="81824000"/>
        <c:scaling>
          <c:orientation val="minMax"/>
        </c:scaling>
        <c:delete val="1"/>
        <c:axPos val="b"/>
        <c:numFmt formatCode="General" sourceLinked="1"/>
        <c:majorTickMark val="out"/>
        <c:minorTickMark val="none"/>
        <c:tickLblPos val="nextTo"/>
        <c:crossAx val="818224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47</c:v>
                </c:pt>
                <c:pt idx="1">
                  <c:v>44</c:v>
                </c:pt>
                <c:pt idx="2">
                  <c:v>7</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91</c:v>
                </c:pt>
                <c:pt idx="1">
                  <c:v>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9</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7782528"/>
        <c:axId val="87784064"/>
      </c:lineChart>
      <c:catAx>
        <c:axId val="8778252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7784064"/>
        <c:crosses val="autoZero"/>
        <c:auto val="1"/>
        <c:lblAlgn val="ctr"/>
        <c:lblOffset val="100"/>
        <c:noMultiLvlLbl val="0"/>
      </c:catAx>
      <c:valAx>
        <c:axId val="877840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778252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ICS</c:v>
                </c:pt>
                <c:pt idx="4">
                  <c:v>SOUTH SOMERSET EAST - RPN PCN</c:v>
                </c:pt>
                <c:pt idx="5">
                  <c:v>BRIDGWATER PCN</c:v>
                </c:pt>
                <c:pt idx="6">
                  <c:v>CHARD, ILMINSTER &amp; LANGPORT (CLICK) PCN</c:v>
                </c:pt>
                <c:pt idx="7">
                  <c:v>TONE VALLEY PCN</c:v>
                </c:pt>
                <c:pt idx="8">
                  <c:v>WEST MENDIP PCN</c:v>
                </c:pt>
                <c:pt idx="9">
                  <c:v>MENDIP PCN</c:v>
                </c:pt>
                <c:pt idx="10">
                  <c:v>WEST SOMERSET PCN</c:v>
                </c:pt>
                <c:pt idx="11">
                  <c:v>FROME PCN</c:v>
                </c:pt>
                <c:pt idx="12">
                  <c:v>TAUNTON DEANE WEST PCN</c:v>
                </c:pt>
                <c:pt idx="13">
                  <c:v>TAUNTON CENTRAL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14"/>
                <c:pt idx="0">
                  <c:v>NORTH SEDGEMOOR PCN</c:v>
                </c:pt>
                <c:pt idx="1">
                  <c:v>SOUTH SOMERSET WEST PCN</c:v>
                </c:pt>
                <c:pt idx="2">
                  <c:v>YEOVIL PCN</c:v>
                </c:pt>
                <c:pt idx="3">
                  <c:v>ICS</c:v>
                </c:pt>
                <c:pt idx="4">
                  <c:v>SOUTH SOMERSET EAST - RPN PCN</c:v>
                </c:pt>
                <c:pt idx="5">
                  <c:v>BRIDGWATER PCN</c:v>
                </c:pt>
                <c:pt idx="6">
                  <c:v>CHARD, ILMINSTER &amp; LANGPORT (CLICK) PCN</c:v>
                </c:pt>
                <c:pt idx="7">
                  <c:v>TONE VALLEY PCN</c:v>
                </c:pt>
                <c:pt idx="8">
                  <c:v>WEST MENDIP PCN</c:v>
                </c:pt>
                <c:pt idx="9">
                  <c:v>MENDIP PCN</c:v>
                </c:pt>
                <c:pt idx="10">
                  <c:v>WEST SOMERSET PCN</c:v>
                </c:pt>
                <c:pt idx="11">
                  <c:v>FROME PCN</c:v>
                </c:pt>
                <c:pt idx="12">
                  <c:v>TAUNTON DEANE WEST PCN</c:v>
                </c:pt>
                <c:pt idx="13">
                  <c:v>TAUNTON CENTRAL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ICS</c:v>
                </c:pt>
                <c:pt idx="4">
                  <c:v>SOUTH SOMERSET EAST - RPN PCN</c:v>
                </c:pt>
                <c:pt idx="5">
                  <c:v>BRIDGWATER PCN</c:v>
                </c:pt>
                <c:pt idx="6">
                  <c:v>CHARD, ILMINSTER &amp; LANGPORT (CLICK) PCN</c:v>
                </c:pt>
                <c:pt idx="7">
                  <c:v>TONE VALLEY PCN</c:v>
                </c:pt>
                <c:pt idx="8">
                  <c:v>WEST MENDIP PCN</c:v>
                </c:pt>
                <c:pt idx="9">
                  <c:v>MENDIP PCN</c:v>
                </c:pt>
                <c:pt idx="10">
                  <c:v>WEST SOMERSET PCN</c:v>
                </c:pt>
                <c:pt idx="11">
                  <c:v>FROME PCN</c:v>
                </c:pt>
                <c:pt idx="12">
                  <c:v>TAUNTON DEANE WEST PCN</c:v>
                </c:pt>
                <c:pt idx="13">
                  <c:v>TAUNTON CENTRAL PCN</c:v>
                </c:pt>
              </c:strCache>
            </c:strRef>
          </c:cat>
          <c:val>
            <c:numRef>
              <c:f>Sheet1!$F$2:$F$45</c:f>
              <c:numCache>
                <c:formatCode>General</c:formatCode>
                <c:ptCount val="44"/>
                <c:pt idx="0">
                  <c:v>0.83</c:v>
                </c:pt>
                <c:pt idx="1">
                  <c:v>0.83</c:v>
                </c:pt>
                <c:pt idx="2">
                  <c:v>0.85</c:v>
                </c:pt>
                <c:pt idx="3">
                  <c:v>0.91</c:v>
                </c:pt>
                <c:pt idx="4">
                  <c:v>0.91</c:v>
                </c:pt>
                <c:pt idx="5">
                  <c:v>0.91</c:v>
                </c:pt>
                <c:pt idx="6">
                  <c:v>0.92</c:v>
                </c:pt>
                <c:pt idx="7">
                  <c:v>0.92</c:v>
                </c:pt>
                <c:pt idx="8">
                  <c:v>0.93</c:v>
                </c:pt>
                <c:pt idx="9">
                  <c:v>0.93</c:v>
                </c:pt>
                <c:pt idx="10">
                  <c:v>0.93</c:v>
                </c:pt>
                <c:pt idx="11">
                  <c:v>0.93</c:v>
                </c:pt>
                <c:pt idx="12">
                  <c:v>0.95</c:v>
                </c:pt>
                <c:pt idx="13">
                  <c:v>0.95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14"/>
                <c:pt idx="0">
                  <c:v>NORTH SEDGEMOOR PCN</c:v>
                </c:pt>
                <c:pt idx="1">
                  <c:v>SOUTH SOMERSET WEST PCN</c:v>
                </c:pt>
                <c:pt idx="2">
                  <c:v>YEOVIL PCN</c:v>
                </c:pt>
                <c:pt idx="3">
                  <c:v>ICS</c:v>
                </c:pt>
                <c:pt idx="4">
                  <c:v>SOUTH SOMERSET EAST - RPN PCN</c:v>
                </c:pt>
                <c:pt idx="5">
                  <c:v>BRIDGWATER PCN</c:v>
                </c:pt>
                <c:pt idx="6">
                  <c:v>CHARD, ILMINSTER &amp; LANGPORT (CLICK) PCN</c:v>
                </c:pt>
                <c:pt idx="7">
                  <c:v>TONE VALLEY PCN</c:v>
                </c:pt>
                <c:pt idx="8">
                  <c:v>WEST MENDIP PCN</c:v>
                </c:pt>
                <c:pt idx="9">
                  <c:v>MENDIP PCN</c:v>
                </c:pt>
                <c:pt idx="10">
                  <c:v>WEST SOMERSET PCN</c:v>
                </c:pt>
                <c:pt idx="11">
                  <c:v>FROME PCN</c:v>
                </c:pt>
                <c:pt idx="12">
                  <c:v>TAUNTON DEANE WEST PCN</c:v>
                </c:pt>
                <c:pt idx="13">
                  <c:v>TAUNTON CENTRAL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14"/>
                <c:pt idx="0">
                  <c:v>NORTH SEDGEMOOR PCN</c:v>
                </c:pt>
                <c:pt idx="1">
                  <c:v>SOUTH SOMERSET WEST PCN</c:v>
                </c:pt>
                <c:pt idx="2">
                  <c:v>YEOVIL PCN</c:v>
                </c:pt>
                <c:pt idx="3">
                  <c:v>ICS</c:v>
                </c:pt>
                <c:pt idx="4">
                  <c:v>SOUTH SOMERSET EAST - RPN PCN</c:v>
                </c:pt>
                <c:pt idx="5">
                  <c:v>BRIDGWATER PCN</c:v>
                </c:pt>
                <c:pt idx="6">
                  <c:v>CHARD, ILMINSTER &amp; LANGPORT (CLICK) PCN</c:v>
                </c:pt>
                <c:pt idx="7">
                  <c:v>TONE VALLEY PCN</c:v>
                </c:pt>
                <c:pt idx="8">
                  <c:v>WEST MENDIP PCN</c:v>
                </c:pt>
                <c:pt idx="9">
                  <c:v>MENDIP PCN</c:v>
                </c:pt>
                <c:pt idx="10">
                  <c:v>WEST SOMERSET PCN</c:v>
                </c:pt>
                <c:pt idx="11">
                  <c:v>FROME PCN</c:v>
                </c:pt>
                <c:pt idx="12">
                  <c:v>TAUNTON DEANE WEST PCN</c:v>
                </c:pt>
                <c:pt idx="13">
                  <c:v>TAUNTON CENTRAL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89754624"/>
        <c:axId val="897530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SOUTH SOMERSET WEST PCN</c:v>
                </c:pt>
                <c:pt idx="2">
                  <c:v>YEOVIL PCN</c:v>
                </c:pt>
                <c:pt idx="3">
                  <c:v>ICS</c:v>
                </c:pt>
                <c:pt idx="4">
                  <c:v>SOUTH SOMERSET EAST - RPN PCN</c:v>
                </c:pt>
                <c:pt idx="5">
                  <c:v>BRIDGWATER PCN</c:v>
                </c:pt>
                <c:pt idx="6">
                  <c:v>CHARD, ILMINSTER &amp; LANGPORT (CLICK) PCN</c:v>
                </c:pt>
                <c:pt idx="7">
                  <c:v>TONE VALLEY PCN</c:v>
                </c:pt>
                <c:pt idx="8">
                  <c:v>WEST MENDIP PCN</c:v>
                </c:pt>
                <c:pt idx="9">
                  <c:v>MENDIP PCN</c:v>
                </c:pt>
                <c:pt idx="10">
                  <c:v>WEST SOMERSET PCN</c:v>
                </c:pt>
                <c:pt idx="11">
                  <c:v>FROME PCN</c:v>
                </c:pt>
                <c:pt idx="12">
                  <c:v>TAUNTON DEANE WEST PCN</c:v>
                </c:pt>
                <c:pt idx="13">
                  <c:v>TAUNTON CENTRAL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14"/>
                <c:pt idx="0">
                  <c:v>NORTH SEDGEMOOR PCN</c:v>
                </c:pt>
                <c:pt idx="1">
                  <c:v>SOUTH SOMERSET WEST PCN</c:v>
                </c:pt>
                <c:pt idx="2">
                  <c:v>YEOVIL PCN</c:v>
                </c:pt>
                <c:pt idx="3">
                  <c:v>ICS</c:v>
                </c:pt>
                <c:pt idx="4">
                  <c:v>SOUTH SOMERSET EAST - RPN PCN</c:v>
                </c:pt>
                <c:pt idx="5">
                  <c:v>BRIDGWATER PCN</c:v>
                </c:pt>
                <c:pt idx="6">
                  <c:v>CHARD, ILMINSTER &amp; LANGPORT (CLICK) PCN</c:v>
                </c:pt>
                <c:pt idx="7">
                  <c:v>TONE VALLEY PCN</c:v>
                </c:pt>
                <c:pt idx="8">
                  <c:v>WEST MENDIP PCN</c:v>
                </c:pt>
                <c:pt idx="9">
                  <c:v>MENDIP PCN</c:v>
                </c:pt>
                <c:pt idx="10">
                  <c:v>WEST SOMERSET PCN</c:v>
                </c:pt>
                <c:pt idx="11">
                  <c:v>FROME PCN</c:v>
                </c:pt>
                <c:pt idx="12">
                  <c:v>TAUNTON DEANE WEST PCN</c:v>
                </c:pt>
                <c:pt idx="13">
                  <c:v>TAUNTON CENTRAL PCN</c:v>
                </c:pt>
              </c:strCache>
            </c:strRef>
          </c:cat>
          <c:val>
            <c:numRef>
              <c:f>Sheet1!$C$2:$C$45</c:f>
              <c:numCache>
                <c:formatCode>0%</c:formatCode>
                <c:ptCount val="44"/>
                <c:pt idx="0">
                  <c:v>0.83</c:v>
                </c:pt>
                <c:pt idx="1">
                  <c:v>0.83</c:v>
                </c:pt>
                <c:pt idx="2">
                  <c:v>0.85</c:v>
                </c:pt>
                <c:pt idx="3">
                  <c:v>-10</c:v>
                </c:pt>
                <c:pt idx="4">
                  <c:v>0.91</c:v>
                </c:pt>
                <c:pt idx="5">
                  <c:v>0.91</c:v>
                </c:pt>
                <c:pt idx="6">
                  <c:v>0.92</c:v>
                </c:pt>
                <c:pt idx="7">
                  <c:v>0.92</c:v>
                </c:pt>
                <c:pt idx="8">
                  <c:v>0.93</c:v>
                </c:pt>
                <c:pt idx="9">
                  <c:v>0.93</c:v>
                </c:pt>
                <c:pt idx="10">
                  <c:v>0.93</c:v>
                </c:pt>
                <c:pt idx="11">
                  <c:v>0.93</c:v>
                </c:pt>
                <c:pt idx="12">
                  <c:v>0.95</c:v>
                </c:pt>
                <c:pt idx="13">
                  <c:v>0.95</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0.91</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89744896"/>
        <c:axId val="89751552"/>
      </c:lineChart>
      <c:catAx>
        <c:axId val="8974489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9751552"/>
        <c:crosses val="autoZero"/>
        <c:auto val="1"/>
        <c:lblAlgn val="ctr"/>
        <c:lblOffset val="100"/>
        <c:noMultiLvlLbl val="0"/>
      </c:catAx>
      <c:valAx>
        <c:axId val="897515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9744896"/>
        <c:crosses val="autoZero"/>
        <c:crossBetween val="between"/>
      </c:valAx>
      <c:valAx>
        <c:axId val="89753088"/>
        <c:scaling>
          <c:orientation val="minMax"/>
          <c:max val="1"/>
          <c:min val="0"/>
        </c:scaling>
        <c:delete val="0"/>
        <c:axPos val="r"/>
        <c:numFmt formatCode="0%" sourceLinked="1"/>
        <c:majorTickMark val="none"/>
        <c:minorTickMark val="none"/>
        <c:tickLblPos val="none"/>
        <c:spPr>
          <a:ln>
            <a:noFill/>
          </a:ln>
        </c:spPr>
        <c:crossAx val="89754624"/>
        <c:crosses val="max"/>
        <c:crossBetween val="between"/>
      </c:valAx>
      <c:catAx>
        <c:axId val="89754624"/>
        <c:scaling>
          <c:orientation val="minMax"/>
        </c:scaling>
        <c:delete val="1"/>
        <c:axPos val="b"/>
        <c:numFmt formatCode="General" sourceLinked="1"/>
        <c:majorTickMark val="out"/>
        <c:minorTickMark val="none"/>
        <c:tickLblPos val="nextTo"/>
        <c:crossAx val="897530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15</c:v>
                </c:pt>
                <c:pt idx="1">
                  <c:v>28</c:v>
                </c:pt>
                <c:pt idx="2">
                  <c:v>6</c:v>
                </c:pt>
                <c:pt idx="3">
                  <c:v>16</c:v>
                </c:pt>
                <c:pt idx="4">
                  <c:v>58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0473984"/>
        <c:axId val="90475520"/>
      </c:barChart>
      <c:catAx>
        <c:axId val="90473984"/>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0475520"/>
        <c:crosses val="autoZero"/>
        <c:auto val="1"/>
        <c:lblAlgn val="ctr"/>
        <c:lblOffset val="100"/>
        <c:noMultiLvlLbl val="0"/>
      </c:catAx>
      <c:valAx>
        <c:axId val="9047552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0473984"/>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29</c:v>
                </c:pt>
                <c:pt idx="1">
                  <c:v>40</c:v>
                </c:pt>
                <c:pt idx="2">
                  <c:v>12</c:v>
                </c:pt>
                <c:pt idx="3">
                  <c:v>29</c:v>
                </c:pt>
                <c:pt idx="4">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8</c:v>
                </c:pt>
                <c:pt idx="1">
                  <c:v>19</c:v>
                </c:pt>
                <c:pt idx="2">
                  <c:v>4</c:v>
                </c:pt>
                <c:pt idx="3">
                  <c:v>8</c:v>
                </c:pt>
                <c:pt idx="4">
                  <c:v>41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253440"/>
        <c:axId val="98255232"/>
      </c:stockChart>
      <c:catAx>
        <c:axId val="98253440"/>
        <c:scaling>
          <c:orientation val="minMax"/>
        </c:scaling>
        <c:delete val="1"/>
        <c:axPos val="b"/>
        <c:numFmt formatCode="m/d/yyyy" sourceLinked="1"/>
        <c:majorTickMark val="out"/>
        <c:minorTickMark val="none"/>
        <c:tickLblPos val="nextTo"/>
        <c:crossAx val="98255232"/>
        <c:crosses val="autoZero"/>
        <c:auto val="1"/>
        <c:lblAlgn val="ctr"/>
        <c:lblOffset val="100"/>
        <c:noMultiLvlLbl val="0"/>
      </c:catAx>
      <c:valAx>
        <c:axId val="98255232"/>
        <c:scaling>
          <c:orientation val="minMax"/>
          <c:max val="100"/>
          <c:min val="0"/>
        </c:scaling>
        <c:delete val="1"/>
        <c:axPos val="l"/>
        <c:numFmt formatCode="m/d/yyyy" sourceLinked="1"/>
        <c:majorTickMark val="out"/>
        <c:minorTickMark val="none"/>
        <c:tickLblPos val="nextTo"/>
        <c:crossAx val="982534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24</c:v>
                </c:pt>
                <c:pt idx="1">
                  <c:v>52</c:v>
                </c:pt>
                <c:pt idx="2">
                  <c:v>17</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596736"/>
        <c:axId val="100664064"/>
      </c:lineChart>
      <c:catAx>
        <c:axId val="1005967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664064"/>
        <c:crosses val="autoZero"/>
        <c:auto val="1"/>
        <c:lblAlgn val="ctr"/>
        <c:lblOffset val="100"/>
        <c:noMultiLvlLbl val="0"/>
      </c:catAx>
      <c:valAx>
        <c:axId val="10066406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5967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WEST MENDIP PCN</c:v>
                </c:pt>
                <c:pt idx="4">
                  <c:v>ICS</c:v>
                </c:pt>
                <c:pt idx="5">
                  <c:v>TONE VALLEY PCN</c:v>
                </c:pt>
                <c:pt idx="6">
                  <c:v>TAUNTON CENTRAL PCN</c:v>
                </c:pt>
                <c:pt idx="7">
                  <c:v>FROME PCN</c:v>
                </c:pt>
                <c:pt idx="8">
                  <c:v>CHARD, ILMINSTER &amp; LANGPORT (CLICK) PCN</c:v>
                </c:pt>
                <c:pt idx="9">
                  <c:v>SOUTH SOMERSET EAST - RPN PCN</c:v>
                </c:pt>
                <c:pt idx="10">
                  <c:v>WEST SOMERSET PCN</c:v>
                </c:pt>
                <c:pt idx="11">
                  <c:v>BRIDGWATER PCN</c:v>
                </c:pt>
                <c:pt idx="12">
                  <c:v>TAUNTON DEANE WEST PCN</c:v>
                </c:pt>
                <c:pt idx="13">
                  <c:v>MENDIP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4"/>
                <c:pt idx="0">
                  <c:v>NORTH SEDGEMOOR PCN</c:v>
                </c:pt>
                <c:pt idx="1">
                  <c:v>SOUTH SOMERSET WEST PCN</c:v>
                </c:pt>
                <c:pt idx="2">
                  <c:v>YEOVIL PCN</c:v>
                </c:pt>
                <c:pt idx="3">
                  <c:v>WEST MENDIP PCN</c:v>
                </c:pt>
                <c:pt idx="4">
                  <c:v>ICS</c:v>
                </c:pt>
                <c:pt idx="5">
                  <c:v>TONE VALLEY PCN</c:v>
                </c:pt>
                <c:pt idx="6">
                  <c:v>TAUNTON CENTRAL PCN</c:v>
                </c:pt>
                <c:pt idx="7">
                  <c:v>FROME PCN</c:v>
                </c:pt>
                <c:pt idx="8">
                  <c:v>CHARD, ILMINSTER &amp; LANGPORT (CLICK) PCN</c:v>
                </c:pt>
                <c:pt idx="9">
                  <c:v>SOUTH SOMERSET EAST - RPN PCN</c:v>
                </c:pt>
                <c:pt idx="10">
                  <c:v>WEST SOMERSET PCN</c:v>
                </c:pt>
                <c:pt idx="11">
                  <c:v>BRIDGWATER PCN</c:v>
                </c:pt>
                <c:pt idx="12">
                  <c:v>TAUNTON DEANE WEST PCN</c:v>
                </c:pt>
                <c:pt idx="13">
                  <c:v>MENDIP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WEST MENDIP PCN</c:v>
                </c:pt>
                <c:pt idx="4">
                  <c:v>ICS</c:v>
                </c:pt>
                <c:pt idx="5">
                  <c:v>TONE VALLEY PCN</c:v>
                </c:pt>
                <c:pt idx="6">
                  <c:v>TAUNTON CENTRAL PCN</c:v>
                </c:pt>
                <c:pt idx="7">
                  <c:v>FROME PCN</c:v>
                </c:pt>
                <c:pt idx="8">
                  <c:v>CHARD, ILMINSTER &amp; LANGPORT (CLICK) PCN</c:v>
                </c:pt>
                <c:pt idx="9">
                  <c:v>SOUTH SOMERSET EAST - RPN PCN</c:v>
                </c:pt>
                <c:pt idx="10">
                  <c:v>WEST SOMERSET PCN</c:v>
                </c:pt>
                <c:pt idx="11">
                  <c:v>BRIDGWATER PCN</c:v>
                </c:pt>
                <c:pt idx="12">
                  <c:v>TAUNTON DEANE WEST PCN</c:v>
                </c:pt>
                <c:pt idx="13">
                  <c:v>MENDIP PCN</c:v>
                </c:pt>
              </c:strCache>
            </c:strRef>
          </c:cat>
          <c:val>
            <c:numRef>
              <c:f>Sheet1!$F$2:$F$45</c:f>
              <c:numCache>
                <c:formatCode>General</c:formatCode>
                <c:ptCount val="44"/>
                <c:pt idx="0">
                  <c:v>0.62</c:v>
                </c:pt>
                <c:pt idx="1">
                  <c:v>0.65</c:v>
                </c:pt>
                <c:pt idx="2">
                  <c:v>0.69</c:v>
                </c:pt>
                <c:pt idx="3">
                  <c:v>0.73</c:v>
                </c:pt>
                <c:pt idx="4">
                  <c:v>0.77</c:v>
                </c:pt>
                <c:pt idx="5">
                  <c:v>0.77</c:v>
                </c:pt>
                <c:pt idx="6">
                  <c:v>0.8</c:v>
                </c:pt>
                <c:pt idx="7">
                  <c:v>0.8</c:v>
                </c:pt>
                <c:pt idx="8">
                  <c:v>0.81</c:v>
                </c:pt>
                <c:pt idx="9">
                  <c:v>0.81</c:v>
                </c:pt>
                <c:pt idx="10">
                  <c:v>0.82</c:v>
                </c:pt>
                <c:pt idx="11">
                  <c:v>0.82</c:v>
                </c:pt>
                <c:pt idx="12">
                  <c:v>0.84</c:v>
                </c:pt>
                <c:pt idx="13">
                  <c:v>0.86</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4"/>
                <c:pt idx="0">
                  <c:v>NORTH SEDGEMOOR PCN</c:v>
                </c:pt>
                <c:pt idx="1">
                  <c:v>SOUTH SOMERSET WEST PCN</c:v>
                </c:pt>
                <c:pt idx="2">
                  <c:v>YEOVIL PCN</c:v>
                </c:pt>
                <c:pt idx="3">
                  <c:v>WEST MENDIP PCN</c:v>
                </c:pt>
                <c:pt idx="4">
                  <c:v>ICS</c:v>
                </c:pt>
                <c:pt idx="5">
                  <c:v>TONE VALLEY PCN</c:v>
                </c:pt>
                <c:pt idx="6">
                  <c:v>TAUNTON CENTRAL PCN</c:v>
                </c:pt>
                <c:pt idx="7">
                  <c:v>FROME PCN</c:v>
                </c:pt>
                <c:pt idx="8">
                  <c:v>CHARD, ILMINSTER &amp; LANGPORT (CLICK) PCN</c:v>
                </c:pt>
                <c:pt idx="9">
                  <c:v>SOUTH SOMERSET EAST - RPN PCN</c:v>
                </c:pt>
                <c:pt idx="10">
                  <c:v>WEST SOMERSET PCN</c:v>
                </c:pt>
                <c:pt idx="11">
                  <c:v>BRIDGWATER PCN</c:v>
                </c:pt>
                <c:pt idx="12">
                  <c:v>TAUNTON DEANE WEST PCN</c:v>
                </c:pt>
                <c:pt idx="13">
                  <c:v>MENDIP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4"/>
                <c:pt idx="0">
                  <c:v>NORTH SEDGEMOOR PCN</c:v>
                </c:pt>
                <c:pt idx="1">
                  <c:v>SOUTH SOMERSET WEST PCN</c:v>
                </c:pt>
                <c:pt idx="2">
                  <c:v>YEOVIL PCN</c:v>
                </c:pt>
                <c:pt idx="3">
                  <c:v>WEST MENDIP PCN</c:v>
                </c:pt>
                <c:pt idx="4">
                  <c:v>ICS</c:v>
                </c:pt>
                <c:pt idx="5">
                  <c:v>TONE VALLEY PCN</c:v>
                </c:pt>
                <c:pt idx="6">
                  <c:v>TAUNTON CENTRAL PCN</c:v>
                </c:pt>
                <c:pt idx="7">
                  <c:v>FROME PCN</c:v>
                </c:pt>
                <c:pt idx="8">
                  <c:v>CHARD, ILMINSTER &amp; LANGPORT (CLICK) PCN</c:v>
                </c:pt>
                <c:pt idx="9">
                  <c:v>SOUTH SOMERSET EAST - RPN PCN</c:v>
                </c:pt>
                <c:pt idx="10">
                  <c:v>WEST SOMERSET PCN</c:v>
                </c:pt>
                <c:pt idx="11">
                  <c:v>BRIDGWATER PCN</c:v>
                </c:pt>
                <c:pt idx="12">
                  <c:v>TAUNTON DEANE WEST PCN</c:v>
                </c:pt>
                <c:pt idx="13">
                  <c:v>MENDIP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0865920"/>
        <c:axId val="10086438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SOUTH SOMERSET WEST PCN</c:v>
                </c:pt>
                <c:pt idx="2">
                  <c:v>YEOVIL PCN</c:v>
                </c:pt>
                <c:pt idx="3">
                  <c:v>WEST MENDIP PCN</c:v>
                </c:pt>
                <c:pt idx="4">
                  <c:v>ICS</c:v>
                </c:pt>
                <c:pt idx="5">
                  <c:v>TONE VALLEY PCN</c:v>
                </c:pt>
                <c:pt idx="6">
                  <c:v>TAUNTON CENTRAL PCN</c:v>
                </c:pt>
                <c:pt idx="7">
                  <c:v>FROME PCN</c:v>
                </c:pt>
                <c:pt idx="8">
                  <c:v>CHARD, ILMINSTER &amp; LANGPORT (CLICK) PCN</c:v>
                </c:pt>
                <c:pt idx="9">
                  <c:v>SOUTH SOMERSET EAST - RPN PCN</c:v>
                </c:pt>
                <c:pt idx="10">
                  <c:v>WEST SOMERSET PCN</c:v>
                </c:pt>
                <c:pt idx="11">
                  <c:v>BRIDGWATER PCN</c:v>
                </c:pt>
                <c:pt idx="12">
                  <c:v>TAUNTON DEANE WEST PCN</c:v>
                </c:pt>
                <c:pt idx="13">
                  <c:v>MENDIP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4"/>
                <c:pt idx="0">
                  <c:v>NORTH SEDGEMOOR PCN</c:v>
                </c:pt>
                <c:pt idx="1">
                  <c:v>SOUTH SOMERSET WEST PCN</c:v>
                </c:pt>
                <c:pt idx="2">
                  <c:v>YEOVIL PCN</c:v>
                </c:pt>
                <c:pt idx="3">
                  <c:v>WEST MENDIP PCN</c:v>
                </c:pt>
                <c:pt idx="4">
                  <c:v>ICS</c:v>
                </c:pt>
                <c:pt idx="5">
                  <c:v>TONE VALLEY PCN</c:v>
                </c:pt>
                <c:pt idx="6">
                  <c:v>TAUNTON CENTRAL PCN</c:v>
                </c:pt>
                <c:pt idx="7">
                  <c:v>FROME PCN</c:v>
                </c:pt>
                <c:pt idx="8">
                  <c:v>CHARD, ILMINSTER &amp; LANGPORT (CLICK) PCN</c:v>
                </c:pt>
                <c:pt idx="9">
                  <c:v>SOUTH SOMERSET EAST - RPN PCN</c:v>
                </c:pt>
                <c:pt idx="10">
                  <c:v>WEST SOMERSET PCN</c:v>
                </c:pt>
                <c:pt idx="11">
                  <c:v>BRIDGWATER PCN</c:v>
                </c:pt>
                <c:pt idx="12">
                  <c:v>TAUNTON DEANE WEST PCN</c:v>
                </c:pt>
                <c:pt idx="13">
                  <c:v>MENDIP PCN</c:v>
                </c:pt>
              </c:strCache>
            </c:strRef>
          </c:cat>
          <c:val>
            <c:numRef>
              <c:f>Sheet1!$C$2:$C$45</c:f>
              <c:numCache>
                <c:formatCode>0%</c:formatCode>
                <c:ptCount val="44"/>
                <c:pt idx="0">
                  <c:v>0.62</c:v>
                </c:pt>
                <c:pt idx="1">
                  <c:v>0.65</c:v>
                </c:pt>
                <c:pt idx="2">
                  <c:v>0.69</c:v>
                </c:pt>
                <c:pt idx="3">
                  <c:v>0.73</c:v>
                </c:pt>
                <c:pt idx="4">
                  <c:v>-10</c:v>
                </c:pt>
                <c:pt idx="5">
                  <c:v>0.77</c:v>
                </c:pt>
                <c:pt idx="6">
                  <c:v>0.8</c:v>
                </c:pt>
                <c:pt idx="7">
                  <c:v>0.8</c:v>
                </c:pt>
                <c:pt idx="8">
                  <c:v>0.81</c:v>
                </c:pt>
                <c:pt idx="9">
                  <c:v>0.81</c:v>
                </c:pt>
                <c:pt idx="10">
                  <c:v>0.82</c:v>
                </c:pt>
                <c:pt idx="11">
                  <c:v>0.82</c:v>
                </c:pt>
                <c:pt idx="12">
                  <c:v>0.84</c:v>
                </c:pt>
                <c:pt idx="13">
                  <c:v>0.86</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0.77</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0860288"/>
        <c:axId val="100862592"/>
      </c:lineChart>
      <c:catAx>
        <c:axId val="10086028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0862592"/>
        <c:crosses val="autoZero"/>
        <c:auto val="1"/>
        <c:lblAlgn val="ctr"/>
        <c:lblOffset val="100"/>
        <c:noMultiLvlLbl val="0"/>
      </c:catAx>
      <c:valAx>
        <c:axId val="1008625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0860288"/>
        <c:crosses val="autoZero"/>
        <c:crossBetween val="between"/>
      </c:valAx>
      <c:valAx>
        <c:axId val="100864384"/>
        <c:scaling>
          <c:orientation val="minMax"/>
          <c:max val="1"/>
          <c:min val="0"/>
        </c:scaling>
        <c:delete val="0"/>
        <c:axPos val="r"/>
        <c:numFmt formatCode="0%" sourceLinked="1"/>
        <c:majorTickMark val="none"/>
        <c:minorTickMark val="none"/>
        <c:tickLblPos val="none"/>
        <c:spPr>
          <a:ln>
            <a:noFill/>
          </a:ln>
        </c:spPr>
        <c:crossAx val="100865920"/>
        <c:crosses val="max"/>
        <c:crossBetween val="between"/>
      </c:valAx>
      <c:catAx>
        <c:axId val="100865920"/>
        <c:scaling>
          <c:orientation val="minMax"/>
        </c:scaling>
        <c:delete val="1"/>
        <c:axPos val="b"/>
        <c:numFmt formatCode="General" sourceLinked="1"/>
        <c:majorTickMark val="out"/>
        <c:minorTickMark val="none"/>
        <c:tickLblPos val="nextTo"/>
        <c:crossAx val="10086438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39</c:v>
                </c:pt>
                <c:pt idx="2">
                  <c:v>10</c:v>
                </c:pt>
                <c:pt idx="3">
                  <c:v>29</c:v>
                </c:pt>
                <c:pt idx="4">
                  <c:v>27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03831808"/>
        <c:axId val="103830272"/>
      </c:barChart>
      <c:valAx>
        <c:axId val="103830272"/>
        <c:scaling>
          <c:orientation val="minMax"/>
        </c:scaling>
        <c:delete val="1"/>
        <c:axPos val="t"/>
        <c:numFmt formatCode="General" sourceLinked="1"/>
        <c:majorTickMark val="out"/>
        <c:minorTickMark val="none"/>
        <c:tickLblPos val="nextTo"/>
        <c:crossAx val="103831808"/>
        <c:crosses val="autoZero"/>
        <c:crossBetween val="between"/>
      </c:valAx>
      <c:catAx>
        <c:axId val="103831808"/>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03830272"/>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FROME PCN</c:v>
                </c:pt>
                <c:pt idx="2">
                  <c:v>SOUTH SOMERSET WEST PCN</c:v>
                </c:pt>
                <c:pt idx="3">
                  <c:v>YEOVIL PCN</c:v>
                </c:pt>
                <c:pt idx="4">
                  <c:v>WEST SOMERSET PCN</c:v>
                </c:pt>
                <c:pt idx="5">
                  <c:v>ICS</c:v>
                </c:pt>
                <c:pt idx="6">
                  <c:v>CHARD, ILMINSTER &amp; LANGPORT (CLICK) PCN</c:v>
                </c:pt>
                <c:pt idx="7">
                  <c:v>WEST MENDIP PCN</c:v>
                </c:pt>
                <c:pt idx="8">
                  <c:v>TONE VALLEY PCN</c:v>
                </c:pt>
                <c:pt idx="9">
                  <c:v>BRIDGWATER PCN</c:v>
                </c:pt>
                <c:pt idx="10">
                  <c:v>MENDIP PCN</c:v>
                </c:pt>
                <c:pt idx="11">
                  <c:v>TAUNTON DEANE WEST PCN</c:v>
                </c:pt>
                <c:pt idx="12">
                  <c:v>TAUNTON CENTRAL PCN</c:v>
                </c:pt>
                <c:pt idx="13">
                  <c:v>SOUTH SOMERSET EAST - RPN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4"/>
                <c:pt idx="0">
                  <c:v>NORTH SEDGEMOOR PCN</c:v>
                </c:pt>
                <c:pt idx="1">
                  <c:v>FROME PCN</c:v>
                </c:pt>
                <c:pt idx="2">
                  <c:v>SOUTH SOMERSET WEST PCN</c:v>
                </c:pt>
                <c:pt idx="3">
                  <c:v>YEOVIL PCN</c:v>
                </c:pt>
                <c:pt idx="4">
                  <c:v>WEST SOMERSET PCN</c:v>
                </c:pt>
                <c:pt idx="5">
                  <c:v>ICS</c:v>
                </c:pt>
                <c:pt idx="6">
                  <c:v>CHARD, ILMINSTER &amp; LANGPORT (CLICK) PCN</c:v>
                </c:pt>
                <c:pt idx="7">
                  <c:v>WEST MENDIP PCN</c:v>
                </c:pt>
                <c:pt idx="8">
                  <c:v>TONE VALLEY PCN</c:v>
                </c:pt>
                <c:pt idx="9">
                  <c:v>BRIDGWATER PCN</c:v>
                </c:pt>
                <c:pt idx="10">
                  <c:v>MENDIP PCN</c:v>
                </c:pt>
                <c:pt idx="11">
                  <c:v>TAUNTON DEANE WEST PCN</c:v>
                </c:pt>
                <c:pt idx="12">
                  <c:v>TAUNTON CENTRAL PCN</c:v>
                </c:pt>
                <c:pt idx="13">
                  <c:v>SOUTH SOMERSET EAST - RPN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FROME PCN</c:v>
                </c:pt>
                <c:pt idx="2">
                  <c:v>SOUTH SOMERSET WEST PCN</c:v>
                </c:pt>
                <c:pt idx="3">
                  <c:v>YEOVIL PCN</c:v>
                </c:pt>
                <c:pt idx="4">
                  <c:v>WEST SOMERSET PCN</c:v>
                </c:pt>
                <c:pt idx="5">
                  <c:v>ICS</c:v>
                </c:pt>
                <c:pt idx="6">
                  <c:v>CHARD, ILMINSTER &amp; LANGPORT (CLICK) PCN</c:v>
                </c:pt>
                <c:pt idx="7">
                  <c:v>WEST MENDIP PCN</c:v>
                </c:pt>
                <c:pt idx="8">
                  <c:v>TONE VALLEY PCN</c:v>
                </c:pt>
                <c:pt idx="9">
                  <c:v>BRIDGWATER PCN</c:v>
                </c:pt>
                <c:pt idx="10">
                  <c:v>MENDIP PCN</c:v>
                </c:pt>
                <c:pt idx="11">
                  <c:v>TAUNTON DEANE WEST PCN</c:v>
                </c:pt>
                <c:pt idx="12">
                  <c:v>TAUNTON CENTRAL PCN</c:v>
                </c:pt>
                <c:pt idx="13">
                  <c:v>SOUTH SOMERSET EAST - RPN PCN</c:v>
                </c:pt>
              </c:strCache>
            </c:strRef>
          </c:cat>
          <c:val>
            <c:numRef>
              <c:f>Sheet1!$F$2:$F$45</c:f>
              <c:numCache>
                <c:formatCode>General</c:formatCode>
                <c:ptCount val="44"/>
                <c:pt idx="0">
                  <c:v>0.55000000000000004</c:v>
                </c:pt>
                <c:pt idx="1">
                  <c:v>0.6</c:v>
                </c:pt>
                <c:pt idx="2">
                  <c:v>0.66</c:v>
                </c:pt>
                <c:pt idx="3">
                  <c:v>0.68</c:v>
                </c:pt>
                <c:pt idx="4">
                  <c:v>0.72</c:v>
                </c:pt>
                <c:pt idx="5">
                  <c:v>0.73</c:v>
                </c:pt>
                <c:pt idx="6">
                  <c:v>0.73</c:v>
                </c:pt>
                <c:pt idx="7">
                  <c:v>0.74</c:v>
                </c:pt>
                <c:pt idx="8">
                  <c:v>0.74</c:v>
                </c:pt>
                <c:pt idx="9">
                  <c:v>0.76</c:v>
                </c:pt>
                <c:pt idx="10">
                  <c:v>0.78</c:v>
                </c:pt>
                <c:pt idx="11">
                  <c:v>0.79</c:v>
                </c:pt>
                <c:pt idx="12">
                  <c:v>0.8</c:v>
                </c:pt>
                <c:pt idx="13">
                  <c:v>0.81</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4"/>
                <c:pt idx="0">
                  <c:v>NORTH SEDGEMOOR PCN</c:v>
                </c:pt>
                <c:pt idx="1">
                  <c:v>FROME PCN</c:v>
                </c:pt>
                <c:pt idx="2">
                  <c:v>SOUTH SOMERSET WEST PCN</c:v>
                </c:pt>
                <c:pt idx="3">
                  <c:v>YEOVIL PCN</c:v>
                </c:pt>
                <c:pt idx="4">
                  <c:v>WEST SOMERSET PCN</c:v>
                </c:pt>
                <c:pt idx="5">
                  <c:v>ICS</c:v>
                </c:pt>
                <c:pt idx="6">
                  <c:v>CHARD, ILMINSTER &amp; LANGPORT (CLICK) PCN</c:v>
                </c:pt>
                <c:pt idx="7">
                  <c:v>WEST MENDIP PCN</c:v>
                </c:pt>
                <c:pt idx="8">
                  <c:v>TONE VALLEY PCN</c:v>
                </c:pt>
                <c:pt idx="9">
                  <c:v>BRIDGWATER PCN</c:v>
                </c:pt>
                <c:pt idx="10">
                  <c:v>MENDIP PCN</c:v>
                </c:pt>
                <c:pt idx="11">
                  <c:v>TAUNTON DEANE WEST PCN</c:v>
                </c:pt>
                <c:pt idx="12">
                  <c:v>TAUNTON CENTRAL PCN</c:v>
                </c:pt>
                <c:pt idx="13">
                  <c:v>SOUTH SOMERSET EAST - RPN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4"/>
                <c:pt idx="0">
                  <c:v>NORTH SEDGEMOOR PCN</c:v>
                </c:pt>
                <c:pt idx="1">
                  <c:v>FROME PCN</c:v>
                </c:pt>
                <c:pt idx="2">
                  <c:v>SOUTH SOMERSET WEST PCN</c:v>
                </c:pt>
                <c:pt idx="3">
                  <c:v>YEOVIL PCN</c:v>
                </c:pt>
                <c:pt idx="4">
                  <c:v>WEST SOMERSET PCN</c:v>
                </c:pt>
                <c:pt idx="5">
                  <c:v>ICS</c:v>
                </c:pt>
                <c:pt idx="6">
                  <c:v>CHARD, ILMINSTER &amp; LANGPORT (CLICK) PCN</c:v>
                </c:pt>
                <c:pt idx="7">
                  <c:v>WEST MENDIP PCN</c:v>
                </c:pt>
                <c:pt idx="8">
                  <c:v>TONE VALLEY PCN</c:v>
                </c:pt>
                <c:pt idx="9">
                  <c:v>BRIDGWATER PCN</c:v>
                </c:pt>
                <c:pt idx="10">
                  <c:v>MENDIP PCN</c:v>
                </c:pt>
                <c:pt idx="11">
                  <c:v>TAUNTON DEANE WEST PCN</c:v>
                </c:pt>
                <c:pt idx="12">
                  <c:v>TAUNTON CENTRAL PCN</c:v>
                </c:pt>
                <c:pt idx="13">
                  <c:v>SOUTH SOMERSET EAST - RPN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6861568"/>
        <c:axId val="1168600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FROME PCN</c:v>
                </c:pt>
                <c:pt idx="2">
                  <c:v>SOUTH SOMERSET WEST PCN</c:v>
                </c:pt>
                <c:pt idx="3">
                  <c:v>YEOVIL PCN</c:v>
                </c:pt>
                <c:pt idx="4">
                  <c:v>WEST SOMERSET PCN</c:v>
                </c:pt>
                <c:pt idx="5">
                  <c:v>ICS</c:v>
                </c:pt>
                <c:pt idx="6">
                  <c:v>CHARD, ILMINSTER &amp; LANGPORT (CLICK) PCN</c:v>
                </c:pt>
                <c:pt idx="7">
                  <c:v>WEST MENDIP PCN</c:v>
                </c:pt>
                <c:pt idx="8">
                  <c:v>TONE VALLEY PCN</c:v>
                </c:pt>
                <c:pt idx="9">
                  <c:v>BRIDGWATER PCN</c:v>
                </c:pt>
                <c:pt idx="10">
                  <c:v>MENDIP PCN</c:v>
                </c:pt>
                <c:pt idx="11">
                  <c:v>TAUNTON DEANE WEST PCN</c:v>
                </c:pt>
                <c:pt idx="12">
                  <c:v>TAUNTON CENTRAL PCN</c:v>
                </c:pt>
                <c:pt idx="13">
                  <c:v>SOUTH SOMERSET EAST - RPN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4"/>
                <c:pt idx="0">
                  <c:v>NORTH SEDGEMOOR PCN</c:v>
                </c:pt>
                <c:pt idx="1">
                  <c:v>FROME PCN</c:v>
                </c:pt>
                <c:pt idx="2">
                  <c:v>SOUTH SOMERSET WEST PCN</c:v>
                </c:pt>
                <c:pt idx="3">
                  <c:v>YEOVIL PCN</c:v>
                </c:pt>
                <c:pt idx="4">
                  <c:v>WEST SOMERSET PCN</c:v>
                </c:pt>
                <c:pt idx="5">
                  <c:v>ICS</c:v>
                </c:pt>
                <c:pt idx="6">
                  <c:v>CHARD, ILMINSTER &amp; LANGPORT (CLICK) PCN</c:v>
                </c:pt>
                <c:pt idx="7">
                  <c:v>WEST MENDIP PCN</c:v>
                </c:pt>
                <c:pt idx="8">
                  <c:v>TONE VALLEY PCN</c:v>
                </c:pt>
                <c:pt idx="9">
                  <c:v>BRIDGWATER PCN</c:v>
                </c:pt>
                <c:pt idx="10">
                  <c:v>MENDIP PCN</c:v>
                </c:pt>
                <c:pt idx="11">
                  <c:v>TAUNTON DEANE WEST PCN</c:v>
                </c:pt>
                <c:pt idx="12">
                  <c:v>TAUNTON CENTRAL PCN</c:v>
                </c:pt>
                <c:pt idx="13">
                  <c:v>SOUTH SOMERSET EAST - RPN PCN</c:v>
                </c:pt>
              </c:strCache>
            </c:strRef>
          </c:cat>
          <c:val>
            <c:numRef>
              <c:f>Sheet1!$C$2:$C$45</c:f>
              <c:numCache>
                <c:formatCode>0%</c:formatCode>
                <c:ptCount val="44"/>
                <c:pt idx="0">
                  <c:v>0.55000000000000004</c:v>
                </c:pt>
                <c:pt idx="1">
                  <c:v>0.6</c:v>
                </c:pt>
                <c:pt idx="2">
                  <c:v>0.66</c:v>
                </c:pt>
                <c:pt idx="3">
                  <c:v>0.68</c:v>
                </c:pt>
                <c:pt idx="4">
                  <c:v>0.72</c:v>
                </c:pt>
                <c:pt idx="5">
                  <c:v>-10</c:v>
                </c:pt>
                <c:pt idx="6">
                  <c:v>0.73</c:v>
                </c:pt>
                <c:pt idx="7">
                  <c:v>0.74</c:v>
                </c:pt>
                <c:pt idx="8">
                  <c:v>0.74</c:v>
                </c:pt>
                <c:pt idx="9">
                  <c:v>0.76</c:v>
                </c:pt>
                <c:pt idx="10">
                  <c:v>0.78</c:v>
                </c:pt>
                <c:pt idx="11">
                  <c:v>0.79</c:v>
                </c:pt>
                <c:pt idx="12">
                  <c:v>0.8</c:v>
                </c:pt>
                <c:pt idx="13">
                  <c:v>0.81</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0.73</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6851840"/>
        <c:axId val="116854144"/>
      </c:lineChart>
      <c:catAx>
        <c:axId val="11685184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6854144"/>
        <c:crosses val="autoZero"/>
        <c:auto val="1"/>
        <c:lblAlgn val="ctr"/>
        <c:lblOffset val="100"/>
        <c:noMultiLvlLbl val="0"/>
      </c:catAx>
      <c:valAx>
        <c:axId val="1168541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6851840"/>
        <c:crosses val="autoZero"/>
        <c:crossBetween val="between"/>
      </c:valAx>
      <c:valAx>
        <c:axId val="116860032"/>
        <c:scaling>
          <c:orientation val="minMax"/>
          <c:max val="1"/>
          <c:min val="0"/>
        </c:scaling>
        <c:delete val="0"/>
        <c:axPos val="r"/>
        <c:numFmt formatCode="0%" sourceLinked="1"/>
        <c:majorTickMark val="none"/>
        <c:minorTickMark val="none"/>
        <c:tickLblPos val="none"/>
        <c:spPr>
          <a:ln>
            <a:noFill/>
          </a:ln>
        </c:spPr>
        <c:crossAx val="116861568"/>
        <c:crosses val="max"/>
        <c:crossBetween val="between"/>
      </c:valAx>
      <c:catAx>
        <c:axId val="116861568"/>
        <c:scaling>
          <c:orientation val="minMax"/>
        </c:scaling>
        <c:delete val="1"/>
        <c:axPos val="b"/>
        <c:numFmt formatCode="General" sourceLinked="1"/>
        <c:majorTickMark val="out"/>
        <c:minorTickMark val="none"/>
        <c:tickLblPos val="nextTo"/>
        <c:crossAx val="1168600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85</c:v>
                </c:pt>
                <c:pt idx="1">
                  <c:v>13</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YEOVIL PCN</c:v>
                </c:pt>
                <c:pt idx="2">
                  <c:v>SOUTH SOMERSET WEST PCN</c:v>
                </c:pt>
                <c:pt idx="3">
                  <c:v>WEST MENDIP PCN</c:v>
                </c:pt>
                <c:pt idx="4">
                  <c:v>TONE VALLEY PCN</c:v>
                </c:pt>
                <c:pt idx="5">
                  <c:v>ICS</c:v>
                </c:pt>
                <c:pt idx="6">
                  <c:v>MENDIP PCN</c:v>
                </c:pt>
                <c:pt idx="7">
                  <c:v>TAUNTON DEANE WEST PCN</c:v>
                </c:pt>
                <c:pt idx="8">
                  <c:v>TAUNTON CENTRAL PCN</c:v>
                </c:pt>
                <c:pt idx="9">
                  <c:v>BRIDGWATER PCN</c:v>
                </c:pt>
                <c:pt idx="10">
                  <c:v>FROME PCN</c:v>
                </c:pt>
                <c:pt idx="11">
                  <c:v>CHARD, ILMINSTER &amp; LANGPORT (CLICK) PCN</c:v>
                </c:pt>
                <c:pt idx="12">
                  <c:v>WEST SOMERSET PCN</c:v>
                </c:pt>
                <c:pt idx="13">
                  <c:v>SOUTH SOMERSET EAST - RPN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4"/>
                <c:pt idx="0">
                  <c:v>NORTH SEDGEMOOR PCN</c:v>
                </c:pt>
                <c:pt idx="1">
                  <c:v>YEOVIL PCN</c:v>
                </c:pt>
                <c:pt idx="2">
                  <c:v>SOUTH SOMERSET WEST PCN</c:v>
                </c:pt>
                <c:pt idx="3">
                  <c:v>WEST MENDIP PCN</c:v>
                </c:pt>
                <c:pt idx="4">
                  <c:v>TONE VALLEY PCN</c:v>
                </c:pt>
                <c:pt idx="5">
                  <c:v>ICS</c:v>
                </c:pt>
                <c:pt idx="6">
                  <c:v>MENDIP PCN</c:v>
                </c:pt>
                <c:pt idx="7">
                  <c:v>TAUNTON DEANE WEST PCN</c:v>
                </c:pt>
                <c:pt idx="8">
                  <c:v>TAUNTON CENTRAL PCN</c:v>
                </c:pt>
                <c:pt idx="9">
                  <c:v>BRIDGWATER PCN</c:v>
                </c:pt>
                <c:pt idx="10">
                  <c:v>FROME PCN</c:v>
                </c:pt>
                <c:pt idx="11">
                  <c:v>CHARD, ILMINSTER &amp; LANGPORT (CLICK) PCN</c:v>
                </c:pt>
                <c:pt idx="12">
                  <c:v>WEST SOMERSET PCN</c:v>
                </c:pt>
                <c:pt idx="13">
                  <c:v>SOUTH SOMERSET EAST - RPN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YEOVIL PCN</c:v>
                </c:pt>
                <c:pt idx="2">
                  <c:v>SOUTH SOMERSET WEST PCN</c:v>
                </c:pt>
                <c:pt idx="3">
                  <c:v>WEST MENDIP PCN</c:v>
                </c:pt>
                <c:pt idx="4">
                  <c:v>TONE VALLEY PCN</c:v>
                </c:pt>
                <c:pt idx="5">
                  <c:v>ICS</c:v>
                </c:pt>
                <c:pt idx="6">
                  <c:v>MENDIP PCN</c:v>
                </c:pt>
                <c:pt idx="7">
                  <c:v>TAUNTON DEANE WEST PCN</c:v>
                </c:pt>
                <c:pt idx="8">
                  <c:v>TAUNTON CENTRAL PCN</c:v>
                </c:pt>
                <c:pt idx="9">
                  <c:v>BRIDGWATER PCN</c:v>
                </c:pt>
                <c:pt idx="10">
                  <c:v>FROME PCN</c:v>
                </c:pt>
                <c:pt idx="11">
                  <c:v>CHARD, ILMINSTER &amp; LANGPORT (CLICK) PCN</c:v>
                </c:pt>
                <c:pt idx="12">
                  <c:v>WEST SOMERSET PCN</c:v>
                </c:pt>
                <c:pt idx="13">
                  <c:v>SOUTH SOMERSET EAST - RPN PCN</c:v>
                </c:pt>
              </c:strCache>
            </c:strRef>
          </c:cat>
          <c:val>
            <c:numRef>
              <c:f>Sheet1!$F$2:$F$45</c:f>
              <c:numCache>
                <c:formatCode>General</c:formatCode>
                <c:ptCount val="44"/>
                <c:pt idx="0">
                  <c:v>0.75</c:v>
                </c:pt>
                <c:pt idx="1">
                  <c:v>0.79</c:v>
                </c:pt>
                <c:pt idx="2">
                  <c:v>0.81</c:v>
                </c:pt>
                <c:pt idx="3">
                  <c:v>0.82</c:v>
                </c:pt>
                <c:pt idx="4">
                  <c:v>0.84</c:v>
                </c:pt>
                <c:pt idx="5">
                  <c:v>0.85</c:v>
                </c:pt>
                <c:pt idx="6">
                  <c:v>0.85</c:v>
                </c:pt>
                <c:pt idx="7">
                  <c:v>0.87</c:v>
                </c:pt>
                <c:pt idx="8">
                  <c:v>0.87</c:v>
                </c:pt>
                <c:pt idx="9">
                  <c:v>0.88</c:v>
                </c:pt>
                <c:pt idx="10">
                  <c:v>0.88</c:v>
                </c:pt>
                <c:pt idx="11">
                  <c:v>0.89</c:v>
                </c:pt>
                <c:pt idx="12">
                  <c:v>0.89</c:v>
                </c:pt>
                <c:pt idx="13">
                  <c:v>0.9</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4"/>
                <c:pt idx="0">
                  <c:v>NORTH SEDGEMOOR PCN</c:v>
                </c:pt>
                <c:pt idx="1">
                  <c:v>YEOVIL PCN</c:v>
                </c:pt>
                <c:pt idx="2">
                  <c:v>SOUTH SOMERSET WEST PCN</c:v>
                </c:pt>
                <c:pt idx="3">
                  <c:v>WEST MENDIP PCN</c:v>
                </c:pt>
                <c:pt idx="4">
                  <c:v>TONE VALLEY PCN</c:v>
                </c:pt>
                <c:pt idx="5">
                  <c:v>ICS</c:v>
                </c:pt>
                <c:pt idx="6">
                  <c:v>MENDIP PCN</c:v>
                </c:pt>
                <c:pt idx="7">
                  <c:v>TAUNTON DEANE WEST PCN</c:v>
                </c:pt>
                <c:pt idx="8">
                  <c:v>TAUNTON CENTRAL PCN</c:v>
                </c:pt>
                <c:pt idx="9">
                  <c:v>BRIDGWATER PCN</c:v>
                </c:pt>
                <c:pt idx="10">
                  <c:v>FROME PCN</c:v>
                </c:pt>
                <c:pt idx="11">
                  <c:v>CHARD, ILMINSTER &amp; LANGPORT (CLICK) PCN</c:v>
                </c:pt>
                <c:pt idx="12">
                  <c:v>WEST SOMERSET PCN</c:v>
                </c:pt>
                <c:pt idx="13">
                  <c:v>SOUTH SOMERSET EAST - RPN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4"/>
                <c:pt idx="0">
                  <c:v>NORTH SEDGEMOOR PCN</c:v>
                </c:pt>
                <c:pt idx="1">
                  <c:v>YEOVIL PCN</c:v>
                </c:pt>
                <c:pt idx="2">
                  <c:v>SOUTH SOMERSET WEST PCN</c:v>
                </c:pt>
                <c:pt idx="3">
                  <c:v>WEST MENDIP PCN</c:v>
                </c:pt>
                <c:pt idx="4">
                  <c:v>TONE VALLEY PCN</c:v>
                </c:pt>
                <c:pt idx="5">
                  <c:v>ICS</c:v>
                </c:pt>
                <c:pt idx="6">
                  <c:v>MENDIP PCN</c:v>
                </c:pt>
                <c:pt idx="7">
                  <c:v>TAUNTON DEANE WEST PCN</c:v>
                </c:pt>
                <c:pt idx="8">
                  <c:v>TAUNTON CENTRAL PCN</c:v>
                </c:pt>
                <c:pt idx="9">
                  <c:v>BRIDGWATER PCN</c:v>
                </c:pt>
                <c:pt idx="10">
                  <c:v>FROME PCN</c:v>
                </c:pt>
                <c:pt idx="11">
                  <c:v>CHARD, ILMINSTER &amp; LANGPORT (CLICK) PCN</c:v>
                </c:pt>
                <c:pt idx="12">
                  <c:v>WEST SOMERSET PCN</c:v>
                </c:pt>
                <c:pt idx="13">
                  <c:v>SOUTH SOMERSET EAST - RPN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81632"/>
        <c:axId val="12137984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YEOVIL PCN</c:v>
                </c:pt>
                <c:pt idx="2">
                  <c:v>SOUTH SOMERSET WEST PCN</c:v>
                </c:pt>
                <c:pt idx="3">
                  <c:v>WEST MENDIP PCN</c:v>
                </c:pt>
                <c:pt idx="4">
                  <c:v>TONE VALLEY PCN</c:v>
                </c:pt>
                <c:pt idx="5">
                  <c:v>ICS</c:v>
                </c:pt>
                <c:pt idx="6">
                  <c:v>MENDIP PCN</c:v>
                </c:pt>
                <c:pt idx="7">
                  <c:v>TAUNTON DEANE WEST PCN</c:v>
                </c:pt>
                <c:pt idx="8">
                  <c:v>TAUNTON CENTRAL PCN</c:v>
                </c:pt>
                <c:pt idx="9">
                  <c:v>BRIDGWATER PCN</c:v>
                </c:pt>
                <c:pt idx="10">
                  <c:v>FROME PCN</c:v>
                </c:pt>
                <c:pt idx="11">
                  <c:v>CHARD, ILMINSTER &amp; LANGPORT (CLICK) PCN</c:v>
                </c:pt>
                <c:pt idx="12">
                  <c:v>WEST SOMERSET PCN</c:v>
                </c:pt>
                <c:pt idx="13">
                  <c:v>SOUTH SOMERSET EAST - RPN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4"/>
                <c:pt idx="0">
                  <c:v>NORTH SEDGEMOOR PCN</c:v>
                </c:pt>
                <c:pt idx="1">
                  <c:v>YEOVIL PCN</c:v>
                </c:pt>
                <c:pt idx="2">
                  <c:v>SOUTH SOMERSET WEST PCN</c:v>
                </c:pt>
                <c:pt idx="3">
                  <c:v>WEST MENDIP PCN</c:v>
                </c:pt>
                <c:pt idx="4">
                  <c:v>TONE VALLEY PCN</c:v>
                </c:pt>
                <c:pt idx="5">
                  <c:v>ICS</c:v>
                </c:pt>
                <c:pt idx="6">
                  <c:v>MENDIP PCN</c:v>
                </c:pt>
                <c:pt idx="7">
                  <c:v>TAUNTON DEANE WEST PCN</c:v>
                </c:pt>
                <c:pt idx="8">
                  <c:v>TAUNTON CENTRAL PCN</c:v>
                </c:pt>
                <c:pt idx="9">
                  <c:v>BRIDGWATER PCN</c:v>
                </c:pt>
                <c:pt idx="10">
                  <c:v>FROME PCN</c:v>
                </c:pt>
                <c:pt idx="11">
                  <c:v>CHARD, ILMINSTER &amp; LANGPORT (CLICK) PCN</c:v>
                </c:pt>
                <c:pt idx="12">
                  <c:v>WEST SOMERSET PCN</c:v>
                </c:pt>
                <c:pt idx="13">
                  <c:v>SOUTH SOMERSET EAST - RPN PCN</c:v>
                </c:pt>
              </c:strCache>
            </c:strRef>
          </c:cat>
          <c:val>
            <c:numRef>
              <c:f>Sheet1!$C$2:$C$45</c:f>
              <c:numCache>
                <c:formatCode>0%</c:formatCode>
                <c:ptCount val="44"/>
                <c:pt idx="0">
                  <c:v>0.75</c:v>
                </c:pt>
                <c:pt idx="1">
                  <c:v>0.79</c:v>
                </c:pt>
                <c:pt idx="2">
                  <c:v>0.81</c:v>
                </c:pt>
                <c:pt idx="3">
                  <c:v>0.82</c:v>
                </c:pt>
                <c:pt idx="4">
                  <c:v>0.84</c:v>
                </c:pt>
                <c:pt idx="5">
                  <c:v>-10</c:v>
                </c:pt>
                <c:pt idx="6">
                  <c:v>0.85</c:v>
                </c:pt>
                <c:pt idx="7">
                  <c:v>0.87</c:v>
                </c:pt>
                <c:pt idx="8">
                  <c:v>0.87</c:v>
                </c:pt>
                <c:pt idx="9">
                  <c:v>0.88</c:v>
                </c:pt>
                <c:pt idx="10">
                  <c:v>0.88</c:v>
                </c:pt>
                <c:pt idx="11">
                  <c:v>0.89</c:v>
                </c:pt>
                <c:pt idx="12">
                  <c:v>0.89</c:v>
                </c:pt>
                <c:pt idx="13">
                  <c:v>0.9</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0.85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67552"/>
        <c:axId val="121378304"/>
      </c:lineChart>
      <c:catAx>
        <c:axId val="12136755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78304"/>
        <c:crosses val="autoZero"/>
        <c:auto val="1"/>
        <c:lblAlgn val="ctr"/>
        <c:lblOffset val="100"/>
        <c:noMultiLvlLbl val="0"/>
      </c:catAx>
      <c:valAx>
        <c:axId val="1213783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67552"/>
        <c:crosses val="autoZero"/>
        <c:crossBetween val="between"/>
      </c:valAx>
      <c:valAx>
        <c:axId val="121379840"/>
        <c:scaling>
          <c:orientation val="minMax"/>
          <c:max val="1"/>
          <c:min val="0"/>
        </c:scaling>
        <c:delete val="0"/>
        <c:axPos val="r"/>
        <c:numFmt formatCode="0%" sourceLinked="1"/>
        <c:majorTickMark val="none"/>
        <c:minorTickMark val="none"/>
        <c:tickLblPos val="none"/>
        <c:spPr>
          <a:ln>
            <a:noFill/>
          </a:ln>
        </c:spPr>
        <c:crossAx val="121381632"/>
        <c:crosses val="max"/>
        <c:crossBetween val="between"/>
      </c:valAx>
      <c:catAx>
        <c:axId val="121381632"/>
        <c:scaling>
          <c:orientation val="minMax"/>
        </c:scaling>
        <c:delete val="1"/>
        <c:axPos val="b"/>
        <c:numFmt formatCode="General" sourceLinked="1"/>
        <c:majorTickMark val="out"/>
        <c:minorTickMark val="none"/>
        <c:tickLblPos val="nextTo"/>
        <c:crossAx val="12137984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4</c:v>
                </c:pt>
                <c:pt idx="1">
                  <c:v>6</c:v>
                </c:pt>
                <c:pt idx="2">
                  <c:v>3</c:v>
                </c:pt>
                <c:pt idx="3">
                  <c:v>2</c:v>
                </c:pt>
                <c:pt idx="4">
                  <c:v>9</c:v>
                </c:pt>
                <c:pt idx="5">
                  <c:v>9</c:v>
                </c:pt>
                <c:pt idx="6">
                  <c:v>5</c:v>
                </c:pt>
                <c:pt idx="7">
                  <c:v>2</c:v>
                </c:pt>
                <c:pt idx="8">
                  <c:v>13</c:v>
                </c:pt>
                <c:pt idx="9">
                  <c:v>7</c:v>
                </c:pt>
                <c:pt idx="10">
                  <c:v>23</c:v>
                </c:pt>
                <c:pt idx="11">
                  <c:v>32</c:v>
                </c:pt>
                <c:pt idx="12">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52192"/>
        <c:axId val="121778560"/>
      </c:barChart>
      <c:catAx>
        <c:axId val="12175219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78560"/>
        <c:crosses val="autoZero"/>
        <c:auto val="1"/>
        <c:lblAlgn val="ctr"/>
        <c:lblOffset val="100"/>
        <c:noMultiLvlLbl val="0"/>
      </c:catAx>
      <c:valAx>
        <c:axId val="12177856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5219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36</c:v>
                </c:pt>
                <c:pt idx="1">
                  <c:v>38</c:v>
                </c:pt>
                <c:pt idx="2">
                  <c:v>15</c:v>
                </c:pt>
                <c:pt idx="3">
                  <c:v>7</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70</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00192"/>
        <c:axId val="125401728"/>
      </c:lineChart>
      <c:catAx>
        <c:axId val="1254001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01728"/>
        <c:crosses val="autoZero"/>
        <c:auto val="1"/>
        <c:lblAlgn val="ctr"/>
        <c:lblOffset val="100"/>
        <c:noMultiLvlLbl val="0"/>
      </c:catAx>
      <c:valAx>
        <c:axId val="1254017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001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FROME PCN</c:v>
                </c:pt>
                <c:pt idx="4">
                  <c:v>ICS</c:v>
                </c:pt>
                <c:pt idx="5">
                  <c:v>TONE VALLEY PCN</c:v>
                </c:pt>
                <c:pt idx="6">
                  <c:v>TAUNTON DEANE WEST PCN</c:v>
                </c:pt>
                <c:pt idx="7">
                  <c:v>BRIDGWATER PCN</c:v>
                </c:pt>
                <c:pt idx="8">
                  <c:v>CHARD, ILMINSTER &amp; LANGPORT (CLICK) PCN</c:v>
                </c:pt>
                <c:pt idx="9">
                  <c:v>WEST MENDIP PCN</c:v>
                </c:pt>
                <c:pt idx="10">
                  <c:v>SOUTH SOMERSET EAST - RPN PCN</c:v>
                </c:pt>
                <c:pt idx="11">
                  <c:v>WEST SOMERSET PCN</c:v>
                </c:pt>
                <c:pt idx="12">
                  <c:v>MENDIP PCN</c:v>
                </c:pt>
                <c:pt idx="13">
                  <c:v>TAUNTON CENTRAL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14"/>
                <c:pt idx="0">
                  <c:v>NORTH SEDGEMOOR PCN</c:v>
                </c:pt>
                <c:pt idx="1">
                  <c:v>SOUTH SOMERSET WEST PCN</c:v>
                </c:pt>
                <c:pt idx="2">
                  <c:v>YEOVIL PCN</c:v>
                </c:pt>
                <c:pt idx="3">
                  <c:v>FROME PCN</c:v>
                </c:pt>
                <c:pt idx="4">
                  <c:v>ICS</c:v>
                </c:pt>
                <c:pt idx="5">
                  <c:v>TONE VALLEY PCN</c:v>
                </c:pt>
                <c:pt idx="6">
                  <c:v>TAUNTON DEANE WEST PCN</c:v>
                </c:pt>
                <c:pt idx="7">
                  <c:v>BRIDGWATER PCN</c:v>
                </c:pt>
                <c:pt idx="8">
                  <c:v>CHARD, ILMINSTER &amp; LANGPORT (CLICK) PCN</c:v>
                </c:pt>
                <c:pt idx="9">
                  <c:v>WEST MENDIP PCN</c:v>
                </c:pt>
                <c:pt idx="10">
                  <c:v>SOUTH SOMERSET EAST - RPN PCN</c:v>
                </c:pt>
                <c:pt idx="11">
                  <c:v>WEST SOMERSET PCN</c:v>
                </c:pt>
                <c:pt idx="12">
                  <c:v>MENDIP PCN</c:v>
                </c:pt>
                <c:pt idx="13">
                  <c:v>TAUNTON CENTRAL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FROME PCN</c:v>
                </c:pt>
                <c:pt idx="4">
                  <c:v>ICS</c:v>
                </c:pt>
                <c:pt idx="5">
                  <c:v>TONE VALLEY PCN</c:v>
                </c:pt>
                <c:pt idx="6">
                  <c:v>TAUNTON DEANE WEST PCN</c:v>
                </c:pt>
                <c:pt idx="7">
                  <c:v>BRIDGWATER PCN</c:v>
                </c:pt>
                <c:pt idx="8">
                  <c:v>CHARD, ILMINSTER &amp; LANGPORT (CLICK) PCN</c:v>
                </c:pt>
                <c:pt idx="9">
                  <c:v>WEST MENDIP PCN</c:v>
                </c:pt>
                <c:pt idx="10">
                  <c:v>SOUTH SOMERSET EAST - RPN PCN</c:v>
                </c:pt>
                <c:pt idx="11">
                  <c:v>WEST SOMERSET PCN</c:v>
                </c:pt>
                <c:pt idx="12">
                  <c:v>MENDIP PCN</c:v>
                </c:pt>
                <c:pt idx="13">
                  <c:v>TAUNTON CENTRAL PCN</c:v>
                </c:pt>
              </c:strCache>
            </c:strRef>
          </c:cat>
          <c:val>
            <c:numRef>
              <c:f>Sheet1!$F$2:$F$45</c:f>
              <c:numCache>
                <c:formatCode>General</c:formatCode>
                <c:ptCount val="44"/>
                <c:pt idx="0">
                  <c:v>0.5</c:v>
                </c:pt>
                <c:pt idx="1">
                  <c:v>0.6</c:v>
                </c:pt>
                <c:pt idx="2">
                  <c:v>0.61</c:v>
                </c:pt>
                <c:pt idx="3">
                  <c:v>0.7</c:v>
                </c:pt>
                <c:pt idx="4">
                  <c:v>0.74</c:v>
                </c:pt>
                <c:pt idx="5">
                  <c:v>0.74</c:v>
                </c:pt>
                <c:pt idx="6">
                  <c:v>0.77</c:v>
                </c:pt>
                <c:pt idx="7">
                  <c:v>0.78</c:v>
                </c:pt>
                <c:pt idx="8">
                  <c:v>0.79</c:v>
                </c:pt>
                <c:pt idx="9">
                  <c:v>0.79</c:v>
                </c:pt>
                <c:pt idx="10">
                  <c:v>0.79</c:v>
                </c:pt>
                <c:pt idx="11">
                  <c:v>0.8</c:v>
                </c:pt>
                <c:pt idx="12">
                  <c:v>0.82</c:v>
                </c:pt>
                <c:pt idx="13">
                  <c:v>0.82</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14"/>
                <c:pt idx="0">
                  <c:v>NORTH SEDGEMOOR PCN</c:v>
                </c:pt>
                <c:pt idx="1">
                  <c:v>SOUTH SOMERSET WEST PCN</c:v>
                </c:pt>
                <c:pt idx="2">
                  <c:v>YEOVIL PCN</c:v>
                </c:pt>
                <c:pt idx="3">
                  <c:v>FROME PCN</c:v>
                </c:pt>
                <c:pt idx="4">
                  <c:v>ICS</c:v>
                </c:pt>
                <c:pt idx="5">
                  <c:v>TONE VALLEY PCN</c:v>
                </c:pt>
                <c:pt idx="6">
                  <c:v>TAUNTON DEANE WEST PCN</c:v>
                </c:pt>
                <c:pt idx="7">
                  <c:v>BRIDGWATER PCN</c:v>
                </c:pt>
                <c:pt idx="8">
                  <c:v>CHARD, ILMINSTER &amp; LANGPORT (CLICK) PCN</c:v>
                </c:pt>
                <c:pt idx="9">
                  <c:v>WEST MENDIP PCN</c:v>
                </c:pt>
                <c:pt idx="10">
                  <c:v>SOUTH SOMERSET EAST - RPN PCN</c:v>
                </c:pt>
                <c:pt idx="11">
                  <c:v>WEST SOMERSET PCN</c:v>
                </c:pt>
                <c:pt idx="12">
                  <c:v>MENDIP PCN</c:v>
                </c:pt>
                <c:pt idx="13">
                  <c:v>TAUNTON CENTRAL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14"/>
                <c:pt idx="0">
                  <c:v>NORTH SEDGEMOOR PCN</c:v>
                </c:pt>
                <c:pt idx="1">
                  <c:v>SOUTH SOMERSET WEST PCN</c:v>
                </c:pt>
                <c:pt idx="2">
                  <c:v>YEOVIL PCN</c:v>
                </c:pt>
                <c:pt idx="3">
                  <c:v>FROME PCN</c:v>
                </c:pt>
                <c:pt idx="4">
                  <c:v>ICS</c:v>
                </c:pt>
                <c:pt idx="5">
                  <c:v>TONE VALLEY PCN</c:v>
                </c:pt>
                <c:pt idx="6">
                  <c:v>TAUNTON DEANE WEST PCN</c:v>
                </c:pt>
                <c:pt idx="7">
                  <c:v>BRIDGWATER PCN</c:v>
                </c:pt>
                <c:pt idx="8">
                  <c:v>CHARD, ILMINSTER &amp; LANGPORT (CLICK) PCN</c:v>
                </c:pt>
                <c:pt idx="9">
                  <c:v>WEST MENDIP PCN</c:v>
                </c:pt>
                <c:pt idx="10">
                  <c:v>SOUTH SOMERSET EAST - RPN PCN</c:v>
                </c:pt>
                <c:pt idx="11">
                  <c:v>WEST SOMERSET PCN</c:v>
                </c:pt>
                <c:pt idx="12">
                  <c:v>MENDIP PCN</c:v>
                </c:pt>
                <c:pt idx="13">
                  <c:v>TAUNTON CENTRAL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578624"/>
        <c:axId val="1255770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SOUTH SOMERSET WEST PCN</c:v>
                </c:pt>
                <c:pt idx="2">
                  <c:v>YEOVIL PCN</c:v>
                </c:pt>
                <c:pt idx="3">
                  <c:v>FROME PCN</c:v>
                </c:pt>
                <c:pt idx="4">
                  <c:v>ICS</c:v>
                </c:pt>
                <c:pt idx="5">
                  <c:v>TONE VALLEY PCN</c:v>
                </c:pt>
                <c:pt idx="6">
                  <c:v>TAUNTON DEANE WEST PCN</c:v>
                </c:pt>
                <c:pt idx="7">
                  <c:v>BRIDGWATER PCN</c:v>
                </c:pt>
                <c:pt idx="8">
                  <c:v>CHARD, ILMINSTER &amp; LANGPORT (CLICK) PCN</c:v>
                </c:pt>
                <c:pt idx="9">
                  <c:v>WEST MENDIP PCN</c:v>
                </c:pt>
                <c:pt idx="10">
                  <c:v>SOUTH SOMERSET EAST - RPN PCN</c:v>
                </c:pt>
                <c:pt idx="11">
                  <c:v>WEST SOMERSET PCN</c:v>
                </c:pt>
                <c:pt idx="12">
                  <c:v>MENDIP PCN</c:v>
                </c:pt>
                <c:pt idx="13">
                  <c:v>TAUNTON CENTRAL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14"/>
                <c:pt idx="0">
                  <c:v>NORTH SEDGEMOOR PCN</c:v>
                </c:pt>
                <c:pt idx="1">
                  <c:v>SOUTH SOMERSET WEST PCN</c:v>
                </c:pt>
                <c:pt idx="2">
                  <c:v>YEOVIL PCN</c:v>
                </c:pt>
                <c:pt idx="3">
                  <c:v>FROME PCN</c:v>
                </c:pt>
                <c:pt idx="4">
                  <c:v>ICS</c:v>
                </c:pt>
                <c:pt idx="5">
                  <c:v>TONE VALLEY PCN</c:v>
                </c:pt>
                <c:pt idx="6">
                  <c:v>TAUNTON DEANE WEST PCN</c:v>
                </c:pt>
                <c:pt idx="7">
                  <c:v>BRIDGWATER PCN</c:v>
                </c:pt>
                <c:pt idx="8">
                  <c:v>CHARD, ILMINSTER &amp; LANGPORT (CLICK) PCN</c:v>
                </c:pt>
                <c:pt idx="9">
                  <c:v>WEST MENDIP PCN</c:v>
                </c:pt>
                <c:pt idx="10">
                  <c:v>SOUTH SOMERSET EAST - RPN PCN</c:v>
                </c:pt>
                <c:pt idx="11">
                  <c:v>WEST SOMERSET PCN</c:v>
                </c:pt>
                <c:pt idx="12">
                  <c:v>MENDIP PCN</c:v>
                </c:pt>
                <c:pt idx="13">
                  <c:v>TAUNTON CENTRAL PCN</c:v>
                </c:pt>
              </c:strCache>
            </c:strRef>
          </c:cat>
          <c:val>
            <c:numRef>
              <c:f>Sheet1!$C$2:$C$45</c:f>
              <c:numCache>
                <c:formatCode>0%</c:formatCode>
                <c:ptCount val="44"/>
                <c:pt idx="0">
                  <c:v>0.5</c:v>
                </c:pt>
                <c:pt idx="1">
                  <c:v>0.6</c:v>
                </c:pt>
                <c:pt idx="2">
                  <c:v>0.61</c:v>
                </c:pt>
                <c:pt idx="3">
                  <c:v>0.7</c:v>
                </c:pt>
                <c:pt idx="4">
                  <c:v>-10</c:v>
                </c:pt>
                <c:pt idx="5">
                  <c:v>0.74</c:v>
                </c:pt>
                <c:pt idx="6">
                  <c:v>0.77</c:v>
                </c:pt>
                <c:pt idx="7">
                  <c:v>0.78</c:v>
                </c:pt>
                <c:pt idx="8">
                  <c:v>0.79</c:v>
                </c:pt>
                <c:pt idx="9">
                  <c:v>0.79</c:v>
                </c:pt>
                <c:pt idx="10">
                  <c:v>0.79</c:v>
                </c:pt>
                <c:pt idx="11">
                  <c:v>0.8</c:v>
                </c:pt>
                <c:pt idx="12">
                  <c:v>0.82</c:v>
                </c:pt>
                <c:pt idx="13">
                  <c:v>0.82</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0.74</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491072"/>
        <c:axId val="125575552"/>
      </c:lineChart>
      <c:catAx>
        <c:axId val="12549107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575552"/>
        <c:crosses val="autoZero"/>
        <c:auto val="1"/>
        <c:lblAlgn val="ctr"/>
        <c:lblOffset val="100"/>
        <c:noMultiLvlLbl val="0"/>
      </c:catAx>
      <c:valAx>
        <c:axId val="1255755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491072"/>
        <c:crosses val="autoZero"/>
        <c:crossBetween val="between"/>
      </c:valAx>
      <c:valAx>
        <c:axId val="125577088"/>
        <c:scaling>
          <c:orientation val="minMax"/>
          <c:max val="1"/>
          <c:min val="0"/>
        </c:scaling>
        <c:delete val="0"/>
        <c:axPos val="r"/>
        <c:numFmt formatCode="0%" sourceLinked="1"/>
        <c:majorTickMark val="none"/>
        <c:minorTickMark val="none"/>
        <c:tickLblPos val="none"/>
        <c:spPr>
          <a:ln>
            <a:noFill/>
          </a:ln>
        </c:spPr>
        <c:crossAx val="125578624"/>
        <c:crosses val="max"/>
        <c:crossBetween val="between"/>
      </c:valAx>
      <c:catAx>
        <c:axId val="125578624"/>
        <c:scaling>
          <c:orientation val="minMax"/>
        </c:scaling>
        <c:delete val="1"/>
        <c:axPos val="b"/>
        <c:numFmt formatCode="General" sourceLinked="1"/>
        <c:majorTickMark val="out"/>
        <c:minorTickMark val="none"/>
        <c:tickLblPos val="nextTo"/>
        <c:crossAx val="1255770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30</c:v>
                </c:pt>
                <c:pt idx="1">
                  <c:v>66</c:v>
                </c:pt>
                <c:pt idx="2">
                  <c:v>2</c:v>
                </c:pt>
                <c:pt idx="3">
                  <c:v>2</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831808"/>
        <c:axId val="125841792"/>
      </c:barChart>
      <c:catAx>
        <c:axId val="125831808"/>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841792"/>
        <c:crosses val="autoZero"/>
        <c:auto val="1"/>
        <c:lblAlgn val="ctr"/>
        <c:lblOffset val="100"/>
        <c:noMultiLvlLbl val="0"/>
      </c:catAx>
      <c:valAx>
        <c:axId val="12584179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831808"/>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36</c:v>
                </c:pt>
                <c:pt idx="1">
                  <c:v>72</c:v>
                </c:pt>
                <c:pt idx="2">
                  <c:v>4</c:v>
                </c:pt>
                <c:pt idx="3">
                  <c:v>6</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23</c:v>
                </c:pt>
                <c:pt idx="1">
                  <c:v>58</c:v>
                </c:pt>
                <c:pt idx="2">
                  <c:v>1</c:v>
                </c:pt>
                <c:pt idx="3">
                  <c:v>0</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878272"/>
        <c:axId val="125879808"/>
      </c:stockChart>
      <c:catAx>
        <c:axId val="125878272"/>
        <c:scaling>
          <c:orientation val="minMax"/>
        </c:scaling>
        <c:delete val="1"/>
        <c:axPos val="b"/>
        <c:numFmt formatCode="m/d/yyyy" sourceLinked="1"/>
        <c:majorTickMark val="out"/>
        <c:minorTickMark val="none"/>
        <c:tickLblPos val="nextTo"/>
        <c:crossAx val="125879808"/>
        <c:crosses val="autoZero"/>
        <c:auto val="1"/>
        <c:lblAlgn val="ctr"/>
        <c:lblOffset val="100"/>
        <c:noMultiLvlLbl val="0"/>
      </c:catAx>
      <c:valAx>
        <c:axId val="125879808"/>
        <c:scaling>
          <c:orientation val="minMax"/>
          <c:max val="100"/>
          <c:min val="0"/>
        </c:scaling>
        <c:delete val="1"/>
        <c:axPos val="l"/>
        <c:numFmt formatCode="m/d/yyyy" sourceLinked="1"/>
        <c:majorTickMark val="out"/>
        <c:minorTickMark val="none"/>
        <c:tickLblPos val="nextTo"/>
        <c:crossAx val="12587827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76</c:v>
                </c:pt>
                <c:pt idx="1">
                  <c:v>16</c:v>
                </c:pt>
                <c:pt idx="2">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YEOVIL PCN</c:v>
                </c:pt>
                <c:pt idx="1">
                  <c:v>SOUTH SOMERSET WEST PCN</c:v>
                </c:pt>
                <c:pt idx="2">
                  <c:v>NORTH SEDGEMOOR PCN</c:v>
                </c:pt>
                <c:pt idx="3">
                  <c:v>ICS</c:v>
                </c:pt>
                <c:pt idx="4">
                  <c:v>BRIDGWATER PCN</c:v>
                </c:pt>
                <c:pt idx="5">
                  <c:v>TAUNTON DEANE WEST PCN</c:v>
                </c:pt>
                <c:pt idx="6">
                  <c:v>CHARD, ILMINSTER &amp; LANGPORT (CLICK) PCN</c:v>
                </c:pt>
                <c:pt idx="7">
                  <c:v>SOUTH SOMERSET EAST - RPN PCN</c:v>
                </c:pt>
                <c:pt idx="8">
                  <c:v>TAUNTON CENTRAL PCN</c:v>
                </c:pt>
                <c:pt idx="9">
                  <c:v>WEST SOMERSET PCN</c:v>
                </c:pt>
                <c:pt idx="10">
                  <c:v>TONE VALLEY PCN</c:v>
                </c:pt>
                <c:pt idx="11">
                  <c:v>FROME PCN</c:v>
                </c:pt>
                <c:pt idx="12">
                  <c:v>WEST MENDIP PCN</c:v>
                </c:pt>
                <c:pt idx="13">
                  <c:v>MENDIP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4"/>
                <c:pt idx="0">
                  <c:v>YEOVIL PCN</c:v>
                </c:pt>
                <c:pt idx="1">
                  <c:v>SOUTH SOMERSET WEST PCN</c:v>
                </c:pt>
                <c:pt idx="2">
                  <c:v>NORTH SEDGEMOOR PCN</c:v>
                </c:pt>
                <c:pt idx="3">
                  <c:v>ICS</c:v>
                </c:pt>
                <c:pt idx="4">
                  <c:v>BRIDGWATER PCN</c:v>
                </c:pt>
                <c:pt idx="5">
                  <c:v>TAUNTON DEANE WEST PCN</c:v>
                </c:pt>
                <c:pt idx="6">
                  <c:v>CHARD, ILMINSTER &amp; LANGPORT (CLICK) PCN</c:v>
                </c:pt>
                <c:pt idx="7">
                  <c:v>SOUTH SOMERSET EAST - RPN PCN</c:v>
                </c:pt>
                <c:pt idx="8">
                  <c:v>TAUNTON CENTRAL PCN</c:v>
                </c:pt>
                <c:pt idx="9">
                  <c:v>WEST SOMERSET PCN</c:v>
                </c:pt>
                <c:pt idx="10">
                  <c:v>TONE VALLEY PCN</c:v>
                </c:pt>
                <c:pt idx="11">
                  <c:v>FROME PCN</c:v>
                </c:pt>
                <c:pt idx="12">
                  <c:v>WEST MENDIP PCN</c:v>
                </c:pt>
                <c:pt idx="13">
                  <c:v>MENDIP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YEOVIL PCN</c:v>
                </c:pt>
                <c:pt idx="1">
                  <c:v>SOUTH SOMERSET WEST PCN</c:v>
                </c:pt>
                <c:pt idx="2">
                  <c:v>NORTH SEDGEMOOR PCN</c:v>
                </c:pt>
                <c:pt idx="3">
                  <c:v>ICS</c:v>
                </c:pt>
                <c:pt idx="4">
                  <c:v>BRIDGWATER PCN</c:v>
                </c:pt>
                <c:pt idx="5">
                  <c:v>TAUNTON DEANE WEST PCN</c:v>
                </c:pt>
                <c:pt idx="6">
                  <c:v>CHARD, ILMINSTER &amp; LANGPORT (CLICK) PCN</c:v>
                </c:pt>
                <c:pt idx="7">
                  <c:v>SOUTH SOMERSET EAST - RPN PCN</c:v>
                </c:pt>
                <c:pt idx="8">
                  <c:v>TAUNTON CENTRAL PCN</c:v>
                </c:pt>
                <c:pt idx="9">
                  <c:v>WEST SOMERSET PCN</c:v>
                </c:pt>
                <c:pt idx="10">
                  <c:v>TONE VALLEY PCN</c:v>
                </c:pt>
                <c:pt idx="11">
                  <c:v>FROME PCN</c:v>
                </c:pt>
                <c:pt idx="12">
                  <c:v>WEST MENDIP PCN</c:v>
                </c:pt>
                <c:pt idx="13">
                  <c:v>MENDIP PCN</c:v>
                </c:pt>
              </c:strCache>
            </c:strRef>
          </c:cat>
          <c:val>
            <c:numRef>
              <c:f>Sheet1!$F$2:$F$45</c:f>
              <c:numCache>
                <c:formatCode>General</c:formatCode>
                <c:ptCount val="44"/>
                <c:pt idx="0">
                  <c:v>0.84</c:v>
                </c:pt>
                <c:pt idx="1">
                  <c:v>0.85</c:v>
                </c:pt>
                <c:pt idx="2">
                  <c:v>0.87</c:v>
                </c:pt>
                <c:pt idx="3">
                  <c:v>0.92</c:v>
                </c:pt>
                <c:pt idx="4">
                  <c:v>0.92</c:v>
                </c:pt>
                <c:pt idx="5">
                  <c:v>0.93</c:v>
                </c:pt>
                <c:pt idx="6">
                  <c:v>0.93</c:v>
                </c:pt>
                <c:pt idx="7">
                  <c:v>0.93</c:v>
                </c:pt>
                <c:pt idx="8">
                  <c:v>0.94</c:v>
                </c:pt>
                <c:pt idx="9">
                  <c:v>0.94</c:v>
                </c:pt>
                <c:pt idx="10">
                  <c:v>0.95</c:v>
                </c:pt>
                <c:pt idx="11">
                  <c:v>0.95</c:v>
                </c:pt>
                <c:pt idx="12">
                  <c:v>0.96</c:v>
                </c:pt>
                <c:pt idx="13">
                  <c:v>0.96</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4"/>
                <c:pt idx="0">
                  <c:v>YEOVIL PCN</c:v>
                </c:pt>
                <c:pt idx="1">
                  <c:v>SOUTH SOMERSET WEST PCN</c:v>
                </c:pt>
                <c:pt idx="2">
                  <c:v>NORTH SEDGEMOOR PCN</c:v>
                </c:pt>
                <c:pt idx="3">
                  <c:v>ICS</c:v>
                </c:pt>
                <c:pt idx="4">
                  <c:v>BRIDGWATER PCN</c:v>
                </c:pt>
                <c:pt idx="5">
                  <c:v>TAUNTON DEANE WEST PCN</c:v>
                </c:pt>
                <c:pt idx="6">
                  <c:v>CHARD, ILMINSTER &amp; LANGPORT (CLICK) PCN</c:v>
                </c:pt>
                <c:pt idx="7">
                  <c:v>SOUTH SOMERSET EAST - RPN PCN</c:v>
                </c:pt>
                <c:pt idx="8">
                  <c:v>TAUNTON CENTRAL PCN</c:v>
                </c:pt>
                <c:pt idx="9">
                  <c:v>WEST SOMERSET PCN</c:v>
                </c:pt>
                <c:pt idx="10">
                  <c:v>TONE VALLEY PCN</c:v>
                </c:pt>
                <c:pt idx="11">
                  <c:v>FROME PCN</c:v>
                </c:pt>
                <c:pt idx="12">
                  <c:v>WEST MENDIP PCN</c:v>
                </c:pt>
                <c:pt idx="13">
                  <c:v>MENDIP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4"/>
                <c:pt idx="0">
                  <c:v>YEOVIL PCN</c:v>
                </c:pt>
                <c:pt idx="1">
                  <c:v>SOUTH SOMERSET WEST PCN</c:v>
                </c:pt>
                <c:pt idx="2">
                  <c:v>NORTH SEDGEMOOR PCN</c:v>
                </c:pt>
                <c:pt idx="3">
                  <c:v>ICS</c:v>
                </c:pt>
                <c:pt idx="4">
                  <c:v>BRIDGWATER PCN</c:v>
                </c:pt>
                <c:pt idx="5">
                  <c:v>TAUNTON DEANE WEST PCN</c:v>
                </c:pt>
                <c:pt idx="6">
                  <c:v>CHARD, ILMINSTER &amp; LANGPORT (CLICK) PCN</c:v>
                </c:pt>
                <c:pt idx="7">
                  <c:v>SOUTH SOMERSET EAST - RPN PCN</c:v>
                </c:pt>
                <c:pt idx="8">
                  <c:v>TAUNTON CENTRAL PCN</c:v>
                </c:pt>
                <c:pt idx="9">
                  <c:v>WEST SOMERSET PCN</c:v>
                </c:pt>
                <c:pt idx="10">
                  <c:v>TONE VALLEY PCN</c:v>
                </c:pt>
                <c:pt idx="11">
                  <c:v>FROME PCN</c:v>
                </c:pt>
                <c:pt idx="12">
                  <c:v>WEST MENDIP PCN</c:v>
                </c:pt>
                <c:pt idx="13">
                  <c:v>MENDIP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49248"/>
        <c:axId val="1269477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YEOVIL PCN</c:v>
                </c:pt>
                <c:pt idx="1">
                  <c:v>SOUTH SOMERSET WEST PCN</c:v>
                </c:pt>
                <c:pt idx="2">
                  <c:v>NORTH SEDGEMOOR PCN</c:v>
                </c:pt>
                <c:pt idx="3">
                  <c:v>ICS</c:v>
                </c:pt>
                <c:pt idx="4">
                  <c:v>BRIDGWATER PCN</c:v>
                </c:pt>
                <c:pt idx="5">
                  <c:v>TAUNTON DEANE WEST PCN</c:v>
                </c:pt>
                <c:pt idx="6">
                  <c:v>CHARD, ILMINSTER &amp; LANGPORT (CLICK) PCN</c:v>
                </c:pt>
                <c:pt idx="7">
                  <c:v>SOUTH SOMERSET EAST - RPN PCN</c:v>
                </c:pt>
                <c:pt idx="8">
                  <c:v>TAUNTON CENTRAL PCN</c:v>
                </c:pt>
                <c:pt idx="9">
                  <c:v>WEST SOMERSET PCN</c:v>
                </c:pt>
                <c:pt idx="10">
                  <c:v>TONE VALLEY PCN</c:v>
                </c:pt>
                <c:pt idx="11">
                  <c:v>FROME PCN</c:v>
                </c:pt>
                <c:pt idx="12">
                  <c:v>WEST MENDIP PCN</c:v>
                </c:pt>
                <c:pt idx="13">
                  <c:v>MENDIP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4"/>
                <c:pt idx="0">
                  <c:v>YEOVIL PCN</c:v>
                </c:pt>
                <c:pt idx="1">
                  <c:v>SOUTH SOMERSET WEST PCN</c:v>
                </c:pt>
                <c:pt idx="2">
                  <c:v>NORTH SEDGEMOOR PCN</c:v>
                </c:pt>
                <c:pt idx="3">
                  <c:v>ICS</c:v>
                </c:pt>
                <c:pt idx="4">
                  <c:v>BRIDGWATER PCN</c:v>
                </c:pt>
                <c:pt idx="5">
                  <c:v>TAUNTON DEANE WEST PCN</c:v>
                </c:pt>
                <c:pt idx="6">
                  <c:v>CHARD, ILMINSTER &amp; LANGPORT (CLICK) PCN</c:v>
                </c:pt>
                <c:pt idx="7">
                  <c:v>SOUTH SOMERSET EAST - RPN PCN</c:v>
                </c:pt>
                <c:pt idx="8">
                  <c:v>TAUNTON CENTRAL PCN</c:v>
                </c:pt>
                <c:pt idx="9">
                  <c:v>WEST SOMERSET PCN</c:v>
                </c:pt>
                <c:pt idx="10">
                  <c:v>TONE VALLEY PCN</c:v>
                </c:pt>
                <c:pt idx="11">
                  <c:v>FROME PCN</c:v>
                </c:pt>
                <c:pt idx="12">
                  <c:v>WEST MENDIP PCN</c:v>
                </c:pt>
                <c:pt idx="13">
                  <c:v>MENDIP PCN</c:v>
                </c:pt>
              </c:strCache>
            </c:strRef>
          </c:cat>
          <c:val>
            <c:numRef>
              <c:f>Sheet1!$C$2:$C$45</c:f>
              <c:numCache>
                <c:formatCode>0%</c:formatCode>
                <c:ptCount val="44"/>
                <c:pt idx="0">
                  <c:v>0.84</c:v>
                </c:pt>
                <c:pt idx="1">
                  <c:v>0.85</c:v>
                </c:pt>
                <c:pt idx="2">
                  <c:v>0.87</c:v>
                </c:pt>
                <c:pt idx="3">
                  <c:v>-10</c:v>
                </c:pt>
                <c:pt idx="4">
                  <c:v>0.92</c:v>
                </c:pt>
                <c:pt idx="5">
                  <c:v>0.93</c:v>
                </c:pt>
                <c:pt idx="6">
                  <c:v>0.93</c:v>
                </c:pt>
                <c:pt idx="7">
                  <c:v>0.93</c:v>
                </c:pt>
                <c:pt idx="8">
                  <c:v>0.94</c:v>
                </c:pt>
                <c:pt idx="9">
                  <c:v>0.94</c:v>
                </c:pt>
                <c:pt idx="10">
                  <c:v>0.95</c:v>
                </c:pt>
                <c:pt idx="11">
                  <c:v>0.95</c:v>
                </c:pt>
                <c:pt idx="12">
                  <c:v>0.96</c:v>
                </c:pt>
                <c:pt idx="13">
                  <c:v>0.96</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0.92</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869888"/>
        <c:axId val="126872192"/>
      </c:lineChart>
      <c:catAx>
        <c:axId val="12686988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872192"/>
        <c:crosses val="autoZero"/>
        <c:auto val="1"/>
        <c:lblAlgn val="ctr"/>
        <c:lblOffset val="100"/>
        <c:noMultiLvlLbl val="0"/>
      </c:catAx>
      <c:valAx>
        <c:axId val="1268721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869888"/>
        <c:crosses val="autoZero"/>
        <c:crossBetween val="between"/>
      </c:valAx>
      <c:valAx>
        <c:axId val="126947712"/>
        <c:scaling>
          <c:orientation val="minMax"/>
          <c:max val="1"/>
          <c:min val="0"/>
        </c:scaling>
        <c:delete val="0"/>
        <c:axPos val="r"/>
        <c:numFmt formatCode="0%" sourceLinked="1"/>
        <c:majorTickMark val="none"/>
        <c:minorTickMark val="none"/>
        <c:tickLblPos val="none"/>
        <c:spPr>
          <a:ln>
            <a:noFill/>
          </a:ln>
        </c:spPr>
        <c:crossAx val="126949248"/>
        <c:crosses val="max"/>
        <c:crossBetween val="between"/>
      </c:valAx>
      <c:catAx>
        <c:axId val="126949248"/>
        <c:scaling>
          <c:orientation val="minMax"/>
        </c:scaling>
        <c:delete val="1"/>
        <c:axPos val="b"/>
        <c:numFmt formatCode="General" sourceLinked="1"/>
        <c:majorTickMark val="out"/>
        <c:minorTickMark val="none"/>
        <c:tickLblPos val="nextTo"/>
        <c:crossAx val="1269477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58</c:v>
                </c:pt>
                <c:pt idx="1">
                  <c:v>60</c:v>
                </c:pt>
                <c:pt idx="2">
                  <c:v>60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33</c:v>
                </c:pt>
                <c:pt idx="1">
                  <c:v>32</c:v>
                </c:pt>
                <c:pt idx="2">
                  <c:v>31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6</c:v>
                </c:pt>
                <c:pt idx="1">
                  <c:v>6</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22560"/>
        <c:axId val="127924096"/>
      </c:barChart>
      <c:catAx>
        <c:axId val="12792256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24096"/>
        <c:crosses val="autoZero"/>
        <c:auto val="1"/>
        <c:lblAlgn val="ctr"/>
        <c:lblOffset val="100"/>
        <c:noMultiLvlLbl val="0"/>
      </c:catAx>
      <c:valAx>
        <c:axId val="12792409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2256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67</c:v>
                </c:pt>
                <c:pt idx="1">
                  <c:v>75</c:v>
                </c:pt>
                <c:pt idx="2">
                  <c:v>68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28</c:v>
                </c:pt>
                <c:pt idx="1">
                  <c:v>21</c:v>
                </c:pt>
                <c:pt idx="2">
                  <c:v>27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5</c:v>
                </c:pt>
                <c:pt idx="1">
                  <c:v>3</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213376"/>
        <c:axId val="128214912"/>
      </c:barChart>
      <c:catAx>
        <c:axId val="12821337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14912"/>
        <c:crosses val="autoZero"/>
        <c:auto val="1"/>
        <c:lblAlgn val="ctr"/>
        <c:lblOffset val="100"/>
        <c:noMultiLvlLbl val="0"/>
      </c:catAx>
      <c:valAx>
        <c:axId val="12821491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1337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28</c:v>
                </c:pt>
                <c:pt idx="2">
                  <c:v>12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89</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09216"/>
        <c:axId val="128819200"/>
      </c:lineChart>
      <c:catAx>
        <c:axId val="1288092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19200"/>
        <c:crosses val="autoZero"/>
        <c:auto val="1"/>
        <c:lblAlgn val="ctr"/>
        <c:lblOffset val="100"/>
        <c:noMultiLvlLbl val="0"/>
      </c:catAx>
      <c:valAx>
        <c:axId val="12881920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092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41</c:v>
                </c:pt>
                <c:pt idx="1">
                  <c:v>35</c:v>
                </c:pt>
                <c:pt idx="2">
                  <c:v>24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82</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181376"/>
        <c:axId val="130207744"/>
      </c:lineChart>
      <c:catAx>
        <c:axId val="1301813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207744"/>
        <c:crosses val="autoZero"/>
        <c:auto val="1"/>
        <c:lblAlgn val="ctr"/>
        <c:lblOffset val="100"/>
        <c:noMultiLvlLbl val="0"/>
      </c:catAx>
      <c:valAx>
        <c:axId val="1302077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1813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YEOVIL PCN</c:v>
                </c:pt>
                <c:pt idx="2">
                  <c:v>SOUTH SOMERSET WEST PCN</c:v>
                </c:pt>
                <c:pt idx="3">
                  <c:v>FROME PCN</c:v>
                </c:pt>
                <c:pt idx="4">
                  <c:v>WEST SOMERSET PCN</c:v>
                </c:pt>
                <c:pt idx="5">
                  <c:v>TONE VALLEY PCN</c:v>
                </c:pt>
                <c:pt idx="6">
                  <c:v>WEST MENDIP PCN</c:v>
                </c:pt>
                <c:pt idx="7">
                  <c:v>ICS</c:v>
                </c:pt>
                <c:pt idx="8">
                  <c:v>BRIDGWATER PCN</c:v>
                </c:pt>
                <c:pt idx="9">
                  <c:v>CHARD, ILMINSTER &amp; LANGPORT (CLICK) PCN</c:v>
                </c:pt>
                <c:pt idx="10">
                  <c:v>MENDIP PCN</c:v>
                </c:pt>
                <c:pt idx="11">
                  <c:v>SOUTH SOMERSET EAST - RPN PCN</c:v>
                </c:pt>
                <c:pt idx="12">
                  <c:v>TAUNTON DEANE WEST PCN</c:v>
                </c:pt>
                <c:pt idx="13">
                  <c:v>TAUNTON CENTRAL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14"/>
                <c:pt idx="0">
                  <c:v>NORTH SEDGEMOOR PCN</c:v>
                </c:pt>
                <c:pt idx="1">
                  <c:v>YEOVIL PCN</c:v>
                </c:pt>
                <c:pt idx="2">
                  <c:v>SOUTH SOMERSET WEST PCN</c:v>
                </c:pt>
                <c:pt idx="3">
                  <c:v>FROME PCN</c:v>
                </c:pt>
                <c:pt idx="4">
                  <c:v>WEST SOMERSET PCN</c:v>
                </c:pt>
                <c:pt idx="5">
                  <c:v>TONE VALLEY PCN</c:v>
                </c:pt>
                <c:pt idx="6">
                  <c:v>WEST MENDIP PCN</c:v>
                </c:pt>
                <c:pt idx="7">
                  <c:v>ICS</c:v>
                </c:pt>
                <c:pt idx="8">
                  <c:v>BRIDGWATER PCN</c:v>
                </c:pt>
                <c:pt idx="9">
                  <c:v>CHARD, ILMINSTER &amp; LANGPORT (CLICK) PCN</c:v>
                </c:pt>
                <c:pt idx="10">
                  <c:v>MENDIP PCN</c:v>
                </c:pt>
                <c:pt idx="11">
                  <c:v>SOUTH SOMERSET EAST - RPN PCN</c:v>
                </c:pt>
                <c:pt idx="12">
                  <c:v>TAUNTON DEANE WEST PCN</c:v>
                </c:pt>
                <c:pt idx="13">
                  <c:v>TAUNTON CENTRAL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YEOVIL PCN</c:v>
                </c:pt>
                <c:pt idx="2">
                  <c:v>SOUTH SOMERSET WEST PCN</c:v>
                </c:pt>
                <c:pt idx="3">
                  <c:v>FROME PCN</c:v>
                </c:pt>
                <c:pt idx="4">
                  <c:v>WEST SOMERSET PCN</c:v>
                </c:pt>
                <c:pt idx="5">
                  <c:v>TONE VALLEY PCN</c:v>
                </c:pt>
                <c:pt idx="6">
                  <c:v>WEST MENDIP PCN</c:v>
                </c:pt>
                <c:pt idx="7">
                  <c:v>ICS</c:v>
                </c:pt>
                <c:pt idx="8">
                  <c:v>BRIDGWATER PCN</c:v>
                </c:pt>
                <c:pt idx="9">
                  <c:v>CHARD, ILMINSTER &amp; LANGPORT (CLICK) PCN</c:v>
                </c:pt>
                <c:pt idx="10">
                  <c:v>MENDIP PCN</c:v>
                </c:pt>
                <c:pt idx="11">
                  <c:v>SOUTH SOMERSET EAST - RPN PCN</c:v>
                </c:pt>
                <c:pt idx="12">
                  <c:v>TAUNTON DEANE WEST PCN</c:v>
                </c:pt>
                <c:pt idx="13">
                  <c:v>TAUNTON CENTRAL PCN</c:v>
                </c:pt>
              </c:strCache>
            </c:strRef>
          </c:cat>
          <c:val>
            <c:numRef>
              <c:f>Sheet1!$F$2:$F$45</c:f>
              <c:numCache>
                <c:formatCode>General</c:formatCode>
                <c:ptCount val="44"/>
                <c:pt idx="0">
                  <c:v>0.7</c:v>
                </c:pt>
                <c:pt idx="1">
                  <c:v>0.71</c:v>
                </c:pt>
                <c:pt idx="2">
                  <c:v>0.71</c:v>
                </c:pt>
                <c:pt idx="3">
                  <c:v>0.71</c:v>
                </c:pt>
                <c:pt idx="4">
                  <c:v>0.73</c:v>
                </c:pt>
                <c:pt idx="5">
                  <c:v>0.74</c:v>
                </c:pt>
                <c:pt idx="6">
                  <c:v>0.75</c:v>
                </c:pt>
                <c:pt idx="7">
                  <c:v>0.76</c:v>
                </c:pt>
                <c:pt idx="8">
                  <c:v>0.77</c:v>
                </c:pt>
                <c:pt idx="9">
                  <c:v>0.8</c:v>
                </c:pt>
                <c:pt idx="10">
                  <c:v>0.8</c:v>
                </c:pt>
                <c:pt idx="11">
                  <c:v>0.8</c:v>
                </c:pt>
                <c:pt idx="12">
                  <c:v>0.82</c:v>
                </c:pt>
                <c:pt idx="13">
                  <c:v>0.82</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14"/>
                <c:pt idx="0">
                  <c:v>NORTH SEDGEMOOR PCN</c:v>
                </c:pt>
                <c:pt idx="1">
                  <c:v>YEOVIL PCN</c:v>
                </c:pt>
                <c:pt idx="2">
                  <c:v>SOUTH SOMERSET WEST PCN</c:v>
                </c:pt>
                <c:pt idx="3">
                  <c:v>FROME PCN</c:v>
                </c:pt>
                <c:pt idx="4">
                  <c:v>WEST SOMERSET PCN</c:v>
                </c:pt>
                <c:pt idx="5">
                  <c:v>TONE VALLEY PCN</c:v>
                </c:pt>
                <c:pt idx="6">
                  <c:v>WEST MENDIP PCN</c:v>
                </c:pt>
                <c:pt idx="7">
                  <c:v>ICS</c:v>
                </c:pt>
                <c:pt idx="8">
                  <c:v>BRIDGWATER PCN</c:v>
                </c:pt>
                <c:pt idx="9">
                  <c:v>CHARD, ILMINSTER &amp; LANGPORT (CLICK) PCN</c:v>
                </c:pt>
                <c:pt idx="10">
                  <c:v>MENDIP PCN</c:v>
                </c:pt>
                <c:pt idx="11">
                  <c:v>SOUTH SOMERSET EAST - RPN PCN</c:v>
                </c:pt>
                <c:pt idx="12">
                  <c:v>TAUNTON DEANE WEST PCN</c:v>
                </c:pt>
                <c:pt idx="13">
                  <c:v>TAUNTON CENTRAL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14"/>
                <c:pt idx="0">
                  <c:v>NORTH SEDGEMOOR PCN</c:v>
                </c:pt>
                <c:pt idx="1">
                  <c:v>YEOVIL PCN</c:v>
                </c:pt>
                <c:pt idx="2">
                  <c:v>SOUTH SOMERSET WEST PCN</c:v>
                </c:pt>
                <c:pt idx="3">
                  <c:v>FROME PCN</c:v>
                </c:pt>
                <c:pt idx="4">
                  <c:v>WEST SOMERSET PCN</c:v>
                </c:pt>
                <c:pt idx="5">
                  <c:v>TONE VALLEY PCN</c:v>
                </c:pt>
                <c:pt idx="6">
                  <c:v>WEST MENDIP PCN</c:v>
                </c:pt>
                <c:pt idx="7">
                  <c:v>ICS</c:v>
                </c:pt>
                <c:pt idx="8">
                  <c:v>BRIDGWATER PCN</c:v>
                </c:pt>
                <c:pt idx="9">
                  <c:v>CHARD, ILMINSTER &amp; LANGPORT (CLICK) PCN</c:v>
                </c:pt>
                <c:pt idx="10">
                  <c:v>MENDIP PCN</c:v>
                </c:pt>
                <c:pt idx="11">
                  <c:v>SOUTH SOMERSET EAST - RPN PCN</c:v>
                </c:pt>
                <c:pt idx="12">
                  <c:v>TAUNTON DEANE WEST PCN</c:v>
                </c:pt>
                <c:pt idx="13">
                  <c:v>TAUNTON CENTRAL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30535808"/>
        <c:axId val="13053401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YEOVIL PCN</c:v>
                </c:pt>
                <c:pt idx="2">
                  <c:v>SOUTH SOMERSET WEST PCN</c:v>
                </c:pt>
                <c:pt idx="3">
                  <c:v>FROME PCN</c:v>
                </c:pt>
                <c:pt idx="4">
                  <c:v>WEST SOMERSET PCN</c:v>
                </c:pt>
                <c:pt idx="5">
                  <c:v>TONE VALLEY PCN</c:v>
                </c:pt>
                <c:pt idx="6">
                  <c:v>WEST MENDIP PCN</c:v>
                </c:pt>
                <c:pt idx="7">
                  <c:v>ICS</c:v>
                </c:pt>
                <c:pt idx="8">
                  <c:v>BRIDGWATER PCN</c:v>
                </c:pt>
                <c:pt idx="9">
                  <c:v>CHARD, ILMINSTER &amp; LANGPORT (CLICK) PCN</c:v>
                </c:pt>
                <c:pt idx="10">
                  <c:v>MENDIP PCN</c:v>
                </c:pt>
                <c:pt idx="11">
                  <c:v>SOUTH SOMERSET EAST - RPN PCN</c:v>
                </c:pt>
                <c:pt idx="12">
                  <c:v>TAUNTON DEANE WEST PCN</c:v>
                </c:pt>
                <c:pt idx="13">
                  <c:v>TAUNTON CENTRAL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14"/>
                <c:pt idx="0">
                  <c:v>NORTH SEDGEMOOR PCN</c:v>
                </c:pt>
                <c:pt idx="1">
                  <c:v>YEOVIL PCN</c:v>
                </c:pt>
                <c:pt idx="2">
                  <c:v>SOUTH SOMERSET WEST PCN</c:v>
                </c:pt>
                <c:pt idx="3">
                  <c:v>FROME PCN</c:v>
                </c:pt>
                <c:pt idx="4">
                  <c:v>WEST SOMERSET PCN</c:v>
                </c:pt>
                <c:pt idx="5">
                  <c:v>TONE VALLEY PCN</c:v>
                </c:pt>
                <c:pt idx="6">
                  <c:v>WEST MENDIP PCN</c:v>
                </c:pt>
                <c:pt idx="7">
                  <c:v>ICS</c:v>
                </c:pt>
                <c:pt idx="8">
                  <c:v>BRIDGWATER PCN</c:v>
                </c:pt>
                <c:pt idx="9">
                  <c:v>CHARD, ILMINSTER &amp; LANGPORT (CLICK) PCN</c:v>
                </c:pt>
                <c:pt idx="10">
                  <c:v>MENDIP PCN</c:v>
                </c:pt>
                <c:pt idx="11">
                  <c:v>SOUTH SOMERSET EAST - RPN PCN</c:v>
                </c:pt>
                <c:pt idx="12">
                  <c:v>TAUNTON DEANE WEST PCN</c:v>
                </c:pt>
                <c:pt idx="13">
                  <c:v>TAUNTON CENTRAL PCN</c:v>
                </c:pt>
              </c:strCache>
            </c:strRef>
          </c:cat>
          <c:val>
            <c:numRef>
              <c:f>Sheet1!$C$2:$C$45</c:f>
              <c:numCache>
                <c:formatCode>0%</c:formatCode>
                <c:ptCount val="44"/>
                <c:pt idx="0">
                  <c:v>0.7</c:v>
                </c:pt>
                <c:pt idx="1">
                  <c:v>0.71</c:v>
                </c:pt>
                <c:pt idx="2">
                  <c:v>0.71</c:v>
                </c:pt>
                <c:pt idx="3">
                  <c:v>0.71</c:v>
                </c:pt>
                <c:pt idx="4">
                  <c:v>0.73</c:v>
                </c:pt>
                <c:pt idx="5">
                  <c:v>0.74</c:v>
                </c:pt>
                <c:pt idx="6">
                  <c:v>0.75</c:v>
                </c:pt>
                <c:pt idx="7">
                  <c:v>-10</c:v>
                </c:pt>
                <c:pt idx="8">
                  <c:v>0.77</c:v>
                </c:pt>
                <c:pt idx="9">
                  <c:v>0.8</c:v>
                </c:pt>
                <c:pt idx="10">
                  <c:v>0.8</c:v>
                </c:pt>
                <c:pt idx="11">
                  <c:v>0.8</c:v>
                </c:pt>
                <c:pt idx="12">
                  <c:v>0.82</c:v>
                </c:pt>
                <c:pt idx="13">
                  <c:v>0.82</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0.76</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30521728"/>
        <c:axId val="130532480"/>
      </c:lineChart>
      <c:catAx>
        <c:axId val="13052172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30532480"/>
        <c:crosses val="autoZero"/>
        <c:auto val="1"/>
        <c:lblAlgn val="ctr"/>
        <c:lblOffset val="100"/>
        <c:noMultiLvlLbl val="0"/>
      </c:catAx>
      <c:valAx>
        <c:axId val="13053248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30521728"/>
        <c:crosses val="autoZero"/>
        <c:crossBetween val="between"/>
      </c:valAx>
      <c:valAx>
        <c:axId val="130534016"/>
        <c:scaling>
          <c:orientation val="minMax"/>
          <c:max val="1"/>
          <c:min val="0"/>
        </c:scaling>
        <c:delete val="0"/>
        <c:axPos val="r"/>
        <c:numFmt formatCode="0%" sourceLinked="1"/>
        <c:majorTickMark val="none"/>
        <c:minorTickMark val="none"/>
        <c:tickLblPos val="none"/>
        <c:spPr>
          <a:ln>
            <a:noFill/>
          </a:ln>
        </c:spPr>
        <c:crossAx val="130535808"/>
        <c:crosses val="max"/>
        <c:crossBetween val="between"/>
      </c:valAx>
      <c:catAx>
        <c:axId val="130535808"/>
        <c:scaling>
          <c:orientation val="minMax"/>
        </c:scaling>
        <c:delete val="1"/>
        <c:axPos val="b"/>
        <c:numFmt formatCode="General" sourceLinked="1"/>
        <c:majorTickMark val="out"/>
        <c:minorTickMark val="none"/>
        <c:tickLblPos val="nextTo"/>
        <c:crossAx val="13053401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28</c:v>
                </c:pt>
                <c:pt idx="1">
                  <c:v>40</c:v>
                </c:pt>
                <c:pt idx="2">
                  <c:v>22</c:v>
                </c:pt>
                <c:pt idx="3">
                  <c:v>7</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454784"/>
        <c:axId val="144456320"/>
      </c:lineChart>
      <c:catAx>
        <c:axId val="1444547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456320"/>
        <c:crosses val="autoZero"/>
        <c:auto val="1"/>
        <c:lblAlgn val="ctr"/>
        <c:lblOffset val="100"/>
        <c:noMultiLvlLbl val="0"/>
      </c:catAx>
      <c:valAx>
        <c:axId val="1444563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4547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FROME PCN</c:v>
                </c:pt>
                <c:pt idx="4">
                  <c:v>WEST MENDIP PCN</c:v>
                </c:pt>
                <c:pt idx="5">
                  <c:v>ICS</c:v>
                </c:pt>
                <c:pt idx="6">
                  <c:v>MENDIP PCN</c:v>
                </c:pt>
                <c:pt idx="7">
                  <c:v>TONE VALLEY PCN</c:v>
                </c:pt>
                <c:pt idx="8">
                  <c:v>WEST SOMERSET PCN</c:v>
                </c:pt>
                <c:pt idx="9">
                  <c:v>BRIDGWATER PCN</c:v>
                </c:pt>
                <c:pt idx="10">
                  <c:v>TAUNTON CENTRAL PCN</c:v>
                </c:pt>
                <c:pt idx="11">
                  <c:v>TAUNTON DEANE WEST PCN</c:v>
                </c:pt>
                <c:pt idx="12">
                  <c:v>CHARD, ILMINSTER &amp; LANGPORT (CLICK) PCN</c:v>
                </c:pt>
                <c:pt idx="13">
                  <c:v>SOUTH SOMERSET EAST - RPN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14"/>
                <c:pt idx="0">
                  <c:v>NORTH SEDGEMOOR PCN</c:v>
                </c:pt>
                <c:pt idx="1">
                  <c:v>SOUTH SOMERSET WEST PCN</c:v>
                </c:pt>
                <c:pt idx="2">
                  <c:v>YEOVIL PCN</c:v>
                </c:pt>
                <c:pt idx="3">
                  <c:v>FROME PCN</c:v>
                </c:pt>
                <c:pt idx="4">
                  <c:v>WEST MENDIP PCN</c:v>
                </c:pt>
                <c:pt idx="5">
                  <c:v>ICS</c:v>
                </c:pt>
                <c:pt idx="6">
                  <c:v>MENDIP PCN</c:v>
                </c:pt>
                <c:pt idx="7">
                  <c:v>TONE VALLEY PCN</c:v>
                </c:pt>
                <c:pt idx="8">
                  <c:v>WEST SOMERSET PCN</c:v>
                </c:pt>
                <c:pt idx="9">
                  <c:v>BRIDGWATER PCN</c:v>
                </c:pt>
                <c:pt idx="10">
                  <c:v>TAUNTON CENTRAL PCN</c:v>
                </c:pt>
                <c:pt idx="11">
                  <c:v>TAUNTON DEANE WEST PCN</c:v>
                </c:pt>
                <c:pt idx="12">
                  <c:v>CHARD, ILMINSTER &amp; LANGPORT (CLICK) PCN</c:v>
                </c:pt>
                <c:pt idx="13">
                  <c:v>SOUTH SOMERSET EAST - RPN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14"/>
                <c:pt idx="0">
                  <c:v>NORTH SEDGEMOOR PCN</c:v>
                </c:pt>
                <c:pt idx="1">
                  <c:v>SOUTH SOMERSET WEST PCN</c:v>
                </c:pt>
                <c:pt idx="2">
                  <c:v>YEOVIL PCN</c:v>
                </c:pt>
                <c:pt idx="3">
                  <c:v>FROME PCN</c:v>
                </c:pt>
                <c:pt idx="4">
                  <c:v>WEST MENDIP PCN</c:v>
                </c:pt>
                <c:pt idx="5">
                  <c:v>ICS</c:v>
                </c:pt>
                <c:pt idx="6">
                  <c:v>MENDIP PCN</c:v>
                </c:pt>
                <c:pt idx="7">
                  <c:v>TONE VALLEY PCN</c:v>
                </c:pt>
                <c:pt idx="8">
                  <c:v>WEST SOMERSET PCN</c:v>
                </c:pt>
                <c:pt idx="9">
                  <c:v>BRIDGWATER PCN</c:v>
                </c:pt>
                <c:pt idx="10">
                  <c:v>TAUNTON CENTRAL PCN</c:v>
                </c:pt>
                <c:pt idx="11">
                  <c:v>TAUNTON DEANE WEST PCN</c:v>
                </c:pt>
                <c:pt idx="12">
                  <c:v>CHARD, ILMINSTER &amp; LANGPORT (CLICK) PCN</c:v>
                </c:pt>
                <c:pt idx="13">
                  <c:v>SOUTH SOMERSET EAST - RPN PCN</c:v>
                </c:pt>
              </c:strCache>
            </c:strRef>
          </c:cat>
          <c:val>
            <c:numRef>
              <c:f>Sheet1!$F$2:$F$45</c:f>
              <c:numCache>
                <c:formatCode>General</c:formatCode>
                <c:ptCount val="44"/>
                <c:pt idx="0">
                  <c:v>0.51</c:v>
                </c:pt>
                <c:pt idx="1">
                  <c:v>0.54</c:v>
                </c:pt>
                <c:pt idx="2">
                  <c:v>0.6</c:v>
                </c:pt>
                <c:pt idx="3">
                  <c:v>0.66</c:v>
                </c:pt>
                <c:pt idx="4">
                  <c:v>0.67</c:v>
                </c:pt>
                <c:pt idx="5">
                  <c:v>0.68</c:v>
                </c:pt>
                <c:pt idx="6">
                  <c:v>0.68</c:v>
                </c:pt>
                <c:pt idx="7">
                  <c:v>0.68</c:v>
                </c:pt>
                <c:pt idx="8">
                  <c:v>0.69</c:v>
                </c:pt>
                <c:pt idx="9">
                  <c:v>0.71</c:v>
                </c:pt>
                <c:pt idx="10">
                  <c:v>0.73</c:v>
                </c:pt>
                <c:pt idx="11">
                  <c:v>0.74</c:v>
                </c:pt>
                <c:pt idx="12">
                  <c:v>0.74</c:v>
                </c:pt>
                <c:pt idx="13">
                  <c:v>0.78</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14"/>
                <c:pt idx="0">
                  <c:v>NORTH SEDGEMOOR PCN</c:v>
                </c:pt>
                <c:pt idx="1">
                  <c:v>SOUTH SOMERSET WEST PCN</c:v>
                </c:pt>
                <c:pt idx="2">
                  <c:v>YEOVIL PCN</c:v>
                </c:pt>
                <c:pt idx="3">
                  <c:v>FROME PCN</c:v>
                </c:pt>
                <c:pt idx="4">
                  <c:v>WEST MENDIP PCN</c:v>
                </c:pt>
                <c:pt idx="5">
                  <c:v>ICS</c:v>
                </c:pt>
                <c:pt idx="6">
                  <c:v>MENDIP PCN</c:v>
                </c:pt>
                <c:pt idx="7">
                  <c:v>TONE VALLEY PCN</c:v>
                </c:pt>
                <c:pt idx="8">
                  <c:v>WEST SOMERSET PCN</c:v>
                </c:pt>
                <c:pt idx="9">
                  <c:v>BRIDGWATER PCN</c:v>
                </c:pt>
                <c:pt idx="10">
                  <c:v>TAUNTON CENTRAL PCN</c:v>
                </c:pt>
                <c:pt idx="11">
                  <c:v>TAUNTON DEANE WEST PCN</c:v>
                </c:pt>
                <c:pt idx="12">
                  <c:v>CHARD, ILMINSTER &amp; LANGPORT (CLICK) PCN</c:v>
                </c:pt>
                <c:pt idx="13">
                  <c:v>SOUTH SOMERSET EAST - RPN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14"/>
                <c:pt idx="0">
                  <c:v>NORTH SEDGEMOOR PCN</c:v>
                </c:pt>
                <c:pt idx="1">
                  <c:v>SOUTH SOMERSET WEST PCN</c:v>
                </c:pt>
                <c:pt idx="2">
                  <c:v>YEOVIL PCN</c:v>
                </c:pt>
                <c:pt idx="3">
                  <c:v>FROME PCN</c:v>
                </c:pt>
                <c:pt idx="4">
                  <c:v>WEST MENDIP PCN</c:v>
                </c:pt>
                <c:pt idx="5">
                  <c:v>ICS</c:v>
                </c:pt>
                <c:pt idx="6">
                  <c:v>MENDIP PCN</c:v>
                </c:pt>
                <c:pt idx="7">
                  <c:v>TONE VALLEY PCN</c:v>
                </c:pt>
                <c:pt idx="8">
                  <c:v>WEST SOMERSET PCN</c:v>
                </c:pt>
                <c:pt idx="9">
                  <c:v>BRIDGWATER PCN</c:v>
                </c:pt>
                <c:pt idx="10">
                  <c:v>TAUNTON CENTRAL PCN</c:v>
                </c:pt>
                <c:pt idx="11">
                  <c:v>TAUNTON DEANE WEST PCN</c:v>
                </c:pt>
                <c:pt idx="12">
                  <c:v>CHARD, ILMINSTER &amp; LANGPORT (CLICK) PCN</c:v>
                </c:pt>
                <c:pt idx="13">
                  <c:v>SOUTH SOMERSET EAST - RPN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4646912"/>
        <c:axId val="1446451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14"/>
                <c:pt idx="0">
                  <c:v>NORTH SEDGEMOOR PCN</c:v>
                </c:pt>
                <c:pt idx="1">
                  <c:v>SOUTH SOMERSET WEST PCN</c:v>
                </c:pt>
                <c:pt idx="2">
                  <c:v>YEOVIL PCN</c:v>
                </c:pt>
                <c:pt idx="3">
                  <c:v>FROME PCN</c:v>
                </c:pt>
                <c:pt idx="4">
                  <c:v>WEST MENDIP PCN</c:v>
                </c:pt>
                <c:pt idx="5">
                  <c:v>ICS</c:v>
                </c:pt>
                <c:pt idx="6">
                  <c:v>MENDIP PCN</c:v>
                </c:pt>
                <c:pt idx="7">
                  <c:v>TONE VALLEY PCN</c:v>
                </c:pt>
                <c:pt idx="8">
                  <c:v>WEST SOMERSET PCN</c:v>
                </c:pt>
                <c:pt idx="9">
                  <c:v>BRIDGWATER PCN</c:v>
                </c:pt>
                <c:pt idx="10">
                  <c:v>TAUNTON CENTRAL PCN</c:v>
                </c:pt>
                <c:pt idx="11">
                  <c:v>TAUNTON DEANE WEST PCN</c:v>
                </c:pt>
                <c:pt idx="12">
                  <c:v>CHARD, ILMINSTER &amp; LANGPORT (CLICK) PCN</c:v>
                </c:pt>
                <c:pt idx="13">
                  <c:v>SOUTH SOMERSET EAST - RPN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14"/>
                <c:pt idx="0">
                  <c:v>NORTH SEDGEMOOR PCN</c:v>
                </c:pt>
                <c:pt idx="1">
                  <c:v>SOUTH SOMERSET WEST PCN</c:v>
                </c:pt>
                <c:pt idx="2">
                  <c:v>YEOVIL PCN</c:v>
                </c:pt>
                <c:pt idx="3">
                  <c:v>FROME PCN</c:v>
                </c:pt>
                <c:pt idx="4">
                  <c:v>WEST MENDIP PCN</c:v>
                </c:pt>
                <c:pt idx="5">
                  <c:v>ICS</c:v>
                </c:pt>
                <c:pt idx="6">
                  <c:v>MENDIP PCN</c:v>
                </c:pt>
                <c:pt idx="7">
                  <c:v>TONE VALLEY PCN</c:v>
                </c:pt>
                <c:pt idx="8">
                  <c:v>WEST SOMERSET PCN</c:v>
                </c:pt>
                <c:pt idx="9">
                  <c:v>BRIDGWATER PCN</c:v>
                </c:pt>
                <c:pt idx="10">
                  <c:v>TAUNTON CENTRAL PCN</c:v>
                </c:pt>
                <c:pt idx="11">
                  <c:v>TAUNTON DEANE WEST PCN</c:v>
                </c:pt>
                <c:pt idx="12">
                  <c:v>CHARD, ILMINSTER &amp; LANGPORT (CLICK) PCN</c:v>
                </c:pt>
                <c:pt idx="13">
                  <c:v>SOUTH SOMERSET EAST - RPN PCN</c:v>
                </c:pt>
              </c:strCache>
            </c:strRef>
          </c:cat>
          <c:val>
            <c:numRef>
              <c:f>Sheet1!$C$2:$C$45</c:f>
              <c:numCache>
                <c:formatCode>0%</c:formatCode>
                <c:ptCount val="44"/>
                <c:pt idx="0">
                  <c:v>0.51</c:v>
                </c:pt>
                <c:pt idx="1">
                  <c:v>0.54</c:v>
                </c:pt>
                <c:pt idx="2">
                  <c:v>0.6</c:v>
                </c:pt>
                <c:pt idx="3">
                  <c:v>0.66</c:v>
                </c:pt>
                <c:pt idx="4">
                  <c:v>0.67</c:v>
                </c:pt>
                <c:pt idx="5">
                  <c:v>-10</c:v>
                </c:pt>
                <c:pt idx="6">
                  <c:v>0.68</c:v>
                </c:pt>
                <c:pt idx="7">
                  <c:v>0.68</c:v>
                </c:pt>
                <c:pt idx="8">
                  <c:v>0.69</c:v>
                </c:pt>
                <c:pt idx="9">
                  <c:v>0.71</c:v>
                </c:pt>
                <c:pt idx="10">
                  <c:v>0.73</c:v>
                </c:pt>
                <c:pt idx="11">
                  <c:v>0.74</c:v>
                </c:pt>
                <c:pt idx="12">
                  <c:v>0.74</c:v>
                </c:pt>
                <c:pt idx="13">
                  <c:v>0.78</c:v>
                </c:pt>
                <c:pt idx="14">
                  <c:v>-10</c:v>
                </c:pt>
                <c:pt idx="15">
                  <c:v>-10</c:v>
                </c:pt>
                <c:pt idx="16">
                  <c:v>-10</c:v>
                </c:pt>
                <c:pt idx="17">
                  <c:v>-10</c:v>
                </c:pt>
                <c:pt idx="18">
                  <c:v>-10</c:v>
                </c:pt>
                <c:pt idx="19">
                  <c:v>-10</c:v>
                </c:pt>
                <c:pt idx="20">
                  <c:v>-10</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0.68</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4641024"/>
        <c:axId val="144643584"/>
      </c:lineChart>
      <c:catAx>
        <c:axId val="14464102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4643584"/>
        <c:crosses val="autoZero"/>
        <c:auto val="1"/>
        <c:lblAlgn val="ctr"/>
        <c:lblOffset val="100"/>
        <c:noMultiLvlLbl val="0"/>
      </c:catAx>
      <c:valAx>
        <c:axId val="1446435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4641024"/>
        <c:crosses val="autoZero"/>
        <c:crossBetween val="between"/>
      </c:valAx>
      <c:valAx>
        <c:axId val="144645120"/>
        <c:scaling>
          <c:orientation val="minMax"/>
          <c:max val="1"/>
          <c:min val="0"/>
        </c:scaling>
        <c:delete val="0"/>
        <c:axPos val="r"/>
        <c:numFmt formatCode="0%" sourceLinked="1"/>
        <c:majorTickMark val="none"/>
        <c:minorTickMark val="none"/>
        <c:tickLblPos val="none"/>
        <c:spPr>
          <a:ln>
            <a:noFill/>
          </a:ln>
        </c:spPr>
        <c:crossAx val="144646912"/>
        <c:crosses val="max"/>
        <c:crossBetween val="between"/>
      </c:valAx>
      <c:catAx>
        <c:axId val="144646912"/>
        <c:scaling>
          <c:orientation val="minMax"/>
        </c:scaling>
        <c:delete val="1"/>
        <c:axPos val="b"/>
        <c:numFmt formatCode="General" sourceLinked="1"/>
        <c:majorTickMark val="out"/>
        <c:minorTickMark val="none"/>
        <c:tickLblPos val="nextTo"/>
        <c:crossAx val="1446451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62</c:v>
                </c:pt>
                <c:pt idx="1">
                  <c:v>17</c:v>
                </c:pt>
                <c:pt idx="2">
                  <c:v>11</c:v>
                </c:pt>
                <c:pt idx="3">
                  <c:v>25</c:v>
                </c:pt>
                <c:pt idx="4">
                  <c:v>6</c:v>
                </c:pt>
                <c:pt idx="5">
                  <c:v>29</c:v>
                </c:pt>
                <c:pt idx="6">
                  <c:v>15</c:v>
                </c:pt>
                <c:pt idx="7">
                  <c:v>2</c:v>
                </c:pt>
                <c:pt idx="8">
                  <c:v>6</c:v>
                </c:pt>
                <c:pt idx="9">
                  <c:v>2</c:v>
                </c:pt>
                <c:pt idx="10">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312768"/>
        <c:axId val="145330944"/>
      </c:barChart>
      <c:catAx>
        <c:axId val="14531276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330944"/>
        <c:crosses val="autoZero"/>
        <c:auto val="1"/>
        <c:lblAlgn val="ctr"/>
        <c:lblOffset val="100"/>
        <c:noMultiLvlLbl val="0"/>
      </c:catAx>
      <c:valAx>
        <c:axId val="14533094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31276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37</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723776"/>
        <c:axId val="145725312"/>
      </c:lineChart>
      <c:catAx>
        <c:axId val="1457237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725312"/>
        <c:crosses val="autoZero"/>
        <c:auto val="1"/>
        <c:lblAlgn val="ctr"/>
        <c:lblOffset val="100"/>
        <c:noMultiLvlLbl val="0"/>
      </c:catAx>
      <c:valAx>
        <c:axId val="1457253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7237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33</c:v>
                </c:pt>
                <c:pt idx="2">
                  <c:v>16</c:v>
                </c:pt>
                <c:pt idx="3">
                  <c:v>8</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179968"/>
        <c:axId val="146181504"/>
      </c:lineChart>
      <c:catAx>
        <c:axId val="1461799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181504"/>
        <c:crosses val="autoZero"/>
        <c:auto val="1"/>
        <c:lblAlgn val="ctr"/>
        <c:lblOffset val="100"/>
        <c:noMultiLvlLbl val="0"/>
      </c:catAx>
      <c:valAx>
        <c:axId val="14618150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1799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11X%20-%20NHS%20SOMERSET%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SOMERSET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14</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SOMERSET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SOMERSET ICS, 18,176</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8,802</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48%</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656559848"/>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SOMERSET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14361955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SOMERSET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SOMERSET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112104442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2009576476"/>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151173317"/>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257750905"/>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32297334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2791238466"/>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2093029628"/>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(8,651); ICS 2020 (7,472); PCN bases range from 136 to 1,390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11450718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2593057784"/>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3622250411"/>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3695346804"/>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3893074295"/>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404563703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56987137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169743236"/>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1340067177"/>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84%</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88%</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2178920038"/>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819726181"/>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7,702 to 16,742</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16802037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3278370146"/>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(8,651); PCN bases range from 136 to 1,390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38841626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82309297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3723726463"/>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417184132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388534591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66841295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79903534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1094938893"/>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(8,347); ICS 2020 (7,322); PCN bases range from 130 to 1,330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30598247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59190549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2007616122"/>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1064597896"/>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2392511763"/>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28764591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28524032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28072610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927456802"/>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48331333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619290608"/>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(8,347); PCN bases range from 130 to 1,330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183093143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988428658"/>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165317190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339642020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08682720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6095703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373017134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(8,403); ICS 2020 (7,471); PCN bases range from 131 to 1,352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129436587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3299083957"/>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897520583"/>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459104793"/>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3156740059"/>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35114939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53439407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66045298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640451318"/>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46419554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959648377"/>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(8,403); PCN bases range from 131 to 1,352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226621841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2799583185"/>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2462722243"/>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6219697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122920817"/>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(8,607); PCN bases range from 136 to 1,374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7704104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282641768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269879619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405986901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8522440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56907171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(4,102); ICS 2020 (2,845); PCN bases range from 83 to 605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406492261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3612272435"/>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53042757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3170420331"/>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338142485"/>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851278"/>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21996578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736415235"/>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07457281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722428244"/>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(50%)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3635886441"/>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91225429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617223422"/>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(4,102); PCN bases range from 83 to 605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07492825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2133992484"/>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(5,880); PCN bases range from 95 to 937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3312205172"/>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29539385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2938851960"/>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1033230944"/>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81598739"/>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27%</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2133521696"/>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73920774"/>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73%</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599041714"/>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3852649595"/>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093360666"/>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1645651767"/>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04845702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3598650059"/>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(5,880); PCN bases range from 95 to 937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123386856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287128541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(7,350); PCN bases range from 111 to 1,172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2200055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878129471"/>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85%</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1377438781"/>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2709494945"/>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3883973847"/>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3389899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1007222198"/>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405595252"/>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13%</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132961128"/>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1241566986"/>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1145702508"/>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653812638"/>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573802535"/>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30736732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3997619725"/>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(7,350); PCN bases range from 111 to 1,172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166750071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(651)</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290857762"/>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407362885"/>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0643210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99081676"/>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88330840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70431298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4016888947"/>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1733175789"/>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055799569"/>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3389116618"/>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24825122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(7,946); ICS 2020 (7,080); PCN bases range from 123 to 1,275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2409327717"/>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204753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43322616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27395024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564731850"/>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675671675"/>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(7,946); PCN bases range from 123 to 1,275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02535768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19427746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879397044"/>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976401833"/>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382698290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846607885"/>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(7,952); PCN bases range from 122 to 1,284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253126406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93170377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013907255"/>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465356385"/>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(7,713); PCN bases range from 117 to 1,240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5605592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645012043"/>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3261304247"/>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279063983"/>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3954622962"/>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363010533"/>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877295378"/>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765076763"/>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92%</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967697197"/>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2789106776"/>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406023391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133610787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(7,713); PCN bases range from 117 to 1,240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(7,966; 7,804; 7,893)</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60683649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841307790"/>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83113602"/>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3831926903"/>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(7,023; 7,881; 7,899)</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67917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238729374"/>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3451259853"/>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1954137359"/>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5%</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2953525209"/>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317716771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778671718"/>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1829714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36898213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4214765954"/>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(3,229); ICS 2020 (2,649); PCN bases range from 49 to 590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54957246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4232218306"/>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18925001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7861723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34964158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681489080"/>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2008257545"/>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241129777"/>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3538765796"/>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2488228722"/>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279568144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911496746"/>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322653899"/>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188903713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25062758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(3,167); ICS 2020 (2,960); PCN bases range from 54 to 511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308387899"/>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974921736"/>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2792282454"/>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1453793286"/>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906566985"/>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262221123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246730393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45573526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2775944001"/>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2299819659"/>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57821001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1293331041"/>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(3,167); PCN bases range from 54 to 511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2152835008"/>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3088848118"/>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244414516"/>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3248613787"/>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392769275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976883752"/>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(7,428); ICS 2020 (6,951); PCN bases range from 111 to 1,207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1753692892"/>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3486172187"/>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405951381"/>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4143396538"/>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1194751807"/>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25708130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120327601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358404161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672057054"/>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386775470"/>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(7,428); 
PCN bases range from 111 to 1,207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411718307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26665980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(1,207)</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190691804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08827592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2324641884"/>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1393077539"/>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3622604224"/>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576026744"/>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1344600526"/>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(1,105); ICS 2020 (1,142)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12579639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2605702304"/>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4283034375"/>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295862132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642700975"/>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211669534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569650820"/>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1742542385"/>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264934690"/>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180815541"/>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507569083"/>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(1,156); ICS 2020 (1,160)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1746293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1351165503"/>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1457209960"/>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151208737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2259905705"/>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2.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49885</TotalTime>
  <Words>5897</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SOMERSET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