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6106" autoAdjust="0"/>
  </p:normalViewPr>
  <p:slideViewPr>
    <p:cSldViewPr snapToGrid="0" showGuides="1">
      <p:cViewPr varScale="1">
        <p:scale>
          <a:sx n="106" d="100"/>
          <a:sy n="106" d="100"/>
        </p:scale>
        <p:origin x="804"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70</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15</c:v>
                </c:pt>
                <c:pt idx="1">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4.9138183488071079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33</c:v>
                </c:pt>
                <c:pt idx="2">
                  <c:v>14</c:v>
                </c:pt>
                <c:pt idx="3">
                  <c:v>9</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0.54</c:v>
                </c:pt>
                <c:pt idx="1">
                  <c:v>0.59</c:v>
                </c:pt>
                <c:pt idx="2">
                  <c:v>0.63</c:v>
                </c:pt>
                <c:pt idx="3">
                  <c:v>0.66</c:v>
                </c:pt>
                <c:pt idx="4">
                  <c:v>0.68</c:v>
                </c:pt>
                <c:pt idx="5">
                  <c:v>0.68</c:v>
                </c:pt>
                <c:pt idx="6">
                  <c:v>0.7</c:v>
                </c:pt>
                <c:pt idx="7">
                  <c:v>0.71</c:v>
                </c:pt>
                <c:pt idx="8">
                  <c:v>0.72</c:v>
                </c:pt>
                <c:pt idx="9">
                  <c:v>0.72</c:v>
                </c:pt>
                <c:pt idx="10">
                  <c:v>0.73</c:v>
                </c:pt>
                <c:pt idx="11">
                  <c:v>0.74</c:v>
                </c:pt>
                <c:pt idx="12">
                  <c:v>0.74</c:v>
                </c:pt>
                <c:pt idx="13">
                  <c:v>0.77</c:v>
                </c:pt>
                <c:pt idx="14">
                  <c:v>0.78</c:v>
                </c:pt>
                <c:pt idx="15">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0.48</c:v>
                </c:pt>
                <c:pt idx="1">
                  <c:v>0.33</c:v>
                </c:pt>
                <c:pt idx="2">
                  <c:v>0.44</c:v>
                </c:pt>
                <c:pt idx="3">
                  <c:v>0.25</c:v>
                </c:pt>
                <c:pt idx="4">
                  <c:v>0.05</c:v>
                </c:pt>
                <c:pt idx="5">
                  <c:v>0.33</c:v>
                </c:pt>
                <c:pt idx="6">
                  <c:v>0.1</c:v>
                </c:pt>
                <c:pt idx="7">
                  <c:v>0.21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57</c:v>
                </c:pt>
                <c:pt idx="1">
                  <c:v>64</c:v>
                </c:pt>
                <c:pt idx="2">
                  <c:v>59</c:v>
                </c:pt>
                <c:pt idx="3">
                  <c:v>42</c:v>
                </c:pt>
                <c:pt idx="4">
                  <c:v>8</c:v>
                </c:pt>
                <c:pt idx="5">
                  <c:v>49</c:v>
                </c:pt>
                <c:pt idx="6">
                  <c:v>18</c:v>
                </c:pt>
                <c:pt idx="7">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38</c:v>
                </c:pt>
                <c:pt idx="1">
                  <c:v>18</c:v>
                </c:pt>
                <c:pt idx="2">
                  <c:v>30</c:v>
                </c:pt>
                <c:pt idx="3">
                  <c:v>13</c:v>
                </c:pt>
                <c:pt idx="4">
                  <c:v>2</c:v>
                </c:pt>
                <c:pt idx="5">
                  <c:v>24</c:v>
                </c:pt>
                <c:pt idx="6">
                  <c:v>5</c:v>
                </c:pt>
                <c:pt idx="7">
                  <c:v>10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46</c:v>
                </c:pt>
                <c:pt idx="1">
                  <c:v>49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16</c:v>
                </c:pt>
                <c:pt idx="1">
                  <c:v>32</c:v>
                </c:pt>
                <c:pt idx="2">
                  <c:v>14</c:v>
                </c:pt>
                <c:pt idx="3">
                  <c:v>25</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0.23</c:v>
                </c:pt>
                <c:pt idx="1">
                  <c:v>0.34</c:v>
                </c:pt>
                <c:pt idx="2">
                  <c:v>0.35</c:v>
                </c:pt>
                <c:pt idx="3">
                  <c:v>0.35</c:v>
                </c:pt>
                <c:pt idx="4">
                  <c:v>0.42</c:v>
                </c:pt>
                <c:pt idx="5">
                  <c:v>0.44</c:v>
                </c:pt>
                <c:pt idx="6">
                  <c:v>0.44</c:v>
                </c:pt>
                <c:pt idx="7">
                  <c:v>0.44</c:v>
                </c:pt>
                <c:pt idx="8">
                  <c:v>0.48</c:v>
                </c:pt>
                <c:pt idx="9">
                  <c:v>0.48</c:v>
                </c:pt>
                <c:pt idx="10">
                  <c:v>0.49</c:v>
                </c:pt>
                <c:pt idx="11">
                  <c:v>0.54</c:v>
                </c:pt>
                <c:pt idx="12">
                  <c:v>0.55000000000000004</c:v>
                </c:pt>
                <c:pt idx="13">
                  <c:v>0.55000000000000004</c:v>
                </c:pt>
                <c:pt idx="14">
                  <c:v>0.56999999999999995</c:v>
                </c:pt>
                <c:pt idx="15">
                  <c:v>0.65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45</c:v>
                </c:pt>
                <c:pt idx="1">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31</c:v>
                </c:pt>
                <c:pt idx="2">
                  <c:v>16</c:v>
                </c:pt>
                <c:pt idx="3">
                  <c:v>20</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0.28999999999999998</c:v>
                </c:pt>
                <c:pt idx="1">
                  <c:v>0.33</c:v>
                </c:pt>
                <c:pt idx="2">
                  <c:v>0.38</c:v>
                </c:pt>
                <c:pt idx="3">
                  <c:v>0.43</c:v>
                </c:pt>
                <c:pt idx="4">
                  <c:v>0.45</c:v>
                </c:pt>
                <c:pt idx="5">
                  <c:v>0.48</c:v>
                </c:pt>
                <c:pt idx="6">
                  <c:v>0.51</c:v>
                </c:pt>
                <c:pt idx="7">
                  <c:v>0.52</c:v>
                </c:pt>
                <c:pt idx="8">
                  <c:v>0.52</c:v>
                </c:pt>
                <c:pt idx="9">
                  <c:v>0.52</c:v>
                </c:pt>
                <c:pt idx="10">
                  <c:v>0.54</c:v>
                </c:pt>
                <c:pt idx="11">
                  <c:v>0.54</c:v>
                </c:pt>
                <c:pt idx="12">
                  <c:v>0.56999999999999995</c:v>
                </c:pt>
                <c:pt idx="13">
                  <c:v>0.57999999999999996</c:v>
                </c:pt>
                <c:pt idx="14">
                  <c:v>0.57999999999999996</c:v>
                </c:pt>
                <c:pt idx="15">
                  <c:v>0.6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1"/>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434D-4AB0-A435-05C6B55E4C33}"/>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41</c:v>
                </c:pt>
                <c:pt idx="1">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434D-4AB0-A435-05C6B55E4C33}"/>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43</c:v>
                </c:pt>
                <c:pt idx="1">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20</c:v>
                </c:pt>
                <c:pt idx="1">
                  <c:v>27</c:v>
                </c:pt>
                <c:pt idx="2">
                  <c:v>17</c:v>
                </c:pt>
                <c:pt idx="3">
                  <c:v>18</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0.28000000000000003</c:v>
                </c:pt>
                <c:pt idx="1">
                  <c:v>0.28999999999999998</c:v>
                </c:pt>
                <c:pt idx="2">
                  <c:v>0.32</c:v>
                </c:pt>
                <c:pt idx="3">
                  <c:v>0.34</c:v>
                </c:pt>
                <c:pt idx="4">
                  <c:v>0.41</c:v>
                </c:pt>
                <c:pt idx="5">
                  <c:v>0.44</c:v>
                </c:pt>
                <c:pt idx="6">
                  <c:v>0.46</c:v>
                </c:pt>
                <c:pt idx="7">
                  <c:v>0.49</c:v>
                </c:pt>
                <c:pt idx="8">
                  <c:v>0.49</c:v>
                </c:pt>
                <c:pt idx="9">
                  <c:v>0.5</c:v>
                </c:pt>
                <c:pt idx="10">
                  <c:v>0.5</c:v>
                </c:pt>
                <c:pt idx="11">
                  <c:v>0.52</c:v>
                </c:pt>
                <c:pt idx="12">
                  <c:v>0.53</c:v>
                </c:pt>
                <c:pt idx="13">
                  <c:v>0.53</c:v>
                </c:pt>
                <c:pt idx="14">
                  <c:v>0.56999999999999995</c:v>
                </c:pt>
                <c:pt idx="15">
                  <c:v>0.56999999999999995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0.62</c:v>
                </c:pt>
                <c:pt idx="1">
                  <c:v>0.12</c:v>
                </c:pt>
                <c:pt idx="2">
                  <c:v>0.17</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79</c:v>
                </c:pt>
                <c:pt idx="1">
                  <c:v>15</c:v>
                </c:pt>
                <c:pt idx="2">
                  <c:v>39</c:v>
                </c:pt>
                <c:pt idx="3">
                  <c:v>10</c:v>
                </c:pt>
                <c:pt idx="4">
                  <c:v>12</c:v>
                </c:pt>
                <c:pt idx="5">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29</c:v>
                </c:pt>
                <c:pt idx="1">
                  <c:v>8</c:v>
                </c:pt>
                <c:pt idx="2">
                  <c:v>5</c:v>
                </c:pt>
                <c:pt idx="3">
                  <c:v>2</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0.09</c:v>
                </c:pt>
                <c:pt idx="1">
                  <c:v>0.76</c:v>
                </c:pt>
                <c:pt idx="2">
                  <c:v>0.12</c:v>
                </c:pt>
                <c:pt idx="3">
                  <c:v>0.01</c:v>
                </c:pt>
                <c:pt idx="4">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13</c:v>
                </c:pt>
                <c:pt idx="1">
                  <c:v>90</c:v>
                </c:pt>
                <c:pt idx="2">
                  <c:v>44</c:v>
                </c:pt>
                <c:pt idx="3">
                  <c:v>6</c:v>
                </c:pt>
                <c:pt idx="4">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49</c:v>
                </c:pt>
                <c:pt idx="2">
                  <c:v>1</c:v>
                </c:pt>
                <c:pt idx="3">
                  <c:v>1</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6.3857831922451161E-2"/>
                  <c:y val="-8.0935950984678248E-2"/>
                </c:manualLayout>
              </c:layout>
              <c:tx>
                <c:rich>
                  <a:bodyPr/>
                  <a:lstStyle/>
                  <a:p>
                    <a:fld id="{4E70BCC2-8680-434A-A6B5-6BF133BFCAE6}"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1.8245094834986045E-2"/>
                  <c:y val="-0.11331033137854955"/>
                </c:manualLayout>
              </c:layout>
              <c:tx>
                <c:rich>
                  <a:bodyPr/>
                  <a:lstStyle/>
                  <a:p>
                    <a:fld id="{D3D606CD-7B1D-4AF5-A080-ACDCD3F2ECA5}"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82</c:v>
                </c:pt>
                <c:pt idx="1">
                  <c:v>8</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0.69</c:v>
                </c:pt>
                <c:pt idx="1">
                  <c:v>0.69</c:v>
                </c:pt>
                <c:pt idx="2">
                  <c:v>0.77</c:v>
                </c:pt>
                <c:pt idx="3">
                  <c:v>0.78</c:v>
                </c:pt>
                <c:pt idx="4">
                  <c:v>0.79</c:v>
                </c:pt>
                <c:pt idx="5">
                  <c:v>0.79</c:v>
                </c:pt>
                <c:pt idx="6">
                  <c:v>0.81</c:v>
                </c:pt>
                <c:pt idx="7">
                  <c:v>0.83</c:v>
                </c:pt>
                <c:pt idx="8">
                  <c:v>0.84</c:v>
                </c:pt>
                <c:pt idx="9">
                  <c:v>0.84</c:v>
                </c:pt>
                <c:pt idx="10">
                  <c:v>0.85</c:v>
                </c:pt>
                <c:pt idx="11">
                  <c:v>0.86</c:v>
                </c:pt>
                <c:pt idx="12">
                  <c:v>0.86</c:v>
                </c:pt>
                <c:pt idx="13">
                  <c:v>0.87</c:v>
                </c:pt>
                <c:pt idx="14">
                  <c:v>0.88</c:v>
                </c:pt>
                <c:pt idx="15">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3857831922451161E-2"/>
                  <c:y val="-8.9029546083146088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5204245695821733E-2"/>
                  <c:y val="-0.11331033137854957"/>
                </c:manualLayout>
              </c:layout>
              <c:tx>
                <c:rich>
                  <a:bodyPr/>
                  <a:lstStyle/>
                  <a:p>
                    <a:fld id="{60A6C584-E9A8-41C0-8AC6-F2EE26F46751}"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57</c:v>
                </c:pt>
                <c:pt idx="1">
                  <c:v>28</c:v>
                </c:pt>
                <c:pt idx="2">
                  <c:v>6</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0.84</c:v>
                </c:pt>
                <c:pt idx="1">
                  <c:v>0.85</c:v>
                </c:pt>
                <c:pt idx="2">
                  <c:v>0.87</c:v>
                </c:pt>
                <c:pt idx="3">
                  <c:v>0.88</c:v>
                </c:pt>
                <c:pt idx="4">
                  <c:v>0.89</c:v>
                </c:pt>
                <c:pt idx="5">
                  <c:v>0.91</c:v>
                </c:pt>
                <c:pt idx="6">
                  <c:v>0.91</c:v>
                </c:pt>
                <c:pt idx="7">
                  <c:v>0.91</c:v>
                </c:pt>
                <c:pt idx="8">
                  <c:v>0.92</c:v>
                </c:pt>
                <c:pt idx="9">
                  <c:v>0.92</c:v>
                </c:pt>
                <c:pt idx="10">
                  <c:v>0.92</c:v>
                </c:pt>
                <c:pt idx="11">
                  <c:v>0.93</c:v>
                </c:pt>
                <c:pt idx="12">
                  <c:v>0.93</c:v>
                </c:pt>
                <c:pt idx="13">
                  <c:v>0.94</c:v>
                </c:pt>
                <c:pt idx="14">
                  <c:v>0.95</c:v>
                </c:pt>
                <c:pt idx="15">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1422729360088813E-3"/>
                  <c:y val="-3.7715128428921388E-3"/>
                </c:manualLayout>
              </c:layout>
              <c:tx>
                <c:rich>
                  <a:bodyPr/>
                  <a:lstStyle/>
                  <a:p>
                    <a:pPr>
                      <a:defRPr sz="1200" b="1">
                        <a:solidFill>
                          <a:schemeClr val="bg2"/>
                        </a:solidFill>
                      </a:defRPr>
                    </a:pPr>
                    <a:fld id="{FF15FAB8-30A3-4396-B31B-F6A7FCAD5864}" type="VALUE">
                      <a:rPr lang="en-US" baseline="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1.4983760459093848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31</c:v>
                </c:pt>
                <c:pt idx="2">
                  <c:v>16</c:v>
                </c:pt>
                <c:pt idx="3">
                  <c:v>10</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0.48</c:v>
                </c:pt>
                <c:pt idx="1">
                  <c:v>0.53</c:v>
                </c:pt>
                <c:pt idx="2">
                  <c:v>0.57999999999999996</c:v>
                </c:pt>
                <c:pt idx="3">
                  <c:v>0.6</c:v>
                </c:pt>
                <c:pt idx="4">
                  <c:v>0.61</c:v>
                </c:pt>
                <c:pt idx="5">
                  <c:v>0.62</c:v>
                </c:pt>
                <c:pt idx="6">
                  <c:v>0.62</c:v>
                </c:pt>
                <c:pt idx="7">
                  <c:v>0.65</c:v>
                </c:pt>
                <c:pt idx="8">
                  <c:v>0.66</c:v>
                </c:pt>
                <c:pt idx="9">
                  <c:v>0.66</c:v>
                </c:pt>
                <c:pt idx="10">
                  <c:v>0.68</c:v>
                </c:pt>
                <c:pt idx="11">
                  <c:v>0.68</c:v>
                </c:pt>
                <c:pt idx="12">
                  <c:v>0.7</c:v>
                </c:pt>
                <c:pt idx="13">
                  <c:v>0.71</c:v>
                </c:pt>
                <c:pt idx="14">
                  <c:v>0.71</c:v>
                </c:pt>
                <c:pt idx="15">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61</c:v>
                </c:pt>
                <c:pt idx="1">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0.42</c:v>
                </c:pt>
                <c:pt idx="1">
                  <c:v>0.54</c:v>
                </c:pt>
                <c:pt idx="2">
                  <c:v>0.55000000000000004</c:v>
                </c:pt>
                <c:pt idx="3">
                  <c:v>0.56000000000000005</c:v>
                </c:pt>
                <c:pt idx="4">
                  <c:v>0.57999999999999996</c:v>
                </c:pt>
                <c:pt idx="5">
                  <c:v>0.61</c:v>
                </c:pt>
                <c:pt idx="6">
                  <c:v>0.62</c:v>
                </c:pt>
                <c:pt idx="7">
                  <c:v>0.63</c:v>
                </c:pt>
                <c:pt idx="8">
                  <c:v>0.64</c:v>
                </c:pt>
                <c:pt idx="9">
                  <c:v>0.66</c:v>
                </c:pt>
                <c:pt idx="10">
                  <c:v>0.67</c:v>
                </c:pt>
                <c:pt idx="11">
                  <c:v>0.68</c:v>
                </c:pt>
                <c:pt idx="12">
                  <c:v>0.68</c:v>
                </c:pt>
                <c:pt idx="13">
                  <c:v>0.7</c:v>
                </c:pt>
                <c:pt idx="14">
                  <c:v>0.73</c:v>
                </c:pt>
                <c:pt idx="15">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0.31</c:v>
                </c:pt>
                <c:pt idx="1">
                  <c:v>0.56000000000000005</c:v>
                </c:pt>
                <c:pt idx="2">
                  <c:v>0.09</c:v>
                </c:pt>
                <c:pt idx="3">
                  <c:v>0</c:v>
                </c:pt>
                <c:pt idx="4">
                  <c:v>0</c:v>
                </c:pt>
                <c:pt idx="5">
                  <c:v>0.02</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46</c:v>
                </c:pt>
                <c:pt idx="1">
                  <c:v>65</c:v>
                </c:pt>
                <c:pt idx="2">
                  <c:v>23</c:v>
                </c:pt>
                <c:pt idx="3">
                  <c:v>0</c:v>
                </c:pt>
                <c:pt idx="4">
                  <c:v>1</c:v>
                </c:pt>
                <c:pt idx="5">
                  <c:v>8</c:v>
                </c:pt>
                <c:pt idx="6">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20</c:v>
                </c:pt>
                <c:pt idx="1">
                  <c:v>46</c:v>
                </c:pt>
                <c:pt idx="2">
                  <c:v>3</c:v>
                </c:pt>
                <c:pt idx="3">
                  <c:v>0</c:v>
                </c:pt>
                <c:pt idx="4">
                  <c:v>0</c:v>
                </c:pt>
                <c:pt idx="5">
                  <c:v>1</c:v>
                </c:pt>
                <c:pt idx="6">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84</c:v>
                </c:pt>
                <c:pt idx="1">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5.8351592892084372E-2"/>
                  <c:y val="-8.6744795386519191E-2"/>
                </c:manualLayout>
              </c:layout>
              <c:tx>
                <c:rich>
                  <a:bodyPr/>
                  <a:lstStyle/>
                  <a:p>
                    <a:fld id="{1007CC76-4A58-47C9-990F-F503E9B7C041}"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27</c:v>
                </c:pt>
                <c:pt idx="2">
                  <c:v>9</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27</c:v>
                </c:pt>
                <c:pt idx="2">
                  <c:v>10</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3.9924774084057729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2.699214587076029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24</c:v>
                </c:pt>
                <c:pt idx="2">
                  <c:v>20</c:v>
                </c:pt>
                <c:pt idx="3">
                  <c:v>4</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0.10937387244387205"/>
                </c:manualLayout>
              </c:layout>
              <c:tx>
                <c:rich>
                  <a:bodyPr/>
                  <a:lstStyle/>
                  <a:p>
                    <a:fld id="{83C524CE-D1B4-4174-8AAB-70C441344D60}"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36</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3.378250114804885E-2"/>
                  <c:y val="-0.1093738724438720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35</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13</c:v>
                </c:pt>
                <c:pt idx="1">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7D2A8862-4F05-4456-8166-A9544F34265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CF0E9DA9-9DF9-4ED9-A6A6-608BBBFDADA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02BB40FE-8697-46D2-867F-1A209B99E15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a:lstStyle/>
                  <a:p>
                    <a:fld id="{CCA1A092-9404-416E-8392-FE9D8A20DF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51AED1AD-BA49-4B17-BC87-77671F7E90E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9DEC6C6A-6BDC-4CF3-A127-F0602ADF01F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590CD345-6460-43F4-91EA-D4152BC6E5C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D65E268-8098-43E1-9937-4D949F506A8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9444F015-2E44-40E8-801B-70C59087EE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 ~</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0.83</c:v>
                </c:pt>
                <c:pt idx="3">
                  <c:v>0</c:v>
                </c:pt>
                <c:pt idx="4">
                  <c:v>0.83</c:v>
                </c:pt>
                <c:pt idx="5">
                  <c:v>0.83</c:v>
                </c:pt>
                <c:pt idx="6">
                  <c:v>0</c:v>
                </c:pt>
                <c:pt idx="7">
                  <c:v>0.33</c:v>
                </c:pt>
                <c:pt idx="8">
                  <c:v>0.69</c:v>
                </c:pt>
                <c:pt idx="9">
                  <c:v>0</c:v>
                </c:pt>
                <c:pt idx="11">
                  <c:v>0.83</c:v>
                </c:pt>
                <c:pt idx="12">
                  <c:v>0.66</c:v>
                </c:pt>
                <c:pt idx="13">
                  <c:v>0.73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F777374-3FC1-4EA7-851D-8622B5F9DD9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C113051-07C0-4A15-B19F-3A03590606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D6CD485-FC11-46CC-A423-E3898BD797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BE788096-944B-472A-AB48-E4C561C412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CBDE0F51-B85D-4162-BDF0-B76D102F7A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7072C84-B978-47FF-8673-4E967AED38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43C26ED-DD18-4F91-BD77-CBDB560357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3BBB10E-F2E3-4D1D-88BC-1F31685F56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539820C-0179-4757-95E4-2FC3CD94E8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0.17000000000000004</c:v>
                </c:pt>
                <c:pt idx="2">
                  <c:v>1</c:v>
                </c:pt>
                <c:pt idx="3">
                  <c:v>1</c:v>
                </c:pt>
                <c:pt idx="4">
                  <c:v>0.17000000000000004</c:v>
                </c:pt>
                <c:pt idx="5">
                  <c:v>0.17000000000000004</c:v>
                </c:pt>
                <c:pt idx="6">
                  <c:v>1</c:v>
                </c:pt>
                <c:pt idx="7">
                  <c:v>0.66999999999999993</c:v>
                </c:pt>
                <c:pt idx="8">
                  <c:v>0.31000000000000005</c:v>
                </c:pt>
                <c:pt idx="9">
                  <c:v>1</c:v>
                </c:pt>
                <c:pt idx="10">
                  <c:v>1</c:v>
                </c:pt>
                <c:pt idx="11">
                  <c:v>0.17000000000000004</c:v>
                </c:pt>
                <c:pt idx="12">
                  <c:v>0.33999999999999997</c:v>
                </c:pt>
                <c:pt idx="13">
                  <c:v>0.27</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83%</c:v>
                  </c:pt>
                  <c:pt idx="4">
                    <c:v>83%</c:v>
                  </c:pt>
                  <c:pt idx="5">
                    <c:v>83%</c:v>
                  </c:pt>
                  <c:pt idx="7">
                    <c:v>33%</c:v>
                  </c:pt>
                  <c:pt idx="8">
                    <c:v>69%</c:v>
                  </c:pt>
                  <c:pt idx="11">
                    <c:v>83%</c:v>
                  </c:pt>
                  <c:pt idx="12">
                    <c:v>66%</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08BFC45B-1CB7-4126-B110-5F848834DE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780A560B-DCA5-4455-A3BF-1046BBBC66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A786AD2-7F80-46B6-82EE-A8AE970B8E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10675E1A-4566-44A9-BDF2-7AFA6BEADE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31D960A-CE06-4E06-803B-E789478FA6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4E1F9CAA-6C5E-4926-B4C9-7F55B751B2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5220F662-9F56-4BC5-A3BC-A5D8696751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C7B3627-5A7E-468E-9517-9043BA3BF8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6AC661D-4453-4327-8336-B6AE91A59A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DDA3327-3AFA-4C89-B871-79D9295D58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13AAE83-EF4F-4BD8-B04A-6797F8B6D3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BD08C7B-68DB-4432-BA70-66443479AB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8E6DB87-BCE1-45CB-B2AD-58E169C59F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F3D05294-6DF4-4732-B841-817DA0E733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0.74</c:v>
                </c:pt>
                <c:pt idx="3">
                  <c:v>0.81</c:v>
                </c:pt>
                <c:pt idx="4">
                  <c:v>0.8</c:v>
                </c:pt>
                <c:pt idx="5">
                  <c:v>0.81</c:v>
                </c:pt>
                <c:pt idx="7">
                  <c:v>0</c:v>
                </c:pt>
                <c:pt idx="8">
                  <c:v>0.76</c:v>
                </c:pt>
                <c:pt idx="9">
                  <c:v>0.79</c:v>
                </c:pt>
                <c:pt idx="10">
                  <c:v>0.8</c:v>
                </c:pt>
                <c:pt idx="11">
                  <c:v>0.82</c:v>
                </c:pt>
                <c:pt idx="12">
                  <c:v>0.84</c:v>
                </c:pt>
                <c:pt idx="13">
                  <c:v>0.88</c:v>
                </c:pt>
                <c:pt idx="14">
                  <c:v>0.91</c:v>
                </c:pt>
                <c:pt idx="15">
                  <c:v>0.92</c:v>
                </c:pt>
                <c:pt idx="16">
                  <c:v>0.72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92584C79-B2EB-4446-9372-A8B0E7FBC3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FA5EC3F1-780E-4C52-B9B2-BEA3143DC4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D9FE59B-5225-4480-9580-CC761808C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D067F21F-67E5-4C1C-B49A-C15637FE9A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1DD28AB1-85F0-41DD-B98F-E7F4BCA47D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E01FE2E8-E5DF-4724-9951-BED36FDE05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4FA704D-AA31-409F-91CA-B0FA7836C0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CE9CA81-0E42-4B2D-8435-34C18071E5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08DB708-772D-4152-AE21-20053D2FAD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57A01BAA-FF07-4CA4-88C1-D7E0AE73F3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56C6843-D32D-4F53-BCE7-22BC57698B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D05943C0-C32C-4D65-9DE3-A24BAF5F4C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6EDAC434-F583-420D-B2AF-4CFB1EBB3A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509D4DF2-CD64-457B-B96F-418B0C1D41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0.26</c:v>
                </c:pt>
                <c:pt idx="3">
                  <c:v>0.18999999999999995</c:v>
                </c:pt>
                <c:pt idx="4">
                  <c:v>0.19999999999999996</c:v>
                </c:pt>
                <c:pt idx="5">
                  <c:v>0.18999999999999995</c:v>
                </c:pt>
                <c:pt idx="6">
                  <c:v>1</c:v>
                </c:pt>
                <c:pt idx="7">
                  <c:v>1</c:v>
                </c:pt>
                <c:pt idx="8">
                  <c:v>0.24</c:v>
                </c:pt>
                <c:pt idx="9">
                  <c:v>0.20999999999999996</c:v>
                </c:pt>
                <c:pt idx="10">
                  <c:v>0.19999999999999996</c:v>
                </c:pt>
                <c:pt idx="11">
                  <c:v>0.18000000000000005</c:v>
                </c:pt>
                <c:pt idx="12">
                  <c:v>0.16000000000000003</c:v>
                </c:pt>
                <c:pt idx="13">
                  <c:v>0.12</c:v>
                </c:pt>
                <c:pt idx="14">
                  <c:v>8.9999999999999969E-2</c:v>
                </c:pt>
                <c:pt idx="15">
                  <c:v>7.999999999999996E-2</c:v>
                </c:pt>
                <c:pt idx="16">
                  <c:v>0.28000000000000003</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83%</c:v>
                  </c:pt>
                  <c:pt idx="2">
                    <c:v>74%</c:v>
                  </c:pt>
                  <c:pt idx="3">
                    <c:v>81%</c:v>
                  </c:pt>
                  <c:pt idx="4">
                    <c:v>80%</c:v>
                  </c:pt>
                  <c:pt idx="5">
                    <c:v>81%</c:v>
                  </c:pt>
                  <c:pt idx="8">
                    <c:v>76%</c:v>
                  </c:pt>
                  <c:pt idx="9">
                    <c:v>79%</c:v>
                  </c:pt>
                  <c:pt idx="10">
                    <c:v>80%</c:v>
                  </c:pt>
                  <c:pt idx="11">
                    <c:v>82%</c:v>
                  </c:pt>
                  <c:pt idx="12">
                    <c:v>84%</c:v>
                  </c:pt>
                  <c:pt idx="13">
                    <c:v>88%</c:v>
                  </c:pt>
                  <c:pt idx="14">
                    <c:v>91%</c:v>
                  </c:pt>
                  <c:pt idx="15">
                    <c:v>92%</c:v>
                  </c:pt>
                  <c:pt idx="16">
                    <c:v>72%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4184E5AF-3DDE-4C91-AC4A-49ED96F5DFC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853F102-3816-42F6-B98A-C75DFDB8A17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A914BB7D-2513-4326-A4FF-8707F6E5784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996A531-4BED-4B9B-B30D-8A1BE82B44C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729CCD9-D8A8-4201-9CB3-746ECBD6B30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5E3067B-F0F2-43EB-B2D8-590AB1F2351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73CB554F-A12F-42BA-B0AC-2D3850C275D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0.77</c:v>
                </c:pt>
                <c:pt idx="6">
                  <c:v>0.77</c:v>
                </c:pt>
                <c:pt idx="7">
                  <c:v>0.83</c:v>
                </c:pt>
                <c:pt idx="8">
                  <c:v>0.82</c:v>
                </c:pt>
                <c:pt idx="9">
                  <c:v>0.85</c:v>
                </c:pt>
                <c:pt idx="13">
                  <c:v>0.81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91950D9-D029-4C31-9BBF-7C70D890D4B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0A965E80-59D1-417A-8D02-8E8976790A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23F90E73-4A6E-4EF6-89D2-93AB688F41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07398A93-C03E-4CDB-991B-99278CAC26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27AD591-C029-41F5-B128-8E42D259F8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82AE02D-D24E-48CE-B704-32214829DC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E3918E79-0A49-4694-971D-E3AAA06CDB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0.22999999999999998</c:v>
                </c:pt>
                <c:pt idx="6">
                  <c:v>0.22999999999999998</c:v>
                </c:pt>
                <c:pt idx="7">
                  <c:v>0.17000000000000004</c:v>
                </c:pt>
                <c:pt idx="8">
                  <c:v>0.18000000000000005</c:v>
                </c:pt>
                <c:pt idx="9">
                  <c:v>0.15000000000000002</c:v>
                </c:pt>
                <c:pt idx="10">
                  <c:v>1</c:v>
                </c:pt>
                <c:pt idx="11">
                  <c:v>1</c:v>
                </c:pt>
                <c:pt idx="12">
                  <c:v>1</c:v>
                </c:pt>
                <c:pt idx="13">
                  <c:v>0.18999999999999995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83%</c:v>
                  </c:pt>
                  <c:pt idx="5">
                    <c:v>77%</c:v>
                  </c:pt>
                  <c:pt idx="6">
                    <c:v>77%</c:v>
                  </c:pt>
                  <c:pt idx="7">
                    <c:v>83%</c:v>
                  </c:pt>
                  <c:pt idx="8">
                    <c:v>82%</c:v>
                  </c:pt>
                  <c:pt idx="9">
                    <c:v>85%</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B9DC0F4-C46C-4ACD-8BCE-F1C439EB4B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C92B331F-2843-4DFF-9B55-EF8FDF555D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E1F520A3-CACE-4B4B-B958-43B2ECA0EC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789EFFA-3C84-4B6F-B8CC-A0BEA6E806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DFB2E65F-2070-4310-ACAC-E0A76E3B21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B1D94D94-D1D8-46C2-B1E9-00ECE8A670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1464981F-95DC-4108-985B-9B28182819C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A31E8D16-F9FE-4B63-BF14-52B7A19DF2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106A184F-A5A3-4FF5-A8AD-9DB799D656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84FEA48E-8BF8-477A-8086-B412883D47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55B2A52B-F9CC-43FA-BDA5-E6E1F01C2D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5EF946AF-F6AB-4DF7-8B9C-70A55D765A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63A9DEB-6B5C-467D-9DBD-E3B8094127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EABF8B2-229D-4AE6-A250-432C0D7DE7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EE65E880-1CEC-4559-B54C-DF2E0BD5B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F2CD8CAE-35CF-460E-96ED-841DB19529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34FCCFF-1599-4452-85B6-6B66301DF1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0.75</c:v>
                </c:pt>
                <c:pt idx="3">
                  <c:v>0.85</c:v>
                </c:pt>
                <c:pt idx="4">
                  <c:v>0.81</c:v>
                </c:pt>
                <c:pt idx="5">
                  <c:v>0.82</c:v>
                </c:pt>
                <c:pt idx="6">
                  <c:v>0.75</c:v>
                </c:pt>
                <c:pt idx="7">
                  <c:v>0.82</c:v>
                </c:pt>
                <c:pt idx="8">
                  <c:v>0.85</c:v>
                </c:pt>
                <c:pt idx="9">
                  <c:v>0.87</c:v>
                </c:pt>
                <c:pt idx="10">
                  <c:v>0.84</c:v>
                </c:pt>
                <c:pt idx="11">
                  <c:v>0.66</c:v>
                </c:pt>
                <c:pt idx="12">
                  <c:v>0.82</c:v>
                </c:pt>
                <c:pt idx="13">
                  <c:v>0.78</c:v>
                </c:pt>
                <c:pt idx="14">
                  <c:v>0.8</c:v>
                </c:pt>
                <c:pt idx="15">
                  <c:v>0.81</c:v>
                </c:pt>
                <c:pt idx="16">
                  <c:v>0.8</c:v>
                </c:pt>
                <c:pt idx="17">
                  <c:v>0.82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7C527BE7-D495-4017-A929-40D93F2575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0035242-3CB8-40D1-9A4D-4287085E6B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982864E1-3B27-4A9A-8801-E755873668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DD421AC4-A89A-470C-BBEF-E4A8B7C629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6BD423E5-BA82-486C-B035-8867D8344C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235A634D-C5F7-4FE4-8CB3-DAC5F3FCFD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D37122B-9D61-4B06-8CF7-4285FE78CC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6823963-7121-4793-B4B2-516CA1D622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7E2C8AA-4321-410A-8814-C89D27D4A8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4E967F8-822E-452C-B58E-F5A89C98F3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FA2EE1D8-0048-4B1B-A9CC-7B9D1DE752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2BB2A97E-BBF9-403C-889B-3C180E7B15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A086CE6-75A0-4CA7-9535-08CE951D60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5087854-CDE2-4018-A65C-0EB907439B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B6137FDD-325F-40AB-B02B-8CAC7612D8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DD1BAF8-38A6-4BFB-85BE-8F2209412A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33497330-E84D-4650-8ED6-52991AFE3C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0.25</c:v>
                </c:pt>
                <c:pt idx="3">
                  <c:v>0.15000000000000002</c:v>
                </c:pt>
                <c:pt idx="4">
                  <c:v>0.18999999999999995</c:v>
                </c:pt>
                <c:pt idx="5">
                  <c:v>0.18000000000000005</c:v>
                </c:pt>
                <c:pt idx="6">
                  <c:v>0.25</c:v>
                </c:pt>
                <c:pt idx="7">
                  <c:v>0.18000000000000005</c:v>
                </c:pt>
                <c:pt idx="8">
                  <c:v>0.15000000000000002</c:v>
                </c:pt>
                <c:pt idx="9">
                  <c:v>0.13</c:v>
                </c:pt>
                <c:pt idx="10">
                  <c:v>0.16000000000000003</c:v>
                </c:pt>
                <c:pt idx="11">
                  <c:v>0.33999999999999997</c:v>
                </c:pt>
                <c:pt idx="12">
                  <c:v>0.18000000000000005</c:v>
                </c:pt>
                <c:pt idx="13">
                  <c:v>0.21999999999999997</c:v>
                </c:pt>
                <c:pt idx="14">
                  <c:v>0.19999999999999996</c:v>
                </c:pt>
                <c:pt idx="15">
                  <c:v>0.18999999999999995</c:v>
                </c:pt>
                <c:pt idx="16">
                  <c:v>0.19999999999999996</c:v>
                </c:pt>
                <c:pt idx="17">
                  <c:v>0.18000000000000005</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83%</c:v>
                  </c:pt>
                  <c:pt idx="2">
                    <c:v>75%</c:v>
                  </c:pt>
                  <c:pt idx="3">
                    <c:v>85%</c:v>
                  </c:pt>
                  <c:pt idx="4">
                    <c:v>81%</c:v>
                  </c:pt>
                  <c:pt idx="5">
                    <c:v>82%</c:v>
                  </c:pt>
                  <c:pt idx="6">
                    <c:v>75%</c:v>
                  </c:pt>
                  <c:pt idx="7">
                    <c:v>82%</c:v>
                  </c:pt>
                  <c:pt idx="8">
                    <c:v>85%</c:v>
                  </c:pt>
                  <c:pt idx="9">
                    <c:v>87%</c:v>
                  </c:pt>
                  <c:pt idx="10">
                    <c:v>84%</c:v>
                  </c:pt>
                  <c:pt idx="11">
                    <c:v>66%</c:v>
                  </c:pt>
                  <c:pt idx="12">
                    <c:v>82%</c:v>
                  </c:pt>
                  <c:pt idx="13">
                    <c:v>78%</c:v>
                  </c:pt>
                  <c:pt idx="14">
                    <c:v>80%</c:v>
                  </c:pt>
                  <c:pt idx="15">
                    <c:v>81%</c:v>
                  </c:pt>
                  <c:pt idx="16">
                    <c:v>80%</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3D99D42-F58A-49D6-8CDC-B663C989DD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3AA8C18F-E604-469A-A10D-6D51FB031FE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564826A0-12B2-4A2E-A594-EEE55F3740F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BE3F7AB2-C3FA-42F6-B557-B1D23C1C68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0E3FC8C2-582D-4D7D-B2B8-2147157110D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480C6A1D-4460-4258-9354-3DA75159AD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87A6E866-6F36-4395-A25F-C16E9A81B71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FAEF4C87-361C-4DB8-8CB1-9BEBB0B5A1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B06D06CE-9C4A-46CA-9807-4151D3E378D7}"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B49080DC-B41C-4C40-BE25-043C107B2F5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B016BCE5-BFF2-4BED-A2FD-57F8CE684EA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64B2425D-606D-4720-A241-9C877121B5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B362DAA9-F342-4793-ACAB-BFBDB329B8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C2BB64EC-2EF8-44DC-AD3F-1DACDC54E45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F66CF571-6E8B-4643-8DB2-3A4ED6E0453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0.83</c:v>
                </c:pt>
                <c:pt idx="3">
                  <c:v>0</c:v>
                </c:pt>
                <c:pt idx="4" formatCode="0%">
                  <c:v>0.82</c:v>
                </c:pt>
                <c:pt idx="5" formatCode="0%">
                  <c:v>0.83</c:v>
                </c:pt>
                <c:pt idx="6" formatCode="0%">
                  <c:v>0.87</c:v>
                </c:pt>
                <c:pt idx="7" formatCode="0%">
                  <c:v>0.87</c:v>
                </c:pt>
                <c:pt idx="8" formatCode="0%">
                  <c:v>0.97</c:v>
                </c:pt>
                <c:pt idx="9" formatCode="0%">
                  <c:v>0.72</c:v>
                </c:pt>
                <c:pt idx="10" formatCode="0%">
                  <c:v>0.77</c:v>
                </c:pt>
                <c:pt idx="11" formatCode="0%">
                  <c:v>0.67</c:v>
                </c:pt>
                <c:pt idx="12" formatCode="0%">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0E44E419-89A0-42FC-ACF0-8A2CC009297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AB42CE76-9FC5-4D4C-AFC9-538E42BA35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530ADF6A-5E28-4172-A692-6196B537BE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9C035F25-8764-4CA0-B252-0E8F4C47E6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51FF3D0B-58BE-4A62-96DF-8228F559BC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748FF7FF-72E8-4E54-A03D-6650A6921C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BED8F043-3760-4C3C-97A4-0C80B3D544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EA05B485-F35A-40A0-BDB2-7EBA534B35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A0D6DEB6-62CE-4C37-AD18-F2A69FBC6F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AF7FEDBA-EAF3-476E-B1BA-5512AF4709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E1BED245-EDED-4F19-B189-45FE8DB4B8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56C0E2F7-228D-4F4E-A807-B87552AE94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57ACABC3-7011-4C47-860D-4C9B94B787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92AA4E89-AFBF-4D12-B14F-8DB2500887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875B304B-6F4E-48EF-9717-7F91C93EF7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0.18000000000000005</c:v>
                </c:pt>
                <c:pt idx="5">
                  <c:v>0.17000000000000004</c:v>
                </c:pt>
                <c:pt idx="6">
                  <c:v>0.13</c:v>
                </c:pt>
                <c:pt idx="7">
                  <c:v>0.13</c:v>
                </c:pt>
                <c:pt idx="8">
                  <c:v>3.0000000000000027E-2</c:v>
                </c:pt>
                <c:pt idx="9">
                  <c:v>0.28000000000000003</c:v>
                </c:pt>
                <c:pt idx="10">
                  <c:v>0.22999999999999998</c:v>
                </c:pt>
                <c:pt idx="11">
                  <c:v>0.32999999999999996</c:v>
                </c:pt>
                <c:pt idx="12">
                  <c:v>0.25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83%</c:v>
                  </c:pt>
                  <c:pt idx="4">
                    <c:v>82%</c:v>
                  </c:pt>
                  <c:pt idx="5">
                    <c:v>83%</c:v>
                  </c:pt>
                  <c:pt idx="6">
                    <c:v>87%</c:v>
                  </c:pt>
                  <c:pt idx="7">
                    <c:v>87%</c:v>
                  </c:pt>
                  <c:pt idx="8">
                    <c:v>97%</c:v>
                  </c:pt>
                  <c:pt idx="9">
                    <c:v>72%</c:v>
                  </c:pt>
                  <c:pt idx="10">
                    <c:v>77%</c:v>
                  </c:pt>
                  <c:pt idx="11">
                    <c:v>67%</c:v>
                  </c:pt>
                  <c:pt idx="12">
                    <c:v>75%</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14888427-4358-4851-A422-FDEE5205A0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2B08C761-8E34-4651-91EC-BD430DBF7B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763A9940-C5D3-4F70-ADDA-9D6F72A3BB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6708D999-67B7-43C9-8A4B-665B70C9AF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28FB0743-4E68-4074-9948-B7A97CD5B0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FF65F704-8AF2-41C7-AA77-6BEBEBCB6F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0E0B9591-E1B9-454A-84AF-6C7DBA0365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9625E068-C49F-4BED-9DF0-E80AD23785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DA306AB4-F1CA-445E-AB66-61E374BE7B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91F6F6C-BAD8-4777-8CCB-7D7E578FC6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0954135A-4C21-438F-A8A1-882B7E8A25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9048E838-6083-43E8-826E-CBB6E6DD3C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0.8</c:v>
                </c:pt>
                <c:pt idx="3">
                  <c:v>0.78</c:v>
                </c:pt>
                <c:pt idx="4">
                  <c:v>0.91</c:v>
                </c:pt>
                <c:pt idx="5">
                  <c:v>0.78</c:v>
                </c:pt>
                <c:pt idx="6">
                  <c:v>0.74</c:v>
                </c:pt>
                <c:pt idx="7" formatCode="0%;;">
                  <c:v>0</c:v>
                </c:pt>
                <c:pt idx="8" formatCode="0%;;">
                  <c:v>0</c:v>
                </c:pt>
                <c:pt idx="9" formatCode="0%;;">
                  <c:v>0.82</c:v>
                </c:pt>
                <c:pt idx="10" formatCode="0%;;">
                  <c:v>0.83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2E0D968D-E9B2-492E-9F1B-2CB8E5054C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9B7E94DD-5803-4986-97F0-47D376FC27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AA6C988-458A-404E-BE9C-88AA05F9C3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67DD3438-12BF-45BC-B2B5-45F08E7FF5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D2166855-B7CE-4DE3-A4F2-E693560A68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0431DBD6-98EB-40B4-9F6E-8983E310FA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1B6CF0BC-9BFE-4915-AD1E-7B81DA19B6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C7B187A0-C4D0-4D37-B2B8-BC2F47361A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4126EEE3-D65D-40DC-86C1-5F86DC6C8A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2D47B728-AA83-40B4-AAD0-DC564F5032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7EF85816-21A9-4279-8BDC-6A2E5ABE0F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ABE47D01-BD9A-4A5F-8BB0-1734613327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36DD0CA7-2578-43B0-9D25-775471C988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0.19999999999999996</c:v>
                </c:pt>
                <c:pt idx="3">
                  <c:v>0.21999999999999997</c:v>
                </c:pt>
                <c:pt idx="4">
                  <c:v>8.9999999999999969E-2</c:v>
                </c:pt>
                <c:pt idx="5">
                  <c:v>0.21999999999999997</c:v>
                </c:pt>
                <c:pt idx="6">
                  <c:v>0.26</c:v>
                </c:pt>
                <c:pt idx="8">
                  <c:v>1</c:v>
                </c:pt>
                <c:pt idx="9">
                  <c:v>0.18000000000000005</c:v>
                </c:pt>
                <c:pt idx="10">
                  <c:v>0.17000000000000004</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80%</c:v>
                  </c:pt>
                  <c:pt idx="3">
                    <c:v>78%</c:v>
                  </c:pt>
                  <c:pt idx="4">
                    <c:v>91%</c:v>
                  </c:pt>
                  <c:pt idx="5">
                    <c:v>78%</c:v>
                  </c:pt>
                  <c:pt idx="6">
                    <c:v>74%</c:v>
                  </c:pt>
                  <c:pt idx="9">
                    <c:v>82%</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57</c:v>
                </c:pt>
                <c:pt idx="1">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20</c:v>
                </c:pt>
                <c:pt idx="1">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9.2134094040133216E-3"/>
                  <c:y val="0"/>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1.4983760459093793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31</c:v>
                </c:pt>
                <c:pt idx="2">
                  <c:v>22</c:v>
                </c:pt>
                <c:pt idx="3">
                  <c:v>10</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65</c:v>
                </c:pt>
                <c:pt idx="1">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35</c:v>
                </c:pt>
                <c:pt idx="1">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36</c:v>
                </c:pt>
                <c:pt idx="2">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0.47</c:v>
                </c:pt>
                <c:pt idx="1">
                  <c:v>0.53</c:v>
                </c:pt>
                <c:pt idx="2">
                  <c:v>0.61</c:v>
                </c:pt>
                <c:pt idx="3">
                  <c:v>0.63</c:v>
                </c:pt>
                <c:pt idx="4">
                  <c:v>0.63</c:v>
                </c:pt>
                <c:pt idx="5">
                  <c:v>0.63</c:v>
                </c:pt>
                <c:pt idx="6">
                  <c:v>0.65</c:v>
                </c:pt>
                <c:pt idx="7">
                  <c:v>0.65</c:v>
                </c:pt>
                <c:pt idx="8">
                  <c:v>0.65</c:v>
                </c:pt>
                <c:pt idx="9">
                  <c:v>0.7</c:v>
                </c:pt>
                <c:pt idx="10">
                  <c:v>0.71</c:v>
                </c:pt>
                <c:pt idx="11">
                  <c:v>0.71</c:v>
                </c:pt>
                <c:pt idx="12">
                  <c:v>0.72</c:v>
                </c:pt>
                <c:pt idx="13">
                  <c:v>0.73</c:v>
                </c:pt>
                <c:pt idx="14">
                  <c:v>0.75</c:v>
                </c:pt>
                <c:pt idx="15">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0.1</c:v>
                </c:pt>
                <c:pt idx="1">
                  <c:v>0.75</c:v>
                </c:pt>
                <c:pt idx="2">
                  <c:v>0.49</c:v>
                </c:pt>
                <c:pt idx="3">
                  <c:v>0.24</c:v>
                </c:pt>
                <c:pt idx="4">
                  <c:v>0.06</c:v>
                </c:pt>
                <c:pt idx="5">
                  <c:v>0.16</c:v>
                </c:pt>
                <c:pt idx="6">
                  <c:v>0.01</c:v>
                </c:pt>
                <c:pt idx="7">
                  <c:v>0.02</c:v>
                </c:pt>
                <c:pt idx="8">
                  <c:v>0.13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86</c:v>
                </c:pt>
                <c:pt idx="2">
                  <c:v>56</c:v>
                </c:pt>
                <c:pt idx="3">
                  <c:v>30</c:v>
                </c:pt>
                <c:pt idx="4">
                  <c:v>10</c:v>
                </c:pt>
                <c:pt idx="5">
                  <c:v>27</c:v>
                </c:pt>
                <c:pt idx="6">
                  <c:v>4</c:v>
                </c:pt>
                <c:pt idx="7">
                  <c:v>8</c:v>
                </c:pt>
                <c:pt idx="8">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7</c:v>
                </c:pt>
                <c:pt idx="1">
                  <c:v>68</c:v>
                </c:pt>
                <c:pt idx="2">
                  <c:v>38</c:v>
                </c:pt>
                <c:pt idx="3">
                  <c:v>18</c:v>
                </c:pt>
                <c:pt idx="4">
                  <c:v>2</c:v>
                </c:pt>
                <c:pt idx="5">
                  <c:v>7</c:v>
                </c:pt>
                <c:pt idx="6">
                  <c:v>0</c:v>
                </c:pt>
                <c:pt idx="7">
                  <c:v>1</c:v>
                </c:pt>
                <c:pt idx="8">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86</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c:v>
                </c:pt>
                <c:pt idx="1">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5.5280456424079936E-2"/>
                  <c:y val="-8.67447953865191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1.228454587201782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39</c:v>
                </c:pt>
                <c:pt idx="2">
                  <c:v>7</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0.83</c:v>
                </c:pt>
                <c:pt idx="1">
                  <c:v>0.85</c:v>
                </c:pt>
                <c:pt idx="2">
                  <c:v>0.85</c:v>
                </c:pt>
                <c:pt idx="3">
                  <c:v>0.85</c:v>
                </c:pt>
                <c:pt idx="4">
                  <c:v>0.85</c:v>
                </c:pt>
                <c:pt idx="5">
                  <c:v>0.88</c:v>
                </c:pt>
                <c:pt idx="6">
                  <c:v>0.89</c:v>
                </c:pt>
                <c:pt idx="7">
                  <c:v>0.89</c:v>
                </c:pt>
                <c:pt idx="8">
                  <c:v>0.89</c:v>
                </c:pt>
                <c:pt idx="9">
                  <c:v>0.9</c:v>
                </c:pt>
                <c:pt idx="10">
                  <c:v>0.9</c:v>
                </c:pt>
                <c:pt idx="11">
                  <c:v>0.91</c:v>
                </c:pt>
                <c:pt idx="12">
                  <c:v>0.91</c:v>
                </c:pt>
                <c:pt idx="13">
                  <c:v>0.93</c:v>
                </c:pt>
                <c:pt idx="14">
                  <c:v>0.94</c:v>
                </c:pt>
                <c:pt idx="15">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15</c:v>
                </c:pt>
                <c:pt idx="1">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5.8351592892084372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1.4983760459093793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33</c:v>
                </c:pt>
                <c:pt idx="2">
                  <c:v>10</c:v>
                </c:pt>
                <c:pt idx="3">
                  <c:v>6</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1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FRIMLEY INTEGRATED CARE SYSTEM</a:t>
            </a:r>
            <a:endParaRPr lang="en-GB" sz="41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50920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FRIMLEY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FRIMLEY INTEGRATED CARE SYSTEM, 29,174</a:t>
            </a:r>
            <a:r>
              <a:rPr lang="en-GB" sz="1600"/>
              <a:t> questionnaires were sent out, and </a:t>
            </a:r>
            <a:r>
              <a:rPr lang="en-GB" sz="1600" b="1">
                <a:solidFill>
                  <a:srgbClr val="005EB8"/>
                </a:solidFill>
              </a:rPr>
              <a:t>7,897</a:t>
            </a:r>
            <a:r>
              <a:rPr lang="en-GB" sz="1600"/>
              <a:t> were returned completed. This represents a response rate of </a:t>
            </a:r>
            <a:r>
              <a:rPr lang="en-GB" sz="1600" b="1">
                <a:solidFill>
                  <a:srgbClr val="005EB8"/>
                </a:solidFill>
              </a:rPr>
              <a:t>27%</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29,174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7,897</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27%</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71%</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60%</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76%</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66%</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3,900;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7,121;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2,400;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7,709;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7,862;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29,174</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7,897</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27%</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92%</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82%</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67%</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3,432;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7,483;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7,362;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7,036;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7,432;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14003710"/>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55261523"/>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8499609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032527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521190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755932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550591157"/>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(7,864); ICS 2025 (7,862); PCN bases range from 171 to 953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1777835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7683368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69469631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66359698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57168607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53361323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78%</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99078100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0374908"/>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90338721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1645156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71386431"/>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FARNBOROUGH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WINDSOR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589684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7726206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(7,862); PCN bases range from 171 to 953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06613421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4763134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54539742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11606311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(7,847); PCN bases range from 171 to 948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2823893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40878888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25737176"/>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0062565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27121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144203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28494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556638531"/>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(7,398); ICS 2025 (7,392); PCN bases range from 154 to 910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3849492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9589245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057775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827655292"/>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587824813"/>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65013995"/>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994162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625188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0376756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SLOUGH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MAIDENHEAD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106177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469066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9525940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(7,392); PCN bases range from 154 to 910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5355158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792693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34624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220162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40041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040579955"/>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(4,299); ICS 2025 (4,551); PCN bases range from 99 to 504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3718624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4737773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993591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610356040"/>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633374907"/>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FRIMLEY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02153787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131477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3094704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ALDERSHOT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676533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022495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7802700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(4,551); PCN bases range from 99 to 504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36466237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5174679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7916390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018729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687915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421367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57%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55052923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(2,951); ICS 2025 (3,414); PCN bases range from 94 to 384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7831804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6699956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82705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568232412"/>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163739625"/>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FRIMLEY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045548668"/>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81597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641334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FARNBOROUGH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846709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997282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1741908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(3,414); PCN bases range from 94 to 384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6786218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05772468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8904533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(7,676); PCN bases range from 166 to 933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2597788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56401088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8861617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01938124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(4,979); PCN bases range from 50 to 678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85186984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044538705"/>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7471753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2908277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703981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401743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086070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6308542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(7,272); ICS 2025 (7,362); PCN bases range from 163 to 888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293221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316504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935789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02290123"/>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1245375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52560624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137067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1703668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HEALTH TRIANGLE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ASCOT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86661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000952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3553263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(7,362); PCN bases range from 163 to 888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91201497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3213960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131672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983526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363768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77099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25669452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(5,700); ICS 2025 (5,746); PCN bases range from 126 to 697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1690900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042209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146498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92312545"/>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37650153"/>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2111164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89079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24861356"/>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BRACCAN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WINDSOR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710951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728883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4533450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(5,746); PCN bases range from 126 to 697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46036012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7111475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8566327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315991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143974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669591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0012950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(7,711); ICS 2025 (7,709); PCN bases range from 170 to 936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402203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803248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3156084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29956384"/>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75194479"/>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69561941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168885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8405040"/>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ASCOT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MAIDENHEAD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308105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951792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2219148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(7,709); PCN bases range from 170 to 936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5978770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532768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7584843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189458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514322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992725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42747484"/>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(6,817); ICS 2025 (6,916); PCN bases range from 154 to 846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295218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46823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022223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28952335"/>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01776789"/>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20620916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97707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59086483"/>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LOCC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WINDSOR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457710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636659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818635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(6,916); PCN bases range from 154 to 846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08894159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65084779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40843835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619704418"/>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11276613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(7,601); PCN bases range from 168 to 926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155931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317794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6572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947081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539137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2315858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(7,442); ICS 2025 (7,517); PCN bases range from 161 to 927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0628098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6573111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4032474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41468930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88848869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06382813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732849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8864664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548217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923966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368797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92537584"/>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(7,430); ICS 2025 (7,509); PCN bases range from 163 to 926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0889968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3669586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9068736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1416996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57170820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74564753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619152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25314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769480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357365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671602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4743980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(5,593); ICS 2025 (5,684); PCN bases range from 121 to 690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251973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27608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2093979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8863594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80642484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73267587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668905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08529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329102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339415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844459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8444018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(7,192); ICS 2025 (7,243); PCN bases range from 158 to 884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660681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930373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666550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60812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6585968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62283440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186467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92776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739099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76097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937305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5227348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(7,352); ICS 2025 (7,432); PCN bases range from 161 to 916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2378532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125571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26068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5466671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11348290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37819249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9393403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1641487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590625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672692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666365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2982917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(6,966); ICS 2025 (7,036); PCN bases range from 153 to 864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435071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445419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313847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463311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14658735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28154991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437219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042372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65626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52210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121385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9625951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(7,377); ICS 2025 (7,483); PCN bases range from 167 to 919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324577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5053928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8508058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42383891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32487843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41997209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379507721"/>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 to 4,284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997902547"/>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85 to 6,738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172190918"/>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36 to 7,356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706649383"/>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61 to 1,604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33267115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687770423"/>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063198955"/>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06239889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5269989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116867438"/>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93595464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(7,509).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554011212"/>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50654202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2,461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01343837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137 to 3,646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10706641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748739943"/>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47 to 2,410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592355787"/>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67287226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(7,509).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953120433"/>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FRIMLEY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6935210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090173498"/>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69136746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53623736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31569215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 to 3,748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677510713"/>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93 to 5,572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488010653"/>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1,168 to 6,294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1471844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FRIMLEY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576868975"/>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(7,509).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38270124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911354505"/>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15862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72811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3292677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(2,331). ICS 2025 (2,400);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4017415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3627785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63961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12633194"/>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59595513"/>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67589726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4090502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473009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46089469"/>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113942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8167658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18150405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(3,204); ICS 2025 (3,432); PCN bases range from 72 to 388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519663665"/>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907711008"/>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4920864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3141784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7486760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63276785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8021655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4566642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FARNBOROUGH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BRACCAN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FARNHAM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MAIDENHEAD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815598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91616214"/>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(3,432); PCN bases range from 72 to 388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43601029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43400795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9284013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116817912"/>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(7,866); PCN bases range from 171 to 953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3280164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21611845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0994615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1822812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992284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324625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514646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6487177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(7,095); ICS 2025 (7,121); PCN bases range from 160 to 879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409160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757871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557506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29055966"/>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06043792"/>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304785213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915400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8042805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CENTRAL SLOUGH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FARNHAM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SPINE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BRACKNELL AND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LOCC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MAIDENHEAD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WINDSOR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HEALTH 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SURREY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BRACCAN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ALDERSHOT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ASCOT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YATELEY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FLEET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FARNBOROUGH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101379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4320744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(7,121); PCN bases range from 160 to 879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6969824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07957492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FRIMLEY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51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5130415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2983127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(3,791). ICS 2025 (3,900);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060237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1689917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976691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60108248"/>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51384833"/>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21018658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FRIMLEY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3031363368"/>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office/infopath/2007/PartnerControls"/>
    <ds:schemaRef ds:uri="c143a6c5-5942-4b69-8d61-fb579588568f"/>
    <ds:schemaRef ds:uri="http://purl.org/dc/dcmitype/"/>
    <ds:schemaRef ds:uri="http://schemas.openxmlformats.org/package/2006/metadata/core-properties"/>
    <ds:schemaRef ds:uri="http://schemas.microsoft.com/office/2006/documentManagement/types"/>
    <ds:schemaRef ds:uri="57b21b79-5d32-4c3c-9402-b397da5c7a71"/>
    <ds:schemaRef ds:uri="http://schemas.microsoft.com/office/2006/metadata/properties"/>
    <ds:schemaRef ds:uri="http://www.w3.org/XML/1998/namespace"/>
    <ds:schemaRef ds:uri="http://purl.org/dc/terms/"/>
    <ds:schemaRef ds:uri="http://purl.org/dc/elements/1.1/"/>
  </ds:schemaRefs>
</ds:datastoreItem>
</file>

<file path=customXml/itemProps3.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3063</TotalTime>
  <Words>8702</Words>
  <Application>Microsoft Office PowerPoint</Application>
  <PresentationFormat>Widescreen</PresentationFormat>
  <Paragraphs>1504</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1193</cp:revision>
  <dcterms:created xsi:type="dcterms:W3CDTF">2020-01-09T15:19:38Z</dcterms:created>
  <dcterms:modified xsi:type="dcterms:W3CDTF">2025-07-08T16:05:15Z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