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3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6.7565002296097701E-2"/>
                  <c:y val="-7.5430256857842812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0339442799115997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32</c:v>
                </c:pt>
                <c:pt idx="2">
                  <c:v>16</c:v>
                </c:pt>
                <c:pt idx="3">
                  <c:v>9</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0.47</c:v>
                </c:pt>
                <c:pt idx="1">
                  <c:v>0.48</c:v>
                </c:pt>
                <c:pt idx="2">
                  <c:v>0.5</c:v>
                </c:pt>
                <c:pt idx="3">
                  <c:v>0.51</c:v>
                </c:pt>
                <c:pt idx="4">
                  <c:v>0.52</c:v>
                </c:pt>
                <c:pt idx="5">
                  <c:v>0.53</c:v>
                </c:pt>
                <c:pt idx="6">
                  <c:v>0.53</c:v>
                </c:pt>
                <c:pt idx="7">
                  <c:v>0.56000000000000005</c:v>
                </c:pt>
                <c:pt idx="8">
                  <c:v>0.59</c:v>
                </c:pt>
                <c:pt idx="9">
                  <c:v>0.59</c:v>
                </c:pt>
                <c:pt idx="10">
                  <c:v>0.63</c:v>
                </c:pt>
                <c:pt idx="11">
                  <c:v>0.64</c:v>
                </c:pt>
                <c:pt idx="12">
                  <c:v>0.64</c:v>
                </c:pt>
                <c:pt idx="13">
                  <c:v>0.64</c:v>
                </c:pt>
                <c:pt idx="14">
                  <c:v>0.65</c:v>
                </c:pt>
                <c:pt idx="15">
                  <c:v>0.66</c:v>
                </c:pt>
                <c:pt idx="16">
                  <c:v>0.66</c:v>
                </c:pt>
                <c:pt idx="17">
                  <c:v>0.66</c:v>
                </c:pt>
                <c:pt idx="18">
                  <c:v>0.66</c:v>
                </c:pt>
                <c:pt idx="19">
                  <c:v>0.66</c:v>
                </c:pt>
                <c:pt idx="20">
                  <c:v>0.67</c:v>
                </c:pt>
                <c:pt idx="21">
                  <c:v>0.67</c:v>
                </c:pt>
                <c:pt idx="22">
                  <c:v>0.67</c:v>
                </c:pt>
                <c:pt idx="23">
                  <c:v>0.69</c:v>
                </c:pt>
                <c:pt idx="24">
                  <c:v>0.69</c:v>
                </c:pt>
                <c:pt idx="25">
                  <c:v>0.7</c:v>
                </c:pt>
                <c:pt idx="26">
                  <c:v>0.7</c:v>
                </c:pt>
                <c:pt idx="27">
                  <c:v>0.7</c:v>
                </c:pt>
                <c:pt idx="28">
                  <c:v>0.7</c:v>
                </c:pt>
                <c:pt idx="29">
                  <c:v>0.72</c:v>
                </c:pt>
                <c:pt idx="30">
                  <c:v>0.74</c:v>
                </c:pt>
                <c:pt idx="31">
                  <c:v>0.74</c:v>
                </c:pt>
                <c:pt idx="32">
                  <c:v>0.76</c:v>
                </c:pt>
                <c:pt idx="33">
                  <c:v>0.76</c:v>
                </c:pt>
                <c:pt idx="34">
                  <c:v>0.77</c:v>
                </c:pt>
                <c:pt idx="35">
                  <c:v>0.81</c:v>
                </c:pt>
                <c:pt idx="36">
                  <c:v>0.82</c:v>
                </c:pt>
                <c:pt idx="37">
                  <c:v>0.83</c:v>
                </c:pt>
                <c:pt idx="38">
                  <c:v>0.83</c:v>
                </c:pt>
                <c:pt idx="39">
                  <c:v>0.83</c:v>
                </c:pt>
                <c:pt idx="40">
                  <c:v>0.85</c:v>
                </c:pt>
                <c:pt idx="41">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0.37</c:v>
                </c:pt>
                <c:pt idx="1">
                  <c:v>0.23</c:v>
                </c:pt>
                <c:pt idx="2">
                  <c:v>0.4</c:v>
                </c:pt>
                <c:pt idx="3">
                  <c:v>0.12</c:v>
                </c:pt>
                <c:pt idx="4">
                  <c:v>0.03</c:v>
                </c:pt>
                <c:pt idx="5">
                  <c:v>0.18</c:v>
                </c:pt>
                <c:pt idx="6">
                  <c:v>7.0000000000000007E-2</c:v>
                </c:pt>
                <c:pt idx="7">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57</c:v>
                </c:pt>
                <c:pt idx="1">
                  <c:v>49</c:v>
                </c:pt>
                <c:pt idx="2">
                  <c:v>62</c:v>
                </c:pt>
                <c:pt idx="3">
                  <c:v>19</c:v>
                </c:pt>
                <c:pt idx="4">
                  <c:v>10</c:v>
                </c:pt>
                <c:pt idx="5">
                  <c:v>25</c:v>
                </c:pt>
                <c:pt idx="6">
                  <c:v>12</c:v>
                </c:pt>
                <c:pt idx="7">
                  <c:v>44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26</c:v>
                </c:pt>
                <c:pt idx="1">
                  <c:v>9</c:v>
                </c:pt>
                <c:pt idx="2">
                  <c:v>27</c:v>
                </c:pt>
                <c:pt idx="3">
                  <c:v>6</c:v>
                </c:pt>
                <c:pt idx="4">
                  <c:v>1</c:v>
                </c:pt>
                <c:pt idx="5">
                  <c:v>10</c:v>
                </c:pt>
                <c:pt idx="6">
                  <c:v>3</c:v>
                </c:pt>
                <c:pt idx="7">
                  <c:v>15</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17</c:v>
                </c:pt>
                <c:pt idx="1">
                  <c:v>83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14</c:v>
                </c:pt>
                <c:pt idx="1">
                  <c:v>28</c:v>
                </c:pt>
                <c:pt idx="2">
                  <c:v>12</c:v>
                </c:pt>
                <c:pt idx="3">
                  <c:v>26</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0.17</c:v>
                </c:pt>
                <c:pt idx="1">
                  <c:v>0.17</c:v>
                </c:pt>
                <c:pt idx="2">
                  <c:v>0.17</c:v>
                </c:pt>
                <c:pt idx="3">
                  <c:v>0.2</c:v>
                </c:pt>
                <c:pt idx="4">
                  <c:v>0.22</c:v>
                </c:pt>
                <c:pt idx="5">
                  <c:v>0.22</c:v>
                </c:pt>
                <c:pt idx="6">
                  <c:v>0.25</c:v>
                </c:pt>
                <c:pt idx="7">
                  <c:v>0.26</c:v>
                </c:pt>
                <c:pt idx="8">
                  <c:v>0.26</c:v>
                </c:pt>
                <c:pt idx="9">
                  <c:v>0.28000000000000003</c:v>
                </c:pt>
                <c:pt idx="10">
                  <c:v>0.28999999999999998</c:v>
                </c:pt>
                <c:pt idx="11">
                  <c:v>0.3</c:v>
                </c:pt>
                <c:pt idx="12">
                  <c:v>0.34</c:v>
                </c:pt>
                <c:pt idx="13">
                  <c:v>0.35</c:v>
                </c:pt>
                <c:pt idx="14">
                  <c:v>0.36</c:v>
                </c:pt>
                <c:pt idx="15">
                  <c:v>0.36</c:v>
                </c:pt>
                <c:pt idx="16">
                  <c:v>0.37</c:v>
                </c:pt>
                <c:pt idx="17">
                  <c:v>0.37</c:v>
                </c:pt>
                <c:pt idx="18">
                  <c:v>0.37</c:v>
                </c:pt>
                <c:pt idx="19">
                  <c:v>0.4</c:v>
                </c:pt>
                <c:pt idx="20">
                  <c:v>0.4</c:v>
                </c:pt>
                <c:pt idx="21">
                  <c:v>0.4</c:v>
                </c:pt>
                <c:pt idx="22">
                  <c:v>0.41</c:v>
                </c:pt>
                <c:pt idx="23">
                  <c:v>0.43</c:v>
                </c:pt>
                <c:pt idx="24">
                  <c:v>0.43</c:v>
                </c:pt>
                <c:pt idx="25">
                  <c:v>0.43</c:v>
                </c:pt>
                <c:pt idx="26">
                  <c:v>0.45</c:v>
                </c:pt>
                <c:pt idx="27">
                  <c:v>0.45</c:v>
                </c:pt>
                <c:pt idx="28">
                  <c:v>0.49</c:v>
                </c:pt>
                <c:pt idx="29">
                  <c:v>0.49</c:v>
                </c:pt>
                <c:pt idx="30">
                  <c:v>0.51</c:v>
                </c:pt>
                <c:pt idx="31">
                  <c:v>0.52</c:v>
                </c:pt>
                <c:pt idx="32">
                  <c:v>0.52</c:v>
                </c:pt>
                <c:pt idx="33">
                  <c:v>0.53</c:v>
                </c:pt>
                <c:pt idx="34">
                  <c:v>0.53</c:v>
                </c:pt>
                <c:pt idx="35">
                  <c:v>0.53</c:v>
                </c:pt>
                <c:pt idx="36">
                  <c:v>0.55000000000000004</c:v>
                </c:pt>
                <c:pt idx="37">
                  <c:v>0.55000000000000004</c:v>
                </c:pt>
                <c:pt idx="38">
                  <c:v>0.61</c:v>
                </c:pt>
                <c:pt idx="39">
                  <c:v>0.63</c:v>
                </c:pt>
                <c:pt idx="40">
                  <c:v>0.7</c:v>
                </c:pt>
                <c:pt idx="41">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pt idx="16">
                  <c:v>0.41</c:v>
                </c:pt>
                <c:pt idx="17">
                  <c:v>0.41</c:v>
                </c:pt>
                <c:pt idx="18">
                  <c:v>0.41</c:v>
                </c:pt>
                <c:pt idx="19">
                  <c:v>0.41</c:v>
                </c:pt>
                <c:pt idx="20">
                  <c:v>0.41</c:v>
                </c:pt>
                <c:pt idx="21">
                  <c:v>0.41</c:v>
                </c:pt>
                <c:pt idx="22">
                  <c:v>0.41</c:v>
                </c:pt>
                <c:pt idx="23">
                  <c:v>0.41</c:v>
                </c:pt>
                <c:pt idx="24">
                  <c:v>0.41</c:v>
                </c:pt>
                <c:pt idx="25">
                  <c:v>0.41</c:v>
                </c:pt>
                <c:pt idx="26">
                  <c:v>0.41</c:v>
                </c:pt>
                <c:pt idx="27">
                  <c:v>0.41</c:v>
                </c:pt>
                <c:pt idx="28">
                  <c:v>0.41</c:v>
                </c:pt>
                <c:pt idx="29">
                  <c:v>0.41</c:v>
                </c:pt>
                <c:pt idx="30">
                  <c:v>0.41</c:v>
                </c:pt>
                <c:pt idx="31">
                  <c:v>0.41</c:v>
                </c:pt>
                <c:pt idx="32">
                  <c:v>0.41</c:v>
                </c:pt>
                <c:pt idx="33">
                  <c:v>0.41</c:v>
                </c:pt>
                <c:pt idx="34">
                  <c:v>0.41</c:v>
                </c:pt>
                <c:pt idx="35">
                  <c:v>0.41</c:v>
                </c:pt>
                <c:pt idx="36">
                  <c:v>0.41</c:v>
                </c:pt>
                <c:pt idx="37">
                  <c:v>0.41</c:v>
                </c:pt>
                <c:pt idx="38">
                  <c:v>0.41</c:v>
                </c:pt>
                <c:pt idx="39">
                  <c:v>0.41</c:v>
                </c:pt>
                <c:pt idx="40">
                  <c:v>0.41</c:v>
                </c:pt>
                <c:pt idx="41">
                  <c:v>0.41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26</c:v>
                </c:pt>
                <c:pt idx="2">
                  <c:v>15</c:v>
                </c:pt>
                <c:pt idx="3">
                  <c:v>22</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0.18</c:v>
                </c:pt>
                <c:pt idx="1">
                  <c:v>0.19</c:v>
                </c:pt>
                <c:pt idx="2">
                  <c:v>0.22</c:v>
                </c:pt>
                <c:pt idx="3">
                  <c:v>0.23</c:v>
                </c:pt>
                <c:pt idx="4">
                  <c:v>0.23</c:v>
                </c:pt>
                <c:pt idx="5">
                  <c:v>0.24</c:v>
                </c:pt>
                <c:pt idx="6">
                  <c:v>0.25</c:v>
                </c:pt>
                <c:pt idx="7">
                  <c:v>0.34</c:v>
                </c:pt>
                <c:pt idx="8">
                  <c:v>0.34</c:v>
                </c:pt>
                <c:pt idx="9">
                  <c:v>0.35</c:v>
                </c:pt>
                <c:pt idx="10">
                  <c:v>0.35</c:v>
                </c:pt>
                <c:pt idx="11">
                  <c:v>0.35</c:v>
                </c:pt>
                <c:pt idx="12">
                  <c:v>0.35</c:v>
                </c:pt>
                <c:pt idx="13">
                  <c:v>0.37</c:v>
                </c:pt>
                <c:pt idx="14">
                  <c:v>0.39</c:v>
                </c:pt>
                <c:pt idx="15">
                  <c:v>0.41</c:v>
                </c:pt>
                <c:pt idx="16">
                  <c:v>0.41</c:v>
                </c:pt>
                <c:pt idx="17">
                  <c:v>0.42</c:v>
                </c:pt>
                <c:pt idx="18">
                  <c:v>0.43</c:v>
                </c:pt>
                <c:pt idx="19">
                  <c:v>0.43</c:v>
                </c:pt>
                <c:pt idx="20">
                  <c:v>0.44</c:v>
                </c:pt>
                <c:pt idx="21">
                  <c:v>0.45</c:v>
                </c:pt>
                <c:pt idx="22">
                  <c:v>0.46</c:v>
                </c:pt>
                <c:pt idx="23">
                  <c:v>0.46</c:v>
                </c:pt>
                <c:pt idx="24">
                  <c:v>0.47</c:v>
                </c:pt>
                <c:pt idx="25">
                  <c:v>0.47</c:v>
                </c:pt>
                <c:pt idx="26">
                  <c:v>0.47</c:v>
                </c:pt>
                <c:pt idx="27">
                  <c:v>0.47</c:v>
                </c:pt>
                <c:pt idx="28">
                  <c:v>0.48</c:v>
                </c:pt>
                <c:pt idx="29">
                  <c:v>0.49</c:v>
                </c:pt>
                <c:pt idx="30">
                  <c:v>0.51</c:v>
                </c:pt>
                <c:pt idx="31">
                  <c:v>0.52</c:v>
                </c:pt>
                <c:pt idx="32">
                  <c:v>0.52</c:v>
                </c:pt>
                <c:pt idx="33">
                  <c:v>0.53</c:v>
                </c:pt>
                <c:pt idx="34">
                  <c:v>0.54</c:v>
                </c:pt>
                <c:pt idx="35">
                  <c:v>0.56000000000000005</c:v>
                </c:pt>
                <c:pt idx="36">
                  <c:v>0.56000000000000005</c:v>
                </c:pt>
                <c:pt idx="37">
                  <c:v>0.56999999999999995</c:v>
                </c:pt>
                <c:pt idx="38">
                  <c:v>0.56999999999999995</c:v>
                </c:pt>
                <c:pt idx="39">
                  <c:v>0.59</c:v>
                </c:pt>
                <c:pt idx="40">
                  <c:v>0.66</c:v>
                </c:pt>
                <c:pt idx="41">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0.42</c:v>
                </c:pt>
                <c:pt idx="1">
                  <c:v>0.42</c:v>
                </c:pt>
                <c:pt idx="2">
                  <c:v>0.42</c:v>
                </c:pt>
                <c:pt idx="3">
                  <c:v>0.42</c:v>
                </c:pt>
                <c:pt idx="4">
                  <c:v>0.42</c:v>
                </c:pt>
                <c:pt idx="5">
                  <c:v>0.42</c:v>
                </c:pt>
                <c:pt idx="6">
                  <c:v>0.42</c:v>
                </c:pt>
                <c:pt idx="7">
                  <c:v>0.42</c:v>
                </c:pt>
                <c:pt idx="8">
                  <c:v>0.42</c:v>
                </c:pt>
                <c:pt idx="9">
                  <c:v>0.42</c:v>
                </c:pt>
                <c:pt idx="10">
                  <c:v>0.42</c:v>
                </c:pt>
                <c:pt idx="11">
                  <c:v>0.42</c:v>
                </c:pt>
                <c:pt idx="12">
                  <c:v>0.42</c:v>
                </c:pt>
                <c:pt idx="13">
                  <c:v>0.42</c:v>
                </c:pt>
                <c:pt idx="14">
                  <c:v>0.42</c:v>
                </c:pt>
                <c:pt idx="15">
                  <c:v>0.42</c:v>
                </c:pt>
                <c:pt idx="16">
                  <c:v>0.42</c:v>
                </c:pt>
                <c:pt idx="17">
                  <c:v>0.42</c:v>
                </c:pt>
                <c:pt idx="18">
                  <c:v>0.42</c:v>
                </c:pt>
                <c:pt idx="19">
                  <c:v>0.42</c:v>
                </c:pt>
                <c:pt idx="20">
                  <c:v>0.42</c:v>
                </c:pt>
                <c:pt idx="21">
                  <c:v>0.42</c:v>
                </c:pt>
                <c:pt idx="22">
                  <c:v>0.42</c:v>
                </c:pt>
                <c:pt idx="23">
                  <c:v>0.42</c:v>
                </c:pt>
                <c:pt idx="24">
                  <c:v>0.42</c:v>
                </c:pt>
                <c:pt idx="25">
                  <c:v>0.42</c:v>
                </c:pt>
                <c:pt idx="26">
                  <c:v>0.42</c:v>
                </c:pt>
                <c:pt idx="27">
                  <c:v>0.42</c:v>
                </c:pt>
                <c:pt idx="28">
                  <c:v>0.42</c:v>
                </c:pt>
                <c:pt idx="29">
                  <c:v>0.42</c:v>
                </c:pt>
                <c:pt idx="30">
                  <c:v>0.42</c:v>
                </c:pt>
                <c:pt idx="31">
                  <c:v>0.42</c:v>
                </c:pt>
                <c:pt idx="32">
                  <c:v>0.42</c:v>
                </c:pt>
                <c:pt idx="33">
                  <c:v>0.42</c:v>
                </c:pt>
                <c:pt idx="34">
                  <c:v>0.42</c:v>
                </c:pt>
                <c:pt idx="35">
                  <c:v>0.42</c:v>
                </c:pt>
                <c:pt idx="36">
                  <c:v>0.42</c:v>
                </c:pt>
                <c:pt idx="37">
                  <c:v>0.42</c:v>
                </c:pt>
                <c:pt idx="38">
                  <c:v>0.42</c:v>
                </c:pt>
                <c:pt idx="39">
                  <c:v>0.42</c:v>
                </c:pt>
                <c:pt idx="40">
                  <c:v>0.42</c:v>
                </c:pt>
                <c:pt idx="41">
                  <c:v>0.42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22</c:v>
                </c:pt>
                <c:pt idx="2">
                  <c:v>15</c:v>
                </c:pt>
                <c:pt idx="3">
                  <c:v>20</c:v>
                </c:pt>
                <c:pt idx="4">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0.19</c:v>
                </c:pt>
                <c:pt idx="1">
                  <c:v>0.21</c:v>
                </c:pt>
                <c:pt idx="2">
                  <c:v>0.24</c:v>
                </c:pt>
                <c:pt idx="3">
                  <c:v>0.25</c:v>
                </c:pt>
                <c:pt idx="4">
                  <c:v>0.28000000000000003</c:v>
                </c:pt>
                <c:pt idx="5">
                  <c:v>0.28000000000000003</c:v>
                </c:pt>
                <c:pt idx="6">
                  <c:v>0.28999999999999998</c:v>
                </c:pt>
                <c:pt idx="7">
                  <c:v>0.28999999999999998</c:v>
                </c:pt>
                <c:pt idx="8">
                  <c:v>0.3</c:v>
                </c:pt>
                <c:pt idx="9">
                  <c:v>0.32</c:v>
                </c:pt>
                <c:pt idx="10">
                  <c:v>0.33</c:v>
                </c:pt>
                <c:pt idx="11">
                  <c:v>0.33</c:v>
                </c:pt>
                <c:pt idx="12">
                  <c:v>0.34</c:v>
                </c:pt>
                <c:pt idx="13">
                  <c:v>0.35</c:v>
                </c:pt>
                <c:pt idx="14">
                  <c:v>0.36</c:v>
                </c:pt>
                <c:pt idx="15">
                  <c:v>0.37</c:v>
                </c:pt>
                <c:pt idx="16">
                  <c:v>0.38</c:v>
                </c:pt>
                <c:pt idx="17">
                  <c:v>0.39</c:v>
                </c:pt>
                <c:pt idx="18">
                  <c:v>0.4</c:v>
                </c:pt>
                <c:pt idx="19">
                  <c:v>0.4</c:v>
                </c:pt>
                <c:pt idx="20">
                  <c:v>0.41</c:v>
                </c:pt>
                <c:pt idx="21">
                  <c:v>0.41</c:v>
                </c:pt>
                <c:pt idx="22">
                  <c:v>0.43</c:v>
                </c:pt>
                <c:pt idx="23">
                  <c:v>0.44</c:v>
                </c:pt>
                <c:pt idx="24">
                  <c:v>0.45</c:v>
                </c:pt>
                <c:pt idx="25">
                  <c:v>0.45</c:v>
                </c:pt>
                <c:pt idx="26">
                  <c:v>0.45</c:v>
                </c:pt>
                <c:pt idx="27">
                  <c:v>0.46</c:v>
                </c:pt>
                <c:pt idx="28">
                  <c:v>0.47</c:v>
                </c:pt>
                <c:pt idx="29">
                  <c:v>0.47</c:v>
                </c:pt>
                <c:pt idx="30">
                  <c:v>0.49</c:v>
                </c:pt>
                <c:pt idx="31">
                  <c:v>0.49</c:v>
                </c:pt>
                <c:pt idx="32">
                  <c:v>0.51</c:v>
                </c:pt>
                <c:pt idx="33">
                  <c:v>0.52</c:v>
                </c:pt>
                <c:pt idx="34">
                  <c:v>0.52</c:v>
                </c:pt>
                <c:pt idx="35">
                  <c:v>0.53</c:v>
                </c:pt>
                <c:pt idx="36">
                  <c:v>0.53</c:v>
                </c:pt>
                <c:pt idx="37">
                  <c:v>0.54</c:v>
                </c:pt>
                <c:pt idx="38">
                  <c:v>0.54</c:v>
                </c:pt>
                <c:pt idx="39">
                  <c:v>0.55000000000000004</c:v>
                </c:pt>
                <c:pt idx="40">
                  <c:v>0.55000000000000004</c:v>
                </c:pt>
                <c:pt idx="41">
                  <c:v>0.57999999999999996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0.39</c:v>
                </c:pt>
                <c:pt idx="1">
                  <c:v>0.39</c:v>
                </c:pt>
                <c:pt idx="2">
                  <c:v>0.39</c:v>
                </c:pt>
                <c:pt idx="3">
                  <c:v>0.39</c:v>
                </c:pt>
                <c:pt idx="4">
                  <c:v>0.39</c:v>
                </c:pt>
                <c:pt idx="5">
                  <c:v>0.39</c:v>
                </c:pt>
                <c:pt idx="6">
                  <c:v>0.39</c:v>
                </c:pt>
                <c:pt idx="7">
                  <c:v>0.39</c:v>
                </c:pt>
                <c:pt idx="8">
                  <c:v>0.39</c:v>
                </c:pt>
                <c:pt idx="9">
                  <c:v>0.39</c:v>
                </c:pt>
                <c:pt idx="10">
                  <c:v>0.39</c:v>
                </c:pt>
                <c:pt idx="11">
                  <c:v>0.39</c:v>
                </c:pt>
                <c:pt idx="12">
                  <c:v>0.39</c:v>
                </c:pt>
                <c:pt idx="13">
                  <c:v>0.39</c:v>
                </c:pt>
                <c:pt idx="14">
                  <c:v>0.39</c:v>
                </c:pt>
                <c:pt idx="15">
                  <c:v>0.39</c:v>
                </c:pt>
                <c:pt idx="16">
                  <c:v>0.39</c:v>
                </c:pt>
                <c:pt idx="17">
                  <c:v>0.39</c:v>
                </c:pt>
                <c:pt idx="18">
                  <c:v>0.39</c:v>
                </c:pt>
                <c:pt idx="19">
                  <c:v>0.39</c:v>
                </c:pt>
                <c:pt idx="20">
                  <c:v>0.39</c:v>
                </c:pt>
                <c:pt idx="21">
                  <c:v>0.39</c:v>
                </c:pt>
                <c:pt idx="22">
                  <c:v>0.39</c:v>
                </c:pt>
                <c:pt idx="23">
                  <c:v>0.39</c:v>
                </c:pt>
                <c:pt idx="24">
                  <c:v>0.39</c:v>
                </c:pt>
                <c:pt idx="25">
                  <c:v>0.39</c:v>
                </c:pt>
                <c:pt idx="26">
                  <c:v>0.39</c:v>
                </c:pt>
                <c:pt idx="27">
                  <c:v>0.39</c:v>
                </c:pt>
                <c:pt idx="28">
                  <c:v>0.39</c:v>
                </c:pt>
                <c:pt idx="29">
                  <c:v>0.39</c:v>
                </c:pt>
                <c:pt idx="30">
                  <c:v>0.39</c:v>
                </c:pt>
                <c:pt idx="31">
                  <c:v>0.39</c:v>
                </c:pt>
                <c:pt idx="32">
                  <c:v>0.39</c:v>
                </c:pt>
                <c:pt idx="33">
                  <c:v>0.39</c:v>
                </c:pt>
                <c:pt idx="34">
                  <c:v>0.39</c:v>
                </c:pt>
                <c:pt idx="35">
                  <c:v>0.39</c:v>
                </c:pt>
                <c:pt idx="36">
                  <c:v>0.39</c:v>
                </c:pt>
                <c:pt idx="37">
                  <c:v>0.39</c:v>
                </c:pt>
                <c:pt idx="38">
                  <c:v>0.39</c:v>
                </c:pt>
                <c:pt idx="39">
                  <c:v>0.39</c:v>
                </c:pt>
                <c:pt idx="40">
                  <c:v>0.39</c:v>
                </c:pt>
                <c:pt idx="41">
                  <c:v>0.39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pt idx="39">
                  <c:v>0.45</c:v>
                </c:pt>
                <c:pt idx="40">
                  <c:v>0.45</c:v>
                </c:pt>
                <c:pt idx="41">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0.66</c:v>
                </c:pt>
                <c:pt idx="1">
                  <c:v>0.15</c:v>
                </c:pt>
                <c:pt idx="2">
                  <c:v>0.12</c:v>
                </c:pt>
                <c:pt idx="3">
                  <c:v>0.04</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78</c:v>
                </c:pt>
                <c:pt idx="1">
                  <c:v>22</c:v>
                </c:pt>
                <c:pt idx="2">
                  <c:v>49</c:v>
                </c:pt>
                <c:pt idx="3">
                  <c:v>15</c:v>
                </c:pt>
                <c:pt idx="4">
                  <c:v>15</c:v>
                </c:pt>
                <c:pt idx="5">
                  <c:v>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26</c:v>
                </c:pt>
                <c:pt idx="1">
                  <c:v>9</c:v>
                </c:pt>
                <c:pt idx="2">
                  <c:v>2</c:v>
                </c:pt>
                <c:pt idx="3">
                  <c:v>1</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0.09</c:v>
                </c:pt>
                <c:pt idx="1">
                  <c:v>0.75</c:v>
                </c:pt>
                <c:pt idx="2">
                  <c:v>0.1</c:v>
                </c:pt>
                <c:pt idx="3">
                  <c:v>0.02</c:v>
                </c:pt>
                <c:pt idx="4">
                  <c:v>0.05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32</c:v>
                </c:pt>
                <c:pt idx="1">
                  <c:v>91</c:v>
                </c:pt>
                <c:pt idx="2">
                  <c:v>23</c:v>
                </c:pt>
                <c:pt idx="3">
                  <c:v>6</c:v>
                </c:pt>
                <c:pt idx="4">
                  <c:v>20</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52</c:v>
                </c:pt>
                <c:pt idx="2">
                  <c:v>1</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8.2102926757437217E-2"/>
                  <c:y val="-6.8795558336976509E-2"/>
                </c:manualLayout>
              </c:layout>
              <c:tx>
                <c:rich>
                  <a:bodyPr/>
                  <a:lstStyle/>
                  <a:p>
                    <a:fld id="{2ABD7F3C-18FE-49D6-9929-3D63835BDB0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80</c:v>
                </c:pt>
                <c:pt idx="1">
                  <c:v>9</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0.61</c:v>
                </c:pt>
                <c:pt idx="1">
                  <c:v>0.66</c:v>
                </c:pt>
                <c:pt idx="2">
                  <c:v>0.66</c:v>
                </c:pt>
                <c:pt idx="3">
                  <c:v>0.68</c:v>
                </c:pt>
                <c:pt idx="4">
                  <c:v>0.7</c:v>
                </c:pt>
                <c:pt idx="5">
                  <c:v>0.73</c:v>
                </c:pt>
                <c:pt idx="6">
                  <c:v>0.74</c:v>
                </c:pt>
                <c:pt idx="7">
                  <c:v>0.74</c:v>
                </c:pt>
                <c:pt idx="8">
                  <c:v>0.75</c:v>
                </c:pt>
                <c:pt idx="9">
                  <c:v>0.76</c:v>
                </c:pt>
                <c:pt idx="10">
                  <c:v>0.76</c:v>
                </c:pt>
                <c:pt idx="11">
                  <c:v>0.76</c:v>
                </c:pt>
                <c:pt idx="12">
                  <c:v>0.76</c:v>
                </c:pt>
                <c:pt idx="13">
                  <c:v>0.77</c:v>
                </c:pt>
                <c:pt idx="14">
                  <c:v>0.78</c:v>
                </c:pt>
                <c:pt idx="15">
                  <c:v>0.79</c:v>
                </c:pt>
                <c:pt idx="16">
                  <c:v>0.79</c:v>
                </c:pt>
                <c:pt idx="17">
                  <c:v>0.8</c:v>
                </c:pt>
                <c:pt idx="18">
                  <c:v>0.8</c:v>
                </c:pt>
                <c:pt idx="19">
                  <c:v>0.8</c:v>
                </c:pt>
                <c:pt idx="20">
                  <c:v>0.8</c:v>
                </c:pt>
                <c:pt idx="21">
                  <c:v>0.8</c:v>
                </c:pt>
                <c:pt idx="22">
                  <c:v>0.8</c:v>
                </c:pt>
                <c:pt idx="23">
                  <c:v>0.8</c:v>
                </c:pt>
                <c:pt idx="24">
                  <c:v>0.81</c:v>
                </c:pt>
                <c:pt idx="25">
                  <c:v>0.81</c:v>
                </c:pt>
                <c:pt idx="26">
                  <c:v>0.82</c:v>
                </c:pt>
                <c:pt idx="27">
                  <c:v>0.82</c:v>
                </c:pt>
                <c:pt idx="28">
                  <c:v>0.85</c:v>
                </c:pt>
                <c:pt idx="29">
                  <c:v>0.85</c:v>
                </c:pt>
                <c:pt idx="30">
                  <c:v>0.86</c:v>
                </c:pt>
                <c:pt idx="31">
                  <c:v>0.86</c:v>
                </c:pt>
                <c:pt idx="32">
                  <c:v>0.86</c:v>
                </c:pt>
                <c:pt idx="33">
                  <c:v>0.86</c:v>
                </c:pt>
                <c:pt idx="34">
                  <c:v>0.87</c:v>
                </c:pt>
                <c:pt idx="35">
                  <c:v>0.87</c:v>
                </c:pt>
                <c:pt idx="36">
                  <c:v>0.87</c:v>
                </c:pt>
                <c:pt idx="37">
                  <c:v>0.88</c:v>
                </c:pt>
                <c:pt idx="38">
                  <c:v>0.88</c:v>
                </c:pt>
                <c:pt idx="39">
                  <c:v>0.88</c:v>
                </c:pt>
                <c:pt idx="40">
                  <c:v>0.88</c:v>
                </c:pt>
                <c:pt idx="41">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pt idx="32">
                  <c:v>0.8</c:v>
                </c:pt>
                <c:pt idx="33">
                  <c:v>0.8</c:v>
                </c:pt>
                <c:pt idx="34">
                  <c:v>0.8</c:v>
                </c:pt>
                <c:pt idx="35">
                  <c:v>0.8</c:v>
                </c:pt>
                <c:pt idx="36">
                  <c:v>0.8</c:v>
                </c:pt>
                <c:pt idx="37">
                  <c:v>0.8</c:v>
                </c:pt>
                <c:pt idx="38">
                  <c:v>0.8</c:v>
                </c:pt>
                <c:pt idx="39">
                  <c:v>0.8</c:v>
                </c:pt>
                <c:pt idx="40">
                  <c:v>0.8</c:v>
                </c:pt>
                <c:pt idx="41">
                  <c:v>0.8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5.4735284504958154E-2"/>
                  <c:y val="-0.10116993873084783"/>
                </c:manualLayout>
              </c:layout>
              <c:tx>
                <c:rich>
                  <a:bodyPr/>
                  <a:lstStyle/>
                  <a:p>
                    <a:fld id="{270632E7-E9ED-4C85-9E4C-DB0BCCA04DE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8245094834986073E-2"/>
                  <c:y val="-0.11735712892778351"/>
                </c:manualLayout>
              </c:layout>
              <c:tx>
                <c:rich>
                  <a:bodyPr/>
                  <a:lstStyle/>
                  <a:p>
                    <a:fld id="{C87F732A-F6CA-4FFD-ADE2-96501FB09FB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64</c:v>
                </c:pt>
                <c:pt idx="1">
                  <c:v>23</c:v>
                </c:pt>
                <c:pt idx="2">
                  <c:v>6</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0.81</c:v>
                </c:pt>
                <c:pt idx="1">
                  <c:v>0.86</c:v>
                </c:pt>
                <c:pt idx="2">
                  <c:v>0.86</c:v>
                </c:pt>
                <c:pt idx="3">
                  <c:v>0.87</c:v>
                </c:pt>
                <c:pt idx="4">
                  <c:v>0.87</c:v>
                </c:pt>
                <c:pt idx="5">
                  <c:v>0.88</c:v>
                </c:pt>
                <c:pt idx="6">
                  <c:v>0.88</c:v>
                </c:pt>
                <c:pt idx="7">
                  <c:v>0.88</c:v>
                </c:pt>
                <c:pt idx="8">
                  <c:v>0.89</c:v>
                </c:pt>
                <c:pt idx="9">
                  <c:v>0.89</c:v>
                </c:pt>
                <c:pt idx="10">
                  <c:v>0.9</c:v>
                </c:pt>
                <c:pt idx="11">
                  <c:v>0.9</c:v>
                </c:pt>
                <c:pt idx="12">
                  <c:v>0.9</c:v>
                </c:pt>
                <c:pt idx="13">
                  <c:v>0.9</c:v>
                </c:pt>
                <c:pt idx="14">
                  <c:v>0.91</c:v>
                </c:pt>
                <c:pt idx="15">
                  <c:v>0.91</c:v>
                </c:pt>
                <c:pt idx="16">
                  <c:v>0.91</c:v>
                </c:pt>
                <c:pt idx="17">
                  <c:v>0.92</c:v>
                </c:pt>
                <c:pt idx="18">
                  <c:v>0.92</c:v>
                </c:pt>
                <c:pt idx="19">
                  <c:v>0.92</c:v>
                </c:pt>
                <c:pt idx="20">
                  <c:v>0.93</c:v>
                </c:pt>
                <c:pt idx="21">
                  <c:v>0.93</c:v>
                </c:pt>
                <c:pt idx="22">
                  <c:v>0.93</c:v>
                </c:pt>
                <c:pt idx="23">
                  <c:v>0.93</c:v>
                </c:pt>
                <c:pt idx="24">
                  <c:v>0.93</c:v>
                </c:pt>
                <c:pt idx="25">
                  <c:v>0.93</c:v>
                </c:pt>
                <c:pt idx="26">
                  <c:v>0.94</c:v>
                </c:pt>
                <c:pt idx="27">
                  <c:v>0.94</c:v>
                </c:pt>
                <c:pt idx="28">
                  <c:v>0.94</c:v>
                </c:pt>
                <c:pt idx="29">
                  <c:v>0.95</c:v>
                </c:pt>
                <c:pt idx="30">
                  <c:v>0.95</c:v>
                </c:pt>
                <c:pt idx="31">
                  <c:v>0.95</c:v>
                </c:pt>
                <c:pt idx="32">
                  <c:v>0.95</c:v>
                </c:pt>
                <c:pt idx="33">
                  <c:v>0.95</c:v>
                </c:pt>
                <c:pt idx="34">
                  <c:v>0.95</c:v>
                </c:pt>
                <c:pt idx="35">
                  <c:v>0.95</c:v>
                </c:pt>
                <c:pt idx="36">
                  <c:v>0.95</c:v>
                </c:pt>
                <c:pt idx="37">
                  <c:v>0.95</c:v>
                </c:pt>
                <c:pt idx="38">
                  <c:v>0.96</c:v>
                </c:pt>
                <c:pt idx="39">
                  <c:v>0.96</c:v>
                </c:pt>
                <c:pt idx="40">
                  <c:v>0.97</c:v>
                </c:pt>
                <c:pt idx="41">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1.2284545872017792E-2"/>
                  <c:y val="-7.5430256857842775E-3"/>
                </c:manualLayout>
              </c:layout>
              <c:tx>
                <c:rich>
                  <a:bodyPr/>
                  <a:lstStyle/>
                  <a:p>
                    <a:pPr>
                      <a:defRPr sz="1200" b="1">
                        <a:solidFill>
                          <a:schemeClr val="bg2"/>
                        </a:solidFill>
                      </a:defRPr>
                    </a:pPr>
                    <a:fld id="{BF3A10CF-FE15-42D2-B1FF-3AB9969CAD33}"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3.7192188092841181E-4"/>
                  <c:y val="-3.7715128428921388E-3"/>
                </c:manualLayout>
              </c:layout>
              <c:tx>
                <c:rich>
                  <a:bodyPr/>
                  <a:lstStyle/>
                  <a:p>
                    <a:pPr>
                      <a:defRPr sz="1200" b="1">
                        <a:solidFill>
                          <a:schemeClr val="bg2"/>
                        </a:solidFill>
                      </a:defRPr>
                    </a:pPr>
                    <a:fld id="{C49FFA7F-F4A9-4D26-9274-F5FB62EDA27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29</c:v>
                </c:pt>
                <c:pt idx="2">
                  <c:v>15</c:v>
                </c:pt>
                <c:pt idx="3">
                  <c:v>11</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0.38</c:v>
                </c:pt>
                <c:pt idx="1">
                  <c:v>0.4</c:v>
                </c:pt>
                <c:pt idx="2">
                  <c:v>0.41</c:v>
                </c:pt>
                <c:pt idx="3">
                  <c:v>0.41</c:v>
                </c:pt>
                <c:pt idx="4">
                  <c:v>0.44</c:v>
                </c:pt>
                <c:pt idx="5">
                  <c:v>0.47</c:v>
                </c:pt>
                <c:pt idx="6">
                  <c:v>0.5</c:v>
                </c:pt>
                <c:pt idx="7">
                  <c:v>0.52</c:v>
                </c:pt>
                <c:pt idx="8">
                  <c:v>0.53</c:v>
                </c:pt>
                <c:pt idx="9">
                  <c:v>0.53</c:v>
                </c:pt>
                <c:pt idx="10">
                  <c:v>0.54</c:v>
                </c:pt>
                <c:pt idx="11">
                  <c:v>0.54</c:v>
                </c:pt>
                <c:pt idx="12">
                  <c:v>0.54</c:v>
                </c:pt>
                <c:pt idx="13">
                  <c:v>0.55000000000000004</c:v>
                </c:pt>
                <c:pt idx="14">
                  <c:v>0.55000000000000004</c:v>
                </c:pt>
                <c:pt idx="15">
                  <c:v>0.55000000000000004</c:v>
                </c:pt>
                <c:pt idx="16">
                  <c:v>0.56000000000000005</c:v>
                </c:pt>
                <c:pt idx="17">
                  <c:v>0.56999999999999995</c:v>
                </c:pt>
                <c:pt idx="18">
                  <c:v>0.57999999999999996</c:v>
                </c:pt>
                <c:pt idx="19">
                  <c:v>0.59</c:v>
                </c:pt>
                <c:pt idx="20">
                  <c:v>0.59</c:v>
                </c:pt>
                <c:pt idx="21">
                  <c:v>0.6</c:v>
                </c:pt>
                <c:pt idx="22">
                  <c:v>0.61</c:v>
                </c:pt>
                <c:pt idx="23">
                  <c:v>0.63</c:v>
                </c:pt>
                <c:pt idx="24">
                  <c:v>0.64</c:v>
                </c:pt>
                <c:pt idx="25">
                  <c:v>0.65</c:v>
                </c:pt>
                <c:pt idx="26">
                  <c:v>0.65</c:v>
                </c:pt>
                <c:pt idx="27">
                  <c:v>0.67</c:v>
                </c:pt>
                <c:pt idx="28">
                  <c:v>0.67</c:v>
                </c:pt>
                <c:pt idx="29">
                  <c:v>0.69</c:v>
                </c:pt>
                <c:pt idx="30">
                  <c:v>0.7</c:v>
                </c:pt>
                <c:pt idx="31">
                  <c:v>0.7</c:v>
                </c:pt>
                <c:pt idx="32">
                  <c:v>0.7</c:v>
                </c:pt>
                <c:pt idx="33">
                  <c:v>0.7</c:v>
                </c:pt>
                <c:pt idx="34">
                  <c:v>0.7</c:v>
                </c:pt>
                <c:pt idx="35">
                  <c:v>0.71</c:v>
                </c:pt>
                <c:pt idx="36">
                  <c:v>0.74</c:v>
                </c:pt>
                <c:pt idx="37">
                  <c:v>0.75</c:v>
                </c:pt>
                <c:pt idx="38">
                  <c:v>0.75</c:v>
                </c:pt>
                <c:pt idx="39">
                  <c:v>0.78</c:v>
                </c:pt>
                <c:pt idx="40">
                  <c:v>0.78</c:v>
                </c:pt>
                <c:pt idx="41">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61</c:v>
                </c:pt>
                <c:pt idx="1">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0.32</c:v>
                </c:pt>
                <c:pt idx="1">
                  <c:v>0.39</c:v>
                </c:pt>
                <c:pt idx="2">
                  <c:v>0.45</c:v>
                </c:pt>
                <c:pt idx="3">
                  <c:v>0.46</c:v>
                </c:pt>
                <c:pt idx="4">
                  <c:v>0.47</c:v>
                </c:pt>
                <c:pt idx="5">
                  <c:v>0.48</c:v>
                </c:pt>
                <c:pt idx="6">
                  <c:v>0.51</c:v>
                </c:pt>
                <c:pt idx="7">
                  <c:v>0.52</c:v>
                </c:pt>
                <c:pt idx="8">
                  <c:v>0.53</c:v>
                </c:pt>
                <c:pt idx="9">
                  <c:v>0.54</c:v>
                </c:pt>
                <c:pt idx="10">
                  <c:v>0.55000000000000004</c:v>
                </c:pt>
                <c:pt idx="11">
                  <c:v>0.55000000000000004</c:v>
                </c:pt>
                <c:pt idx="12">
                  <c:v>0.56000000000000005</c:v>
                </c:pt>
                <c:pt idx="13">
                  <c:v>0.56000000000000005</c:v>
                </c:pt>
                <c:pt idx="14">
                  <c:v>0.56999999999999995</c:v>
                </c:pt>
                <c:pt idx="15">
                  <c:v>0.56999999999999995</c:v>
                </c:pt>
                <c:pt idx="16">
                  <c:v>0.56999999999999995</c:v>
                </c:pt>
                <c:pt idx="17">
                  <c:v>0.56999999999999995</c:v>
                </c:pt>
                <c:pt idx="18">
                  <c:v>0.56999999999999995</c:v>
                </c:pt>
                <c:pt idx="19">
                  <c:v>0.59</c:v>
                </c:pt>
                <c:pt idx="20">
                  <c:v>0.59</c:v>
                </c:pt>
                <c:pt idx="21">
                  <c:v>0.61</c:v>
                </c:pt>
                <c:pt idx="22">
                  <c:v>0.61</c:v>
                </c:pt>
                <c:pt idx="23">
                  <c:v>0.61</c:v>
                </c:pt>
                <c:pt idx="24">
                  <c:v>0.62</c:v>
                </c:pt>
                <c:pt idx="25">
                  <c:v>0.63</c:v>
                </c:pt>
                <c:pt idx="26">
                  <c:v>0.64</c:v>
                </c:pt>
                <c:pt idx="27">
                  <c:v>0.65</c:v>
                </c:pt>
                <c:pt idx="28">
                  <c:v>0.65</c:v>
                </c:pt>
                <c:pt idx="29">
                  <c:v>0.65</c:v>
                </c:pt>
                <c:pt idx="30">
                  <c:v>0.65</c:v>
                </c:pt>
                <c:pt idx="31">
                  <c:v>0.65</c:v>
                </c:pt>
                <c:pt idx="32">
                  <c:v>0.68</c:v>
                </c:pt>
                <c:pt idx="33">
                  <c:v>0.68</c:v>
                </c:pt>
                <c:pt idx="34">
                  <c:v>0.69</c:v>
                </c:pt>
                <c:pt idx="35">
                  <c:v>0.69</c:v>
                </c:pt>
                <c:pt idx="36">
                  <c:v>0.7</c:v>
                </c:pt>
                <c:pt idx="37">
                  <c:v>0.7</c:v>
                </c:pt>
                <c:pt idx="38">
                  <c:v>0.72</c:v>
                </c:pt>
                <c:pt idx="39">
                  <c:v>0.76</c:v>
                </c:pt>
                <c:pt idx="40">
                  <c:v>0.78</c:v>
                </c:pt>
                <c:pt idx="41">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8D3C-449C-8D58-0AD418D2F74A}"/>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8D3C-449C-8D58-0AD418D2F74A}"/>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0.32</c:v>
                </c:pt>
                <c:pt idx="1">
                  <c:v>0.6</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8D3C-449C-8D58-0AD418D2F74A}"/>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8D3C-449C-8D58-0AD418D2F74A}"/>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51</c:v>
                </c:pt>
                <c:pt idx="1">
                  <c:v>79</c:v>
                </c:pt>
                <c:pt idx="2">
                  <c:v>15</c:v>
                </c:pt>
                <c:pt idx="3">
                  <c:v>1</c:v>
                </c:pt>
                <c:pt idx="4">
                  <c:v>5</c:v>
                </c:pt>
                <c:pt idx="5">
                  <c:v>8</c:v>
                </c:pt>
                <c:pt idx="6">
                  <c:v>6</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40</c:v>
                </c:pt>
                <c:pt idx="2">
                  <c:v>2</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7.9849548168115458E-2"/>
                  <c:y val="-8.2973282543627055E-2"/>
                </c:manualLayout>
              </c:layout>
              <c:tx>
                <c:rich>
                  <a:bodyPr/>
                  <a:lstStyle/>
                  <a:p>
                    <a:fld id="{8A794AE7-9BC3-4563-9EB2-8D29FDBB413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25</c:v>
                </c:pt>
                <c:pt idx="2">
                  <c:v>9</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25</c:v>
                </c:pt>
                <c:pt idx="2">
                  <c:v>10</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5.5280456424079964E-2"/>
                  <c:y val="-9.428782107230343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8054896927098232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21</c:v>
                </c:pt>
                <c:pt idx="2">
                  <c:v>22</c:v>
                </c:pt>
                <c:pt idx="3">
                  <c:v>5</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8E-2"/>
                  <c:y val="-0.10183084675808778"/>
                </c:manualLayout>
              </c:layout>
              <c:tx>
                <c:rich>
                  <a:bodyPr/>
                  <a:lstStyle/>
                  <a:p>
                    <a:fld id="{3F5CCF38-FCF6-429F-97EB-83F843ABF68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31</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35</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E072A28-7417-4050-9AE6-61094CA74CF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AA6E1F4-4887-4FFA-8F0A-8970F1B4BD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C281143C-4550-4B6F-8543-BAF122574E3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3D18337-3DD2-415E-8440-647100EFFC8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8E84F68-98D4-47DE-8B98-5AC050659D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C4D26AA8-AD0D-4C18-A79B-D7FFDB7AC56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347C3B39-F1A4-437F-9240-DA069FA53D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B4AAC1E9-091D-4D1E-B514-53C831C93E0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45C6D6CB-CCDD-432D-977F-638A0DBCD2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0.83</c:v>
                </c:pt>
                <c:pt idx="5">
                  <c:v>0.82</c:v>
                </c:pt>
                <c:pt idx="6">
                  <c:v>0.73</c:v>
                </c:pt>
                <c:pt idx="7">
                  <c:v>0.87</c:v>
                </c:pt>
                <c:pt idx="8">
                  <c:v>0.69</c:v>
                </c:pt>
                <c:pt idx="9">
                  <c:v>0</c:v>
                </c:pt>
                <c:pt idx="11">
                  <c:v>0.82</c:v>
                </c:pt>
                <c:pt idx="12">
                  <c:v>0.74</c:v>
                </c:pt>
                <c:pt idx="13">
                  <c:v>0.67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786930F7-45DB-4767-BF57-9972B189091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865D045F-F192-49EF-B61B-0E17202491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2DFBAC1-1736-4802-A2CE-55081C605D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8F59243-1353-4832-83D3-20925C4398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4D0140D3-A233-48CD-8595-2B6F0FE2C2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729B9693-62D9-4C5B-B7FE-8B3A9B1054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5800FD7B-66FC-43C4-A4D7-3613B21730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35F93DF-C634-4891-96A5-E7FE488390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73E335B9-13B6-4612-8C61-5CE172DEFA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0.17000000000000004</c:v>
                </c:pt>
                <c:pt idx="5">
                  <c:v>0.18000000000000005</c:v>
                </c:pt>
                <c:pt idx="6">
                  <c:v>0.27</c:v>
                </c:pt>
                <c:pt idx="7">
                  <c:v>0.13</c:v>
                </c:pt>
                <c:pt idx="8">
                  <c:v>0.31000000000000005</c:v>
                </c:pt>
                <c:pt idx="9">
                  <c:v>1</c:v>
                </c:pt>
                <c:pt idx="10">
                  <c:v>1</c:v>
                </c:pt>
                <c:pt idx="11">
                  <c:v>0.18000000000000005</c:v>
                </c:pt>
                <c:pt idx="12">
                  <c:v>0.26</c:v>
                </c:pt>
                <c:pt idx="13">
                  <c:v>0.32999999999999996</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82%</c:v>
                  </c:pt>
                  <c:pt idx="4">
                    <c:v>83%</c:v>
                  </c:pt>
                  <c:pt idx="5">
                    <c:v>82%</c:v>
                  </c:pt>
                  <c:pt idx="6">
                    <c:v>73%</c:v>
                  </c:pt>
                  <c:pt idx="7">
                    <c:v>87%</c:v>
                  </c:pt>
                  <c:pt idx="8">
                    <c:v>69%</c:v>
                  </c:pt>
                  <c:pt idx="11">
                    <c:v>82%</c:v>
                  </c:pt>
                  <c:pt idx="12">
                    <c:v>74%</c:v>
                  </c:pt>
                  <c:pt idx="13">
                    <c:v>67%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46671D37-9F52-44DE-8713-C308565B8A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BC593EFB-DC1B-4DD0-8384-EA25728007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BBCC4927-4058-4D58-8E2D-74E505606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C8D7002-5DE4-4E8A-9DF1-DBA27606C2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DBF9CE0D-802F-4EB2-9C16-D9BF0B4C47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9AD99A08-CDFE-4745-842E-055376F2ECE2}"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C03D94C6-DBAA-47DB-A7BD-145E40B175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D44FAE84-44D1-4395-A83D-ED17563501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41B483A-E079-44AC-B9C3-0ECF22D343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75A2E5C6-5848-4B5A-8E66-7E28237C8D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77DA4C61-17E4-452A-9410-4A278AAE00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1EAEC73C-DA7E-471D-B6C3-3602F86278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2A7B6C4E-40F2-4A11-8F3D-6D231E9262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DB10A012-B3D2-4B01-A961-00B34CFCAB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82B90B5D-54D9-49AE-AC8C-9DC44AA7A7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0.78</c:v>
                </c:pt>
                <c:pt idx="3">
                  <c:v>0.73</c:v>
                </c:pt>
                <c:pt idx="4">
                  <c:v>0.75</c:v>
                </c:pt>
                <c:pt idx="5">
                  <c:v>0.76</c:v>
                </c:pt>
                <c:pt idx="7">
                  <c:v>0</c:v>
                </c:pt>
                <c:pt idx="8">
                  <c:v>0.74</c:v>
                </c:pt>
                <c:pt idx="9">
                  <c:v>0.75</c:v>
                </c:pt>
                <c:pt idx="10">
                  <c:v>0.79</c:v>
                </c:pt>
                <c:pt idx="11">
                  <c:v>0.82</c:v>
                </c:pt>
                <c:pt idx="12">
                  <c:v>0.85</c:v>
                </c:pt>
                <c:pt idx="13">
                  <c:v>0.88</c:v>
                </c:pt>
                <c:pt idx="14">
                  <c:v>0.91</c:v>
                </c:pt>
                <c:pt idx="15">
                  <c:v>0.91</c:v>
                </c:pt>
                <c:pt idx="16">
                  <c:v>0.62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4E3805EE-9F20-4D09-9FAE-0CBEB9B443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F1256CDB-391D-4CA6-93F1-306D755A86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DDEC781-EA21-435D-9380-E09592CF54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550E4BED-271A-41DD-B96A-E05867ADF3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1EE59902-6AD0-4E2F-8859-ACCF6F9368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CF78AA80-31C3-479A-9E6E-5FA7B011A3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8FB0E3C-0210-49D4-A476-107B1AA6D1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F00D3FDF-6554-4D34-962A-7669B08D51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F6FBB35-9FBD-40AF-BCC9-36EE2CB58A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1771DAC9-207A-43A5-8FEF-D3FD626F09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2779A551-4CBC-4F8D-9C07-9C2F104980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10EC805-6E56-4DDF-9841-4F85CB98B7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CBB2C182-DE16-4F3B-ADB1-08C82D8037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F52B4440-0D66-46F8-A3FD-7BDB3C9503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0.21999999999999997</c:v>
                </c:pt>
                <c:pt idx="3">
                  <c:v>0.27</c:v>
                </c:pt>
                <c:pt idx="4">
                  <c:v>0.25</c:v>
                </c:pt>
                <c:pt idx="5">
                  <c:v>0.24</c:v>
                </c:pt>
                <c:pt idx="6">
                  <c:v>1</c:v>
                </c:pt>
                <c:pt idx="7">
                  <c:v>1</c:v>
                </c:pt>
                <c:pt idx="8">
                  <c:v>0.26</c:v>
                </c:pt>
                <c:pt idx="9">
                  <c:v>0.25</c:v>
                </c:pt>
                <c:pt idx="10">
                  <c:v>0.20999999999999996</c:v>
                </c:pt>
                <c:pt idx="11">
                  <c:v>0.18000000000000005</c:v>
                </c:pt>
                <c:pt idx="12">
                  <c:v>0.15000000000000002</c:v>
                </c:pt>
                <c:pt idx="13">
                  <c:v>0.12</c:v>
                </c:pt>
                <c:pt idx="14">
                  <c:v>8.9999999999999969E-2</c:v>
                </c:pt>
                <c:pt idx="15">
                  <c:v>8.9999999999999969E-2</c:v>
                </c:pt>
                <c:pt idx="16">
                  <c:v>0.38</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83%</c:v>
                  </c:pt>
                  <c:pt idx="2">
                    <c:v>78%</c:v>
                  </c:pt>
                  <c:pt idx="3">
                    <c:v>73%</c:v>
                  </c:pt>
                  <c:pt idx="4">
                    <c:v>75%</c:v>
                  </c:pt>
                  <c:pt idx="5">
                    <c:v>76%</c:v>
                  </c:pt>
                  <c:pt idx="8">
                    <c:v>74%</c:v>
                  </c:pt>
                  <c:pt idx="9">
                    <c:v>75%</c:v>
                  </c:pt>
                  <c:pt idx="10">
                    <c:v>79%</c:v>
                  </c:pt>
                  <c:pt idx="11">
                    <c:v>82%</c:v>
                  </c:pt>
                  <c:pt idx="12">
                    <c:v>85%</c:v>
                  </c:pt>
                  <c:pt idx="13">
                    <c:v>88%</c:v>
                  </c:pt>
                  <c:pt idx="14">
                    <c:v>91%</c:v>
                  </c:pt>
                  <c:pt idx="15">
                    <c:v>91%</c:v>
                  </c:pt>
                  <c:pt idx="16">
                    <c:v>62%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9C9FF92-08B7-497A-B391-D92254BFA30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19F4424-5908-4516-AA2E-57153C1B615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6A60C40-9171-4805-9AE0-F74E919649C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9C591A31-8E45-4F51-A5B0-6BDB7B5EB6B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08B6991A-2163-48AF-8722-EF159E8FB0F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9D15CC02-8A76-440C-8274-AD19D98FE95F}"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1F017493-9426-452A-858F-0B572164D7D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0.76</c:v>
                </c:pt>
                <c:pt idx="6">
                  <c:v>0.81</c:v>
                </c:pt>
                <c:pt idx="7">
                  <c:v>0.82</c:v>
                </c:pt>
                <c:pt idx="8">
                  <c:v>0.84</c:v>
                </c:pt>
                <c:pt idx="9">
                  <c:v>0.87</c:v>
                </c:pt>
                <c:pt idx="13">
                  <c:v>0.79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5FD37F93-56D5-49D6-8CE7-B8F8A389167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3E9AAD97-4DAE-4A90-87B8-270D6142E2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65B3E9EC-3DEC-4A32-AF4C-53A8B32ABF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07F4631-491F-4638-B764-4FD15A5938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C3C2C7A-AD2C-474C-B010-B5DF28E254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5FA50A4-5510-4543-B334-7DDA99A608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A3B7A89-6017-4754-9D47-C8D1BFDDCE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0.24</c:v>
                </c:pt>
                <c:pt idx="6">
                  <c:v>0.18999999999999995</c:v>
                </c:pt>
                <c:pt idx="7">
                  <c:v>0.18000000000000005</c:v>
                </c:pt>
                <c:pt idx="8">
                  <c:v>0.16000000000000003</c:v>
                </c:pt>
                <c:pt idx="9">
                  <c:v>0.13</c:v>
                </c:pt>
                <c:pt idx="10">
                  <c:v>1</c:v>
                </c:pt>
                <c:pt idx="11">
                  <c:v>1</c:v>
                </c:pt>
                <c:pt idx="12">
                  <c:v>1</c:v>
                </c:pt>
                <c:pt idx="13">
                  <c:v>0.20999999999999996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82%</c:v>
                  </c:pt>
                  <c:pt idx="5">
                    <c:v>76%</c:v>
                  </c:pt>
                  <c:pt idx="6">
                    <c:v>81%</c:v>
                  </c:pt>
                  <c:pt idx="7">
                    <c:v>82%</c:v>
                  </c:pt>
                  <c:pt idx="8">
                    <c:v>84%</c:v>
                  </c:pt>
                  <c:pt idx="9">
                    <c:v>87%</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926995A4-B97A-4337-B320-1A8ACBDA3B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3B91C5E1-77AD-42CF-969F-FDEF347D0D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8F84946-0C5C-4410-B32D-7777469932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174D12AC-09AF-485D-8544-F375EC6DD3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2B4DEE9C-55F5-4DC6-9944-85C40576A4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0DEC1B99-E172-43D7-BD05-8A285678F9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EE10C3B-04E2-445D-91A0-C82188AD2FF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28554C5-D683-4756-A174-701AEF6C67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1DF191F-76FD-4B35-A1BB-82EEFD7A2C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50026962-EC1E-4612-B395-62BD60B201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2E010AC-98DD-4E00-BA37-CB83DB112C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52DD6CFF-FA8F-4879-A4B1-35045CEDA5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2FE33A87-9DBB-4385-976A-93F9070661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0209884F-3D7F-43A2-8679-A5A8CBDD28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40DC3145-9E80-4FF8-94E9-AFC6774E86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B947BB6-F27D-4361-BCCC-582EECE2EF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3C880A6-C1D5-4F71-BFB6-B56D06F6F9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0.73</c:v>
                </c:pt>
                <c:pt idx="2">
                  <c:v>0.83</c:v>
                </c:pt>
                <c:pt idx="3">
                  <c:v>0.86</c:v>
                </c:pt>
                <c:pt idx="4">
                  <c:v>0.86</c:v>
                </c:pt>
                <c:pt idx="5">
                  <c:v>0.89</c:v>
                </c:pt>
                <c:pt idx="6">
                  <c:v>0.85</c:v>
                </c:pt>
                <c:pt idx="7">
                  <c:v>0.83</c:v>
                </c:pt>
                <c:pt idx="8">
                  <c:v>0.86</c:v>
                </c:pt>
                <c:pt idx="9">
                  <c:v>0.82</c:v>
                </c:pt>
                <c:pt idx="10">
                  <c:v>0.82</c:v>
                </c:pt>
                <c:pt idx="11">
                  <c:v>0.72</c:v>
                </c:pt>
                <c:pt idx="12">
                  <c:v>0.83</c:v>
                </c:pt>
                <c:pt idx="13">
                  <c:v>0.74</c:v>
                </c:pt>
                <c:pt idx="14">
                  <c:v>0.73</c:v>
                </c:pt>
                <c:pt idx="15">
                  <c:v>0.84</c:v>
                </c:pt>
                <c:pt idx="16">
                  <c:v>0.78</c:v>
                </c:pt>
                <c:pt idx="17">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5B427396-8BE0-49BC-92D2-7E9D2B733C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13201652-B4B7-41C3-BDCB-7E85629221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114F194-3105-43DC-BA47-77336B28FC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D9338887-F3C6-4D85-B41C-0763A138E5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B9339BB2-3A45-4E33-8796-1BBCFFD3DB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6FAC047E-B944-42FE-B147-27C06A8B83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5942EC9E-59AA-4B8D-AD43-96E0BAA564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A8CF75BD-6E2C-4579-BAD7-93900EBC99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AA96BD4F-70E0-464A-B7D3-8990729043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A68F2B7-1CFF-4F17-A3C9-28762D8C5E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7D1A26F-7832-4D45-8AD7-0C8D6CD336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0A359E98-55CA-4BF9-B11C-18C90653F1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386F9F3-0CF4-42C1-8E75-EF1A05E818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FFF28EC0-1531-4C9B-AE73-E3D340FC02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1321299-9E95-478E-9719-F1ED551E0D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0B15E2C9-5D5B-43B3-8B05-AEECDB3305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0D0AF04-5655-4F1F-8509-DBE6E88999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0.27</c:v>
                </c:pt>
                <c:pt idx="2">
                  <c:v>0.17000000000000004</c:v>
                </c:pt>
                <c:pt idx="3">
                  <c:v>0.14000000000000001</c:v>
                </c:pt>
                <c:pt idx="4">
                  <c:v>0.14000000000000001</c:v>
                </c:pt>
                <c:pt idx="5">
                  <c:v>0.10999999999999999</c:v>
                </c:pt>
                <c:pt idx="6">
                  <c:v>0.15000000000000002</c:v>
                </c:pt>
                <c:pt idx="7">
                  <c:v>0.17000000000000004</c:v>
                </c:pt>
                <c:pt idx="8">
                  <c:v>0.14000000000000001</c:v>
                </c:pt>
                <c:pt idx="9">
                  <c:v>0.18000000000000005</c:v>
                </c:pt>
                <c:pt idx="10">
                  <c:v>0.18000000000000005</c:v>
                </c:pt>
                <c:pt idx="11">
                  <c:v>0.28000000000000003</c:v>
                </c:pt>
                <c:pt idx="12">
                  <c:v>0.17000000000000004</c:v>
                </c:pt>
                <c:pt idx="13">
                  <c:v>0.26</c:v>
                </c:pt>
                <c:pt idx="14">
                  <c:v>0.27</c:v>
                </c:pt>
                <c:pt idx="15">
                  <c:v>0.16000000000000003</c:v>
                </c:pt>
                <c:pt idx="16">
                  <c:v>0.21999999999999997</c:v>
                </c:pt>
                <c:pt idx="17">
                  <c:v>0.17000000000000004</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73%</c:v>
                  </c:pt>
                  <c:pt idx="2">
                    <c:v>83%</c:v>
                  </c:pt>
                  <c:pt idx="3">
                    <c:v>86%</c:v>
                  </c:pt>
                  <c:pt idx="4">
                    <c:v>86%</c:v>
                  </c:pt>
                  <c:pt idx="5">
                    <c:v>89%</c:v>
                  </c:pt>
                  <c:pt idx="6">
                    <c:v>85%</c:v>
                  </c:pt>
                  <c:pt idx="7">
                    <c:v>83%</c:v>
                  </c:pt>
                  <c:pt idx="8">
                    <c:v>86%</c:v>
                  </c:pt>
                  <c:pt idx="9">
                    <c:v>82%</c:v>
                  </c:pt>
                  <c:pt idx="10">
                    <c:v>82%</c:v>
                  </c:pt>
                  <c:pt idx="11">
                    <c:v>72%</c:v>
                  </c:pt>
                  <c:pt idx="12">
                    <c:v>83%</c:v>
                  </c:pt>
                  <c:pt idx="13">
                    <c:v>74%</c:v>
                  </c:pt>
                  <c:pt idx="14">
                    <c:v>73%</c:v>
                  </c:pt>
                  <c:pt idx="15">
                    <c:v>84%</c:v>
                  </c:pt>
                  <c:pt idx="16">
                    <c:v>78%</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811139AB-C276-4E2A-ABEC-78BD303820E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0C912CE6-BD71-49AA-A2FC-C9B19BABC0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84C89337-C7B9-4EBE-9858-1A20A3AF39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89F8512D-3F38-4087-AD03-6639DBB7EB1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E5E70CDA-EE0B-4B41-8931-C70DD3BDE8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BC8D0F69-9BFA-4834-AA7B-D9C604D3559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8D562372-BBC6-481C-956A-1864C3FF975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498AFD11-0265-45E1-AAE3-3A908C6B04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617694E8-D4BD-420A-B317-9B9EFE72FD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EBFF2E2C-ED4A-4F4F-AC98-C9B48D461E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0.79</c:v>
                </c:pt>
                <c:pt idx="5" formatCode="0%">
                  <c:v>0.8</c:v>
                </c:pt>
                <c:pt idx="6" formatCode="0%">
                  <c:v>0.86</c:v>
                </c:pt>
                <c:pt idx="7" formatCode="0%">
                  <c:v>0.76</c:v>
                </c:pt>
                <c:pt idx="8" formatCode="0%">
                  <c:v>0.92</c:v>
                </c:pt>
                <c:pt idx="9" formatCode="0%">
                  <c:v>0.75</c:v>
                </c:pt>
                <c:pt idx="10" formatCode="0%">
                  <c:v>0.78</c:v>
                </c:pt>
                <c:pt idx="11" formatCode="0%">
                  <c:v>0.78</c:v>
                </c:pt>
                <c:pt idx="12" formatCode="0%">
                  <c:v>0.73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68EC0B09-EEEB-40C0-B400-B8D692411D5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6B1970EF-8480-4ABA-BA9C-92873A12A8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EE236F08-4A0A-4F38-8D40-142319FD34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270BA259-DB56-4D6B-B6A0-1874029EE1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DA361DC4-6263-41E5-B2B3-06321D8465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407541CB-FE36-48EC-B029-D28CA39847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D990EE10-8DD9-4949-9F20-A7CC048DC9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24B7A060-1BE5-4978-AB8A-8E7796F940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C44FFF9C-2DD1-41C8-9282-99D4611198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F31926AA-D12C-40B8-8AA0-B851D9CBE5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0.20999999999999996</c:v>
                </c:pt>
                <c:pt idx="5">
                  <c:v>0.19999999999999996</c:v>
                </c:pt>
                <c:pt idx="6">
                  <c:v>0.14000000000000001</c:v>
                </c:pt>
                <c:pt idx="7">
                  <c:v>0.24</c:v>
                </c:pt>
                <c:pt idx="8">
                  <c:v>7.999999999999996E-2</c:v>
                </c:pt>
                <c:pt idx="9">
                  <c:v>0.25</c:v>
                </c:pt>
                <c:pt idx="10">
                  <c:v>0.21999999999999997</c:v>
                </c:pt>
                <c:pt idx="11">
                  <c:v>0.21999999999999997</c:v>
                </c:pt>
                <c:pt idx="12">
                  <c:v>0.27</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82%</c:v>
                  </c:pt>
                  <c:pt idx="4">
                    <c:v>79%</c:v>
                  </c:pt>
                  <c:pt idx="5">
                    <c:v>80%</c:v>
                  </c:pt>
                  <c:pt idx="6">
                    <c:v>86%</c:v>
                  </c:pt>
                  <c:pt idx="7">
                    <c:v>76%</c:v>
                  </c:pt>
                  <c:pt idx="8">
                    <c:v>92%</c:v>
                  </c:pt>
                  <c:pt idx="9">
                    <c:v>75%</c:v>
                  </c:pt>
                  <c:pt idx="10">
                    <c:v>78%</c:v>
                  </c:pt>
                  <c:pt idx="11">
                    <c:v>78%</c:v>
                  </c:pt>
                  <c:pt idx="12">
                    <c:v>73%</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F3C52F64-01B5-4DD9-AAE7-05B67C7044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26CAE59C-4C23-4C73-9CDB-8535B5802C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7BA42566-F469-4561-B916-3D8C2DC09A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4B23E8C4-F928-494C-AC20-3BEB59B63E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73250632-3A67-4F11-AF5A-93D6CD9C41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E484FA2-AD8D-4A0C-BDCC-D1E862F802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0F770712-9CC3-441D-A41E-B433154A72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0.75</c:v>
                </c:pt>
                <c:pt idx="3">
                  <c:v>0.75</c:v>
                </c:pt>
                <c:pt idx="4">
                  <c:v>0.91</c:v>
                </c:pt>
                <c:pt idx="5">
                  <c:v>0.78</c:v>
                </c:pt>
                <c:pt idx="6">
                  <c:v>0.78</c:v>
                </c:pt>
                <c:pt idx="7" formatCode="0%;;">
                  <c:v>0</c:v>
                </c:pt>
                <c:pt idx="8" formatCode="0%;;">
                  <c:v>0</c:v>
                </c:pt>
                <c:pt idx="9" formatCode="0%;;">
                  <c:v>0.79</c:v>
                </c:pt>
                <c:pt idx="10" formatCode="0%;;">
                  <c:v>0.83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A7D03C62-E5C9-487D-AD3E-45ABB95CAA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C01FD224-273E-40D4-8453-3CD8E3AF0E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407C75B6-A7D9-46C9-88C5-7DA71BF3E4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AF0E9E04-625E-4C58-9E21-F446DEE0A3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BEEE6023-04F2-4D0D-950B-60DFED2B6A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ED1A26FF-9886-4C31-A114-724E548499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C432D073-4563-45A9-82F4-A28A328187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69B3B9DC-DD2F-427F-88F5-309828C87F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0.25</c:v>
                </c:pt>
                <c:pt idx="3">
                  <c:v>0.25</c:v>
                </c:pt>
                <c:pt idx="4">
                  <c:v>8.9999999999999969E-2</c:v>
                </c:pt>
                <c:pt idx="5">
                  <c:v>0.21999999999999997</c:v>
                </c:pt>
                <c:pt idx="6">
                  <c:v>0.21999999999999997</c:v>
                </c:pt>
                <c:pt idx="8">
                  <c:v>1</c:v>
                </c:pt>
                <c:pt idx="9">
                  <c:v>0.20999999999999996</c:v>
                </c:pt>
                <c:pt idx="10">
                  <c:v>0.17000000000000004</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82%</c:v>
                  </c:pt>
                  <c:pt idx="2">
                    <c:v>75%</c:v>
                  </c:pt>
                  <c:pt idx="3">
                    <c:v>75%</c:v>
                  </c:pt>
                  <c:pt idx="4">
                    <c:v>91%</c:v>
                  </c:pt>
                  <c:pt idx="5">
                    <c:v>78%</c:v>
                  </c:pt>
                  <c:pt idx="6">
                    <c:v>78%</c:v>
                  </c:pt>
                  <c:pt idx="9">
                    <c:v>79%</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0"/>
                  <c:y val="-7.5430256857842775E-3"/>
                </c:manualLayout>
              </c:layout>
              <c:tx>
                <c:rich>
                  <a:bodyPr/>
                  <a:lstStyle/>
                  <a:p>
                    <a:pPr>
                      <a:defRPr sz="1200" b="1">
                        <a:solidFill>
                          <a:schemeClr val="bg2"/>
                        </a:solidFill>
                      </a:defRPr>
                    </a:pPr>
                    <a:fld id="{0598A1F7-B192-4B0F-BB7A-0A1BF7969AF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8.8414875230849108E-3"/>
                  <c:y val="-2.2629077057352832E-2"/>
                </c:manualLayout>
              </c:layout>
              <c:tx>
                <c:rich>
                  <a:bodyPr/>
                  <a:lstStyle/>
                  <a:p>
                    <a:pPr>
                      <a:defRPr sz="1200" b="1">
                        <a:solidFill>
                          <a:schemeClr val="bg2"/>
                        </a:solidFill>
                      </a:defRPr>
                    </a:pPr>
                    <a:fld id="{DA243FCD-CCD8-4596-A720-EA8D7BD44A84}"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29</c:v>
                </c:pt>
                <c:pt idx="2">
                  <c:v>22</c:v>
                </c:pt>
                <c:pt idx="3">
                  <c:v>14</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37</c:v>
                </c:pt>
                <c:pt idx="2">
                  <c:v>35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0.48</c:v>
                </c:pt>
                <c:pt idx="1">
                  <c:v>0.5</c:v>
                </c:pt>
                <c:pt idx="2">
                  <c:v>0.54</c:v>
                </c:pt>
                <c:pt idx="3">
                  <c:v>0.55000000000000004</c:v>
                </c:pt>
                <c:pt idx="4">
                  <c:v>0.55000000000000004</c:v>
                </c:pt>
                <c:pt idx="5">
                  <c:v>0.56000000000000005</c:v>
                </c:pt>
                <c:pt idx="6">
                  <c:v>0.56999999999999995</c:v>
                </c:pt>
                <c:pt idx="7">
                  <c:v>0.57999999999999996</c:v>
                </c:pt>
                <c:pt idx="8">
                  <c:v>0.57999999999999996</c:v>
                </c:pt>
                <c:pt idx="9">
                  <c:v>0.59</c:v>
                </c:pt>
                <c:pt idx="10">
                  <c:v>0.59</c:v>
                </c:pt>
                <c:pt idx="11">
                  <c:v>0.59</c:v>
                </c:pt>
                <c:pt idx="12">
                  <c:v>0.6</c:v>
                </c:pt>
                <c:pt idx="13">
                  <c:v>0.6</c:v>
                </c:pt>
                <c:pt idx="14">
                  <c:v>0.61</c:v>
                </c:pt>
                <c:pt idx="15">
                  <c:v>0.61</c:v>
                </c:pt>
                <c:pt idx="16">
                  <c:v>0.61</c:v>
                </c:pt>
                <c:pt idx="17">
                  <c:v>0.62</c:v>
                </c:pt>
                <c:pt idx="18">
                  <c:v>0.63</c:v>
                </c:pt>
                <c:pt idx="19">
                  <c:v>0.64</c:v>
                </c:pt>
                <c:pt idx="20">
                  <c:v>0.64</c:v>
                </c:pt>
                <c:pt idx="21">
                  <c:v>0.65</c:v>
                </c:pt>
                <c:pt idx="22">
                  <c:v>0.65</c:v>
                </c:pt>
                <c:pt idx="23">
                  <c:v>0.65</c:v>
                </c:pt>
                <c:pt idx="24">
                  <c:v>0.65</c:v>
                </c:pt>
                <c:pt idx="25">
                  <c:v>0.65</c:v>
                </c:pt>
                <c:pt idx="26">
                  <c:v>0.66</c:v>
                </c:pt>
                <c:pt idx="27">
                  <c:v>0.68</c:v>
                </c:pt>
                <c:pt idx="28">
                  <c:v>0.69</c:v>
                </c:pt>
                <c:pt idx="29">
                  <c:v>0.69</c:v>
                </c:pt>
                <c:pt idx="30">
                  <c:v>0.7</c:v>
                </c:pt>
                <c:pt idx="31">
                  <c:v>0.71</c:v>
                </c:pt>
                <c:pt idx="32">
                  <c:v>0.71</c:v>
                </c:pt>
                <c:pt idx="33">
                  <c:v>0.72</c:v>
                </c:pt>
                <c:pt idx="34">
                  <c:v>0.73</c:v>
                </c:pt>
                <c:pt idx="35">
                  <c:v>0.74</c:v>
                </c:pt>
                <c:pt idx="36">
                  <c:v>0.74</c:v>
                </c:pt>
                <c:pt idx="37">
                  <c:v>0.75</c:v>
                </c:pt>
                <c:pt idx="38">
                  <c:v>0.75</c:v>
                </c:pt>
                <c:pt idx="39">
                  <c:v>0.75</c:v>
                </c:pt>
                <c:pt idx="40">
                  <c:v>0.77</c:v>
                </c:pt>
                <c:pt idx="41">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0.06</c:v>
                </c:pt>
                <c:pt idx="1">
                  <c:v>0.76</c:v>
                </c:pt>
                <c:pt idx="2">
                  <c:v>0.45</c:v>
                </c:pt>
                <c:pt idx="3">
                  <c:v>0.22</c:v>
                </c:pt>
                <c:pt idx="4">
                  <c:v>0.04</c:v>
                </c:pt>
                <c:pt idx="5">
                  <c:v>0.19</c:v>
                </c:pt>
                <c:pt idx="6">
                  <c:v>0.01</c:v>
                </c:pt>
                <c:pt idx="7">
                  <c:v>0.02</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17</c:v>
                </c:pt>
                <c:pt idx="1">
                  <c:v>84</c:v>
                </c:pt>
                <c:pt idx="2">
                  <c:v>52</c:v>
                </c:pt>
                <c:pt idx="3">
                  <c:v>30</c:v>
                </c:pt>
                <c:pt idx="4">
                  <c:v>7</c:v>
                </c:pt>
                <c:pt idx="5">
                  <c:v>29</c:v>
                </c:pt>
                <c:pt idx="6">
                  <c:v>4</c:v>
                </c:pt>
                <c:pt idx="7">
                  <c:v>5</c:v>
                </c:pt>
                <c:pt idx="8">
                  <c:v>22</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2</c:v>
                </c:pt>
                <c:pt idx="1">
                  <c:v>67</c:v>
                </c:pt>
                <c:pt idx="2">
                  <c:v>38</c:v>
                </c:pt>
                <c:pt idx="3">
                  <c:v>15</c:v>
                </c:pt>
                <c:pt idx="4">
                  <c:v>2</c:v>
                </c:pt>
                <c:pt idx="5">
                  <c:v>10</c:v>
                </c:pt>
                <c:pt idx="6">
                  <c:v>0</c:v>
                </c:pt>
                <c:pt idx="7">
                  <c:v>1</c:v>
                </c:pt>
                <c:pt idx="8">
                  <c:v>7</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5.8351592892084372E-2"/>
                  <c:y val="-9.4287821072303463E-2"/>
                </c:manualLayout>
              </c:layout>
              <c:tx>
                <c:rich>
                  <a:bodyPr/>
                  <a:lstStyle/>
                  <a:p>
                    <a:fld id="{CF5C07F7-926D-48A7-AA53-106CC990273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39</c:v>
                </c:pt>
                <c:pt idx="2">
                  <c:v>9</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0.79</c:v>
                </c:pt>
                <c:pt idx="1">
                  <c:v>0.8</c:v>
                </c:pt>
                <c:pt idx="2">
                  <c:v>0.8</c:v>
                </c:pt>
                <c:pt idx="3">
                  <c:v>0.81</c:v>
                </c:pt>
                <c:pt idx="4">
                  <c:v>0.81</c:v>
                </c:pt>
                <c:pt idx="5">
                  <c:v>0.82</c:v>
                </c:pt>
                <c:pt idx="6">
                  <c:v>0.82</c:v>
                </c:pt>
                <c:pt idx="7">
                  <c:v>0.82</c:v>
                </c:pt>
                <c:pt idx="8">
                  <c:v>0.83</c:v>
                </c:pt>
                <c:pt idx="9">
                  <c:v>0.83</c:v>
                </c:pt>
                <c:pt idx="10">
                  <c:v>0.83</c:v>
                </c:pt>
                <c:pt idx="11">
                  <c:v>0.83</c:v>
                </c:pt>
                <c:pt idx="12">
                  <c:v>0.84</c:v>
                </c:pt>
                <c:pt idx="13">
                  <c:v>0.84</c:v>
                </c:pt>
                <c:pt idx="14">
                  <c:v>0.84</c:v>
                </c:pt>
                <c:pt idx="15">
                  <c:v>0.84</c:v>
                </c:pt>
                <c:pt idx="16">
                  <c:v>0.84</c:v>
                </c:pt>
                <c:pt idx="17">
                  <c:v>0.85</c:v>
                </c:pt>
                <c:pt idx="18">
                  <c:v>0.86</c:v>
                </c:pt>
                <c:pt idx="19">
                  <c:v>0.86</c:v>
                </c:pt>
                <c:pt idx="20">
                  <c:v>0.86</c:v>
                </c:pt>
                <c:pt idx="21">
                  <c:v>0.86</c:v>
                </c:pt>
                <c:pt idx="22">
                  <c:v>0.86</c:v>
                </c:pt>
                <c:pt idx="23">
                  <c:v>0.86</c:v>
                </c:pt>
                <c:pt idx="24">
                  <c:v>0.86</c:v>
                </c:pt>
                <c:pt idx="25">
                  <c:v>0.87</c:v>
                </c:pt>
                <c:pt idx="26">
                  <c:v>0.87</c:v>
                </c:pt>
                <c:pt idx="27">
                  <c:v>0.87</c:v>
                </c:pt>
                <c:pt idx="28">
                  <c:v>0.88</c:v>
                </c:pt>
                <c:pt idx="29">
                  <c:v>0.88</c:v>
                </c:pt>
                <c:pt idx="30">
                  <c:v>0.89</c:v>
                </c:pt>
                <c:pt idx="31">
                  <c:v>0.89</c:v>
                </c:pt>
                <c:pt idx="32">
                  <c:v>0.89</c:v>
                </c:pt>
                <c:pt idx="33">
                  <c:v>0.89</c:v>
                </c:pt>
                <c:pt idx="34">
                  <c:v>0.89</c:v>
                </c:pt>
                <c:pt idx="35">
                  <c:v>0.9</c:v>
                </c:pt>
                <c:pt idx="36">
                  <c:v>0.9</c:v>
                </c:pt>
                <c:pt idx="37">
                  <c:v>0.9</c:v>
                </c:pt>
                <c:pt idx="38">
                  <c:v>0.91</c:v>
                </c:pt>
                <c:pt idx="39">
                  <c:v>0.91</c:v>
                </c:pt>
                <c:pt idx="40">
                  <c:v>0.92</c:v>
                </c:pt>
                <c:pt idx="41">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pt idx="31">
                  <c:v>0.86</c:v>
                </c:pt>
                <c:pt idx="32">
                  <c:v>0.86</c:v>
                </c:pt>
                <c:pt idx="33">
                  <c:v>0.86</c:v>
                </c:pt>
                <c:pt idx="34">
                  <c:v>0.86</c:v>
                </c:pt>
                <c:pt idx="35">
                  <c:v>0.86</c:v>
                </c:pt>
                <c:pt idx="36">
                  <c:v>0.86</c:v>
                </c:pt>
                <c:pt idx="37">
                  <c:v>0.86</c:v>
                </c:pt>
                <c:pt idx="38">
                  <c:v>0.86</c:v>
                </c:pt>
                <c:pt idx="39">
                  <c:v>0.86</c:v>
                </c:pt>
                <c:pt idx="40">
                  <c:v>0.86</c:v>
                </c:pt>
                <c:pt idx="41">
                  <c:v>0.86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8.599182110412433E-2"/>
                  <c:y val="-7.165874401495063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5.770351055080526E-3"/>
                  <c:y val="-1.8857564214460693E-2"/>
                </c:manualLayout>
              </c:layout>
              <c:tx>
                <c:rich>
                  <a:bodyPr/>
                  <a:lstStyle/>
                  <a:p>
                    <a:pPr>
                      <a:defRPr sz="1200" b="1">
                        <a:solidFill>
                          <a:schemeClr val="bg2"/>
                        </a:solidFill>
                      </a:defRPr>
                    </a:pPr>
                    <a:fld id="{42124DDF-33F0-4159-8603-FB228FC7450D}"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29</c:v>
                </c:pt>
                <c:pt idx="2">
                  <c:v>12</c:v>
                </c:pt>
                <c:pt idx="3">
                  <c:v>7</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KENT AND MEDWAY INTEGRATED CARE SYSTEM</a:t>
            </a:r>
            <a:endParaRPr lang="en-GB" sz="32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KENT AND MEDWAY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KENT AND MEDWAY INTEGRATED CARE SYSTEM, 59,729</a:t>
            </a:r>
            <a:r>
              <a:rPr lang="en-GB" sz="1600"/>
              <a:t> questionnaires were sent out, and </a:t>
            </a:r>
            <a:r>
              <a:rPr lang="en-GB" sz="1600" b="1">
                <a:solidFill>
                  <a:srgbClr val="005EB8"/>
                </a:solidFill>
              </a:rPr>
              <a:t>20,339</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2836598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1895098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7974447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463864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972127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120056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205144728"/>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(20,172); PCN bases range from 93 to 1,056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4912100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8193075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53404560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77885174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27404218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8186202"/>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11020411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10373351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46596087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1153702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4227727"/>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GARDEN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GRAVESEND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DEAL &amp; SANDWICH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648476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6342428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(20,172); PCN bases range from 93 to 1,056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55509582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5169373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17874573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93826776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(20,136); PCN bases range from 93 to 1,043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06081583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995574346"/>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1329537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0620989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977877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013194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374063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858529767"/>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(19,142); PCN bases range from 83 to 998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4471045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2790732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8904564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663664688"/>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351347032"/>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74672526"/>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665850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2440637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87132673"/>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MPA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GILLINGHAM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MEDWAY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061021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778988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2102913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(19,142); PCN bases range from 83 to 998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0630104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979311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104060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460348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123447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76933118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(9,279); PCN bases range from 70 to 434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1599057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6119062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2774385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231166174"/>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822115788"/>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KENT AND MEDWAY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79149242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249661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79632940"/>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GRAVESEND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MAIDSTONE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CARE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TONBRIDGE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1245327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681811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295677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(9,279); PCN bases range from 70 to 434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531729208"/>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1108244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3971293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431318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082436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179337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9106156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(6,583); PCN bases range from 38 to 279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8685085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3275084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41689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92501169"/>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771740418"/>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KENT AND MEDWAY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78306087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796779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13805841"/>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MALLING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SEVENOAKS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LMN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858642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426585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2965780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(6,583); PCN bases range from 38 to 279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80967283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1398820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52104980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(19,621); PCN bases range from 88 to 1,029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6452325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379740032"/>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6425147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55482019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(13,317); PCN bases range from 22 to 781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1723141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833613590"/>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6800923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7266739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384780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473880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134378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46975736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(18,461); PCN bases range from 81 to 995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691325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4265245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961015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4531687"/>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28022312"/>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653070797"/>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39050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11161336"/>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MEDWAY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ATHENA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SWANLEY &amp; RURAL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079904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664912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1788564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(18,461); PCN bases range from 81 to 995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1691851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9299999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67256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98536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7088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104646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792832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(14,332); PCN bases range from 54 to 882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765900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487679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041996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56533060"/>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99218935"/>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2440777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911821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74586990"/>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SWANLEY &amp;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CANTERBURY NORTH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0623581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294452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8566245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(14,332); PCN bases range from 54 to 882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0854518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2113516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3340959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411677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285895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1951462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71919878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(19,791); PCN bases range from 90 to 1,035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062658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769988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182112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7607573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32861414"/>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4491783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689241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24649480"/>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RAMSGATE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DEAL &amp; SANDWICH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CARE KENT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877946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524004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984347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(19,791); PCN bases range from 90 to 1,035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4565226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472740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674309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764795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50140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260606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446291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(17,624); PCN bases range from 72 to 963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469244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045485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45667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24586820"/>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48479324"/>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82492639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834632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51991253"/>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RAMSGATE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534642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993025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3192027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(17,624); PCN bases range from 72 to 963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2907495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71951100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49658074"/>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89251445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889981332"/>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(19,323); PCN bases range from 79 to 1,023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5828260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0160080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891547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877271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308806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6421829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(19,111); PCN bases range from 79 to 1,015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3129037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3818713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4851231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6388329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96695609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28805955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53979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252131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45506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780266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09282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22899578"/>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(19,119); PCN bases range from 79 to 1,017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9015865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9427492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8167872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225606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169700706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78530963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738750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544154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88733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553171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513534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94920486"/>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(14,143); PCN bases range from 58 to 726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7388953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616545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98239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2473258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2259260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77063932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812545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9028723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386094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071593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786034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62359282"/>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(18,423); PCN bases range from 76 to 996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9767710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89725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6548197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205462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420678761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43220460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4391706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9387528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459205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803000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228252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5548873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(18,994); PCN bases range from 80 to 1,017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908585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207188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452829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4229285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63800515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49319496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644578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4698073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546512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962254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949639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20573338"/>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(17,935); PCN bases range from 71 to 966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802297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089411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66352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736028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47477083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33907953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832029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4925211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512507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3158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824816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2656511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(19,112); PCN bases range from 79 to 1,020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0267055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618347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991500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200612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61486484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61490021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507941023"/>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 to 11,182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743981556"/>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121 to 17,733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522779548"/>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81 to 18,794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776112830"/>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100 to 4,360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64913403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80866455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4054076284"/>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74735874"/>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7139710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645918966"/>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708822328"/>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(19,119).</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550444024"/>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23282400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7,278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51361040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43490775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54779388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2,610 to 4,802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38972794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144 to 5,281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5709492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KENT AND MEDWAY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806796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(19,119).</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232851191"/>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518058684"/>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759325457"/>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23287100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88350758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32 to 10,924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408070626"/>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95 to 17,273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689607148"/>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3,349 to 15,607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1345661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KENT AND MEDWAY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750491911"/>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(19,119).</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422804228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97161955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6799508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4459548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441737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(5,522).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282870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404998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898626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8129369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1253926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81841077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8471199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929464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1295244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514152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87367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763299037"/>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(9,208); PCN bases range from 38 to 452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463700279"/>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729380380"/>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5083299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5390577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0874161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54778402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215391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03995836"/>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DEAL &amp; SANDWICH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ABC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MARSH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04008673"/>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08016907"/>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(9,208); PCN bases range from 38 to 452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9747349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45565809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26895008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37207030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(20,183); PCN bases range from 95 to 1,052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7594805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23256905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4940636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333939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860584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167218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233033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2102008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(18,245); PCN bases range from 81 to 929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569810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9980128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8666563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03413551"/>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88261598"/>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383205062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872762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73240668"/>
              </p:ext>
            </p:extLst>
          </p:nvPr>
        </p:nvGraphicFramePr>
        <p:xfrm>
          <a:off x="9028113" y="1689563"/>
          <a:ext cx="2900362" cy="3984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ASPIRE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MEDWAY RAINHAM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DARTFORD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CANTERBURY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MPA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838270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8496096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(18,245); PCN bases range from 81 to 929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8329045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77896638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KENT AND MEDWAY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9057352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6854648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9676027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(9,627).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902602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964200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997588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85186451"/>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5951410"/>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19293459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KENT AND MEDWAY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23438</TotalTime>
  <Words>9225</Words>
  <Application>Microsoft Office PowerPoint</Application>
  <PresentationFormat>Widescreen</PresentationFormat>
  <Paragraphs>1985</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2024-07-03T09:16:19Z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