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9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7.3707275232106614E-2"/>
                  <c:y val="-8.297328254362708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7268306331111613E-2"/>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30</c:v>
                </c:pt>
                <c:pt idx="2">
                  <c:v>15</c:v>
                </c:pt>
                <c:pt idx="3">
                  <c:v>9</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0.37</c:v>
                </c:pt>
                <c:pt idx="1">
                  <c:v>0.51</c:v>
                </c:pt>
                <c:pt idx="2">
                  <c:v>0.51</c:v>
                </c:pt>
                <c:pt idx="3">
                  <c:v>0.52</c:v>
                </c:pt>
                <c:pt idx="4">
                  <c:v>0.56999999999999995</c:v>
                </c:pt>
                <c:pt idx="5">
                  <c:v>0.57999999999999996</c:v>
                </c:pt>
                <c:pt idx="6">
                  <c:v>0.59</c:v>
                </c:pt>
                <c:pt idx="7">
                  <c:v>0.64</c:v>
                </c:pt>
                <c:pt idx="8">
                  <c:v>0.64</c:v>
                </c:pt>
                <c:pt idx="9">
                  <c:v>0.65</c:v>
                </c:pt>
                <c:pt idx="10">
                  <c:v>0.66</c:v>
                </c:pt>
                <c:pt idx="11">
                  <c:v>0.67</c:v>
                </c:pt>
                <c:pt idx="12">
                  <c:v>0.69</c:v>
                </c:pt>
                <c:pt idx="13">
                  <c:v>0.7</c:v>
                </c:pt>
                <c:pt idx="14">
                  <c:v>0.7</c:v>
                </c:pt>
                <c:pt idx="15">
                  <c:v>0.71</c:v>
                </c:pt>
                <c:pt idx="16">
                  <c:v>0.72</c:v>
                </c:pt>
                <c:pt idx="17">
                  <c:v>0.73</c:v>
                </c:pt>
                <c:pt idx="18">
                  <c:v>0.74</c:v>
                </c:pt>
                <c:pt idx="19">
                  <c:v>0.76</c:v>
                </c:pt>
                <c:pt idx="20">
                  <c:v>0.76</c:v>
                </c:pt>
                <c:pt idx="21">
                  <c:v>0.78</c:v>
                </c:pt>
                <c:pt idx="22">
                  <c:v>0.78</c:v>
                </c:pt>
                <c:pt idx="23">
                  <c:v>0.79</c:v>
                </c:pt>
                <c:pt idx="24">
                  <c:v>0.8</c:v>
                </c:pt>
                <c:pt idx="25">
                  <c:v>0.82</c:v>
                </c:pt>
                <c:pt idx="26">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c:v>
                </c:pt>
                <c:pt idx="1">
                  <c:v>0.14000000000000001</c:v>
                </c:pt>
                <c:pt idx="2">
                  <c:v>0.34</c:v>
                </c:pt>
                <c:pt idx="3">
                  <c:v>0.14000000000000001</c:v>
                </c:pt>
                <c:pt idx="4">
                  <c:v>0.03</c:v>
                </c:pt>
                <c:pt idx="5">
                  <c:v>0.19</c:v>
                </c:pt>
                <c:pt idx="6">
                  <c:v>0.06</c:v>
                </c:pt>
                <c:pt idx="7">
                  <c:v>0.36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68</c:v>
                </c:pt>
                <c:pt idx="1">
                  <c:v>35</c:v>
                </c:pt>
                <c:pt idx="2">
                  <c:v>50</c:v>
                </c:pt>
                <c:pt idx="3">
                  <c:v>21</c:v>
                </c:pt>
                <c:pt idx="4">
                  <c:v>6</c:v>
                </c:pt>
                <c:pt idx="5">
                  <c:v>25</c:v>
                </c:pt>
                <c:pt idx="6">
                  <c:v>21</c:v>
                </c:pt>
                <c:pt idx="7">
                  <c:v>48</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28</c:v>
                </c:pt>
                <c:pt idx="1">
                  <c:v>3</c:v>
                </c:pt>
                <c:pt idx="2">
                  <c:v>23</c:v>
                </c:pt>
                <c:pt idx="3">
                  <c:v>9</c:v>
                </c:pt>
                <c:pt idx="4">
                  <c:v>1</c:v>
                </c:pt>
                <c:pt idx="5">
                  <c:v>13</c:v>
                </c:pt>
                <c:pt idx="6">
                  <c:v>3</c:v>
                </c:pt>
                <c:pt idx="7">
                  <c:v>20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c:v>
                </c:pt>
                <c:pt idx="1">
                  <c:v>92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17</c:v>
                </c:pt>
                <c:pt idx="1">
                  <c:v>27</c:v>
                </c:pt>
                <c:pt idx="2">
                  <c:v>12</c:v>
                </c:pt>
                <c:pt idx="3">
                  <c:v>21</c:v>
                </c:pt>
                <c:pt idx="4">
                  <c:v>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0.08</c:v>
                </c:pt>
                <c:pt idx="1">
                  <c:v>0.24</c:v>
                </c:pt>
                <c:pt idx="2">
                  <c:v>0.27</c:v>
                </c:pt>
                <c:pt idx="3">
                  <c:v>0.28999999999999998</c:v>
                </c:pt>
                <c:pt idx="4">
                  <c:v>0.32</c:v>
                </c:pt>
                <c:pt idx="5">
                  <c:v>0.33</c:v>
                </c:pt>
                <c:pt idx="6">
                  <c:v>0.34</c:v>
                </c:pt>
                <c:pt idx="7">
                  <c:v>0.35</c:v>
                </c:pt>
                <c:pt idx="8">
                  <c:v>0.36</c:v>
                </c:pt>
                <c:pt idx="9">
                  <c:v>0.39</c:v>
                </c:pt>
                <c:pt idx="10">
                  <c:v>0.4</c:v>
                </c:pt>
                <c:pt idx="11">
                  <c:v>0.42</c:v>
                </c:pt>
                <c:pt idx="12">
                  <c:v>0.43</c:v>
                </c:pt>
                <c:pt idx="13">
                  <c:v>0.45</c:v>
                </c:pt>
                <c:pt idx="14">
                  <c:v>0.47</c:v>
                </c:pt>
                <c:pt idx="15">
                  <c:v>0.49</c:v>
                </c:pt>
                <c:pt idx="16">
                  <c:v>0.5</c:v>
                </c:pt>
                <c:pt idx="17">
                  <c:v>0.52</c:v>
                </c:pt>
                <c:pt idx="18">
                  <c:v>0.53</c:v>
                </c:pt>
                <c:pt idx="19">
                  <c:v>0.53</c:v>
                </c:pt>
                <c:pt idx="20">
                  <c:v>0.55000000000000004</c:v>
                </c:pt>
                <c:pt idx="21">
                  <c:v>0.55000000000000004</c:v>
                </c:pt>
                <c:pt idx="22">
                  <c:v>0.57999999999999996</c:v>
                </c:pt>
                <c:pt idx="23">
                  <c:v>0.57999999999999996</c:v>
                </c:pt>
                <c:pt idx="24">
                  <c:v>0.6</c:v>
                </c:pt>
                <c:pt idx="25">
                  <c:v>0.63</c:v>
                </c:pt>
                <c:pt idx="26">
                  <c:v>0.64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12</c:v>
                </c:pt>
                <c:pt idx="1">
                  <c:v>88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21</c:v>
                </c:pt>
                <c:pt idx="2">
                  <c:v>15</c:v>
                </c:pt>
                <c:pt idx="3">
                  <c:v>18</c:v>
                </c:pt>
                <c:pt idx="4">
                  <c:v>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0.12</c:v>
                </c:pt>
                <c:pt idx="1">
                  <c:v>0.16</c:v>
                </c:pt>
                <c:pt idx="2">
                  <c:v>0.19</c:v>
                </c:pt>
                <c:pt idx="3">
                  <c:v>0.19</c:v>
                </c:pt>
                <c:pt idx="4">
                  <c:v>0.24</c:v>
                </c:pt>
                <c:pt idx="5">
                  <c:v>0.26</c:v>
                </c:pt>
                <c:pt idx="6">
                  <c:v>0.28000000000000003</c:v>
                </c:pt>
                <c:pt idx="7">
                  <c:v>0.3</c:v>
                </c:pt>
                <c:pt idx="8">
                  <c:v>0.31</c:v>
                </c:pt>
                <c:pt idx="9">
                  <c:v>0.34</c:v>
                </c:pt>
                <c:pt idx="10">
                  <c:v>0.36</c:v>
                </c:pt>
                <c:pt idx="11">
                  <c:v>0.36</c:v>
                </c:pt>
                <c:pt idx="12">
                  <c:v>0.37</c:v>
                </c:pt>
                <c:pt idx="13">
                  <c:v>0.41</c:v>
                </c:pt>
                <c:pt idx="14">
                  <c:v>0.44</c:v>
                </c:pt>
                <c:pt idx="15">
                  <c:v>0.44</c:v>
                </c:pt>
                <c:pt idx="16">
                  <c:v>0.45</c:v>
                </c:pt>
                <c:pt idx="17">
                  <c:v>0.45</c:v>
                </c:pt>
                <c:pt idx="18">
                  <c:v>0.48</c:v>
                </c:pt>
                <c:pt idx="19">
                  <c:v>0.49</c:v>
                </c:pt>
                <c:pt idx="20">
                  <c:v>0.49</c:v>
                </c:pt>
                <c:pt idx="21">
                  <c:v>0.54</c:v>
                </c:pt>
                <c:pt idx="22">
                  <c:v>0.55000000000000004</c:v>
                </c:pt>
                <c:pt idx="23">
                  <c:v>0.56999999999999995</c:v>
                </c:pt>
                <c:pt idx="24">
                  <c:v>0.59</c:v>
                </c:pt>
                <c:pt idx="25">
                  <c:v>0.6</c:v>
                </c:pt>
                <c:pt idx="26">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0.39</c:v>
                </c:pt>
                <c:pt idx="1">
                  <c:v>0.39</c:v>
                </c:pt>
                <c:pt idx="2">
                  <c:v>0.39</c:v>
                </c:pt>
                <c:pt idx="3">
                  <c:v>0.39</c:v>
                </c:pt>
                <c:pt idx="4">
                  <c:v>0.39</c:v>
                </c:pt>
                <c:pt idx="5">
                  <c:v>0.39</c:v>
                </c:pt>
                <c:pt idx="6">
                  <c:v>0.39</c:v>
                </c:pt>
                <c:pt idx="7">
                  <c:v>0.39</c:v>
                </c:pt>
                <c:pt idx="8">
                  <c:v>0.39</c:v>
                </c:pt>
                <c:pt idx="9">
                  <c:v>0.39</c:v>
                </c:pt>
                <c:pt idx="10">
                  <c:v>0.39</c:v>
                </c:pt>
                <c:pt idx="11">
                  <c:v>0.39</c:v>
                </c:pt>
                <c:pt idx="12">
                  <c:v>0.39</c:v>
                </c:pt>
                <c:pt idx="13">
                  <c:v>0.39</c:v>
                </c:pt>
                <c:pt idx="14">
                  <c:v>0.39</c:v>
                </c:pt>
                <c:pt idx="15">
                  <c:v>0.39</c:v>
                </c:pt>
                <c:pt idx="16">
                  <c:v>0.39</c:v>
                </c:pt>
                <c:pt idx="17">
                  <c:v>0.39</c:v>
                </c:pt>
                <c:pt idx="18">
                  <c:v>0.39</c:v>
                </c:pt>
                <c:pt idx="19">
                  <c:v>0.39</c:v>
                </c:pt>
                <c:pt idx="20">
                  <c:v>0.39</c:v>
                </c:pt>
                <c:pt idx="21">
                  <c:v>0.39</c:v>
                </c:pt>
                <c:pt idx="22">
                  <c:v>0.39</c:v>
                </c:pt>
                <c:pt idx="23">
                  <c:v>0.39</c:v>
                </c:pt>
                <c:pt idx="24">
                  <c:v>0.39</c:v>
                </c:pt>
                <c:pt idx="25">
                  <c:v>0.39</c:v>
                </c:pt>
                <c:pt idx="26">
                  <c:v>0.39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c:v>
                </c:pt>
                <c:pt idx="1">
                  <c:v>91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37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19</c:v>
                </c:pt>
                <c:pt idx="2">
                  <c:v>16</c:v>
                </c:pt>
                <c:pt idx="3">
                  <c:v>17</c:v>
                </c:pt>
                <c:pt idx="4">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0.09</c:v>
                </c:pt>
                <c:pt idx="1">
                  <c:v>0.18</c:v>
                </c:pt>
                <c:pt idx="2">
                  <c:v>0.19</c:v>
                </c:pt>
                <c:pt idx="3">
                  <c:v>0.23</c:v>
                </c:pt>
                <c:pt idx="4">
                  <c:v>0.26</c:v>
                </c:pt>
                <c:pt idx="5">
                  <c:v>0.3</c:v>
                </c:pt>
                <c:pt idx="6">
                  <c:v>0.31</c:v>
                </c:pt>
                <c:pt idx="7">
                  <c:v>0.33</c:v>
                </c:pt>
                <c:pt idx="8">
                  <c:v>0.33</c:v>
                </c:pt>
                <c:pt idx="9">
                  <c:v>0.34</c:v>
                </c:pt>
                <c:pt idx="10">
                  <c:v>0.36</c:v>
                </c:pt>
                <c:pt idx="11">
                  <c:v>0.37</c:v>
                </c:pt>
                <c:pt idx="12">
                  <c:v>0.37</c:v>
                </c:pt>
                <c:pt idx="13">
                  <c:v>0.41</c:v>
                </c:pt>
                <c:pt idx="14">
                  <c:v>0.41</c:v>
                </c:pt>
                <c:pt idx="15">
                  <c:v>0.42</c:v>
                </c:pt>
                <c:pt idx="16">
                  <c:v>0.45</c:v>
                </c:pt>
                <c:pt idx="17">
                  <c:v>0.46</c:v>
                </c:pt>
                <c:pt idx="18">
                  <c:v>0.49</c:v>
                </c:pt>
                <c:pt idx="19">
                  <c:v>0.5</c:v>
                </c:pt>
                <c:pt idx="20">
                  <c:v>0.5</c:v>
                </c:pt>
                <c:pt idx="21">
                  <c:v>0.5</c:v>
                </c:pt>
                <c:pt idx="22">
                  <c:v>0.51</c:v>
                </c:pt>
                <c:pt idx="23">
                  <c:v>0.52</c:v>
                </c:pt>
                <c:pt idx="24">
                  <c:v>0.55000000000000004</c:v>
                </c:pt>
                <c:pt idx="25">
                  <c:v>0.56000000000000005</c:v>
                </c:pt>
                <c:pt idx="26">
                  <c:v>0.62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0.37</c:v>
                </c:pt>
                <c:pt idx="1">
                  <c:v>0.37</c:v>
                </c:pt>
                <c:pt idx="2">
                  <c:v>0.37</c:v>
                </c:pt>
                <c:pt idx="3">
                  <c:v>0.37</c:v>
                </c:pt>
                <c:pt idx="4">
                  <c:v>0.37</c:v>
                </c:pt>
                <c:pt idx="5">
                  <c:v>0.37</c:v>
                </c:pt>
                <c:pt idx="6">
                  <c:v>0.37</c:v>
                </c:pt>
                <c:pt idx="7">
                  <c:v>0.37</c:v>
                </c:pt>
                <c:pt idx="8">
                  <c:v>0.37</c:v>
                </c:pt>
                <c:pt idx="9">
                  <c:v>0.37</c:v>
                </c:pt>
                <c:pt idx="10">
                  <c:v>0.37</c:v>
                </c:pt>
                <c:pt idx="11">
                  <c:v>0.37</c:v>
                </c:pt>
                <c:pt idx="12">
                  <c:v>0.37</c:v>
                </c:pt>
                <c:pt idx="13">
                  <c:v>0.37</c:v>
                </c:pt>
                <c:pt idx="14">
                  <c:v>0.37</c:v>
                </c:pt>
                <c:pt idx="15">
                  <c:v>0.37</c:v>
                </c:pt>
                <c:pt idx="16">
                  <c:v>0.37</c:v>
                </c:pt>
                <c:pt idx="17">
                  <c:v>0.37</c:v>
                </c:pt>
                <c:pt idx="18">
                  <c:v>0.37</c:v>
                </c:pt>
                <c:pt idx="19">
                  <c:v>0.37</c:v>
                </c:pt>
                <c:pt idx="20">
                  <c:v>0.37</c:v>
                </c:pt>
                <c:pt idx="21">
                  <c:v>0.37</c:v>
                </c:pt>
                <c:pt idx="22">
                  <c:v>0.37</c:v>
                </c:pt>
                <c:pt idx="23">
                  <c:v>0.37</c:v>
                </c:pt>
                <c:pt idx="24">
                  <c:v>0.37</c:v>
                </c:pt>
                <c:pt idx="25">
                  <c:v>0.37</c:v>
                </c:pt>
                <c:pt idx="26">
                  <c:v>0.37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0.73</c:v>
                </c:pt>
                <c:pt idx="1">
                  <c:v>0.14000000000000001</c:v>
                </c:pt>
                <c:pt idx="2">
                  <c:v>7.0000000000000007E-2</c:v>
                </c:pt>
                <c:pt idx="3">
                  <c:v>0.02</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85</c:v>
                </c:pt>
                <c:pt idx="1">
                  <c:v>27</c:v>
                </c:pt>
                <c:pt idx="2">
                  <c:v>30</c:v>
                </c:pt>
                <c:pt idx="3">
                  <c:v>6</c:v>
                </c:pt>
                <c:pt idx="4">
                  <c:v>9</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40</c:v>
                </c:pt>
                <c:pt idx="1">
                  <c:v>8</c:v>
                </c:pt>
                <c:pt idx="2">
                  <c:v>1</c:v>
                </c:pt>
                <c:pt idx="3">
                  <c:v>1</c:v>
                </c:pt>
                <c:pt idx="4">
                  <c:v>0</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0.13</c:v>
                </c:pt>
                <c:pt idx="1">
                  <c:v>0.73</c:v>
                </c:pt>
                <c:pt idx="2">
                  <c:v>0.06</c:v>
                </c:pt>
                <c:pt idx="3">
                  <c:v>0.02</c:v>
                </c:pt>
                <c:pt idx="4">
                  <c:v>7.0000000000000007E-2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36</c:v>
                </c:pt>
                <c:pt idx="1">
                  <c:v>85</c:v>
                </c:pt>
                <c:pt idx="2">
                  <c:v>30</c:v>
                </c:pt>
                <c:pt idx="3">
                  <c:v>4</c:v>
                </c:pt>
                <c:pt idx="4">
                  <c:v>15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52</c:v>
                </c:pt>
                <c:pt idx="2">
                  <c:v>1</c:v>
                </c:pt>
                <c:pt idx="3">
                  <c:v>1</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415018442630314E-2"/>
          <c:y val="0.16116514630288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9.0833276467060062E-2"/>
                  <c:y val="-5.260836814004094E-2"/>
                </c:manualLayout>
              </c:layout>
              <c:tx>
                <c:rich>
                  <a:bodyPr/>
                  <a:lstStyle/>
                  <a:p>
                    <a:fld id="{C35CD106-E401-4526-9FE1-0335C0BCA19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76</c:v>
                </c:pt>
                <c:pt idx="1">
                  <c:v>9</c:v>
                </c:pt>
                <c:pt idx="2">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1151679709993991"/>
          <c:y val="0.22391472537220977"/>
          <c:w val="0.37360806327839452"/>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0.56000000000000005</c:v>
                </c:pt>
                <c:pt idx="1">
                  <c:v>0.56999999999999995</c:v>
                </c:pt>
                <c:pt idx="2">
                  <c:v>0.63</c:v>
                </c:pt>
                <c:pt idx="3">
                  <c:v>0.64</c:v>
                </c:pt>
                <c:pt idx="4">
                  <c:v>0.64</c:v>
                </c:pt>
                <c:pt idx="5">
                  <c:v>0.65</c:v>
                </c:pt>
                <c:pt idx="6">
                  <c:v>0.68</c:v>
                </c:pt>
                <c:pt idx="7">
                  <c:v>0.69</c:v>
                </c:pt>
                <c:pt idx="8">
                  <c:v>0.73</c:v>
                </c:pt>
                <c:pt idx="9">
                  <c:v>0.74</c:v>
                </c:pt>
                <c:pt idx="10">
                  <c:v>0.74</c:v>
                </c:pt>
                <c:pt idx="11">
                  <c:v>0.76</c:v>
                </c:pt>
                <c:pt idx="12">
                  <c:v>0.76</c:v>
                </c:pt>
                <c:pt idx="13">
                  <c:v>0.78</c:v>
                </c:pt>
                <c:pt idx="14">
                  <c:v>0.78</c:v>
                </c:pt>
                <c:pt idx="15">
                  <c:v>0.78</c:v>
                </c:pt>
                <c:pt idx="16">
                  <c:v>0.79</c:v>
                </c:pt>
                <c:pt idx="17">
                  <c:v>0.8</c:v>
                </c:pt>
                <c:pt idx="18">
                  <c:v>0.81</c:v>
                </c:pt>
                <c:pt idx="19">
                  <c:v>0.82</c:v>
                </c:pt>
                <c:pt idx="20">
                  <c:v>0.84</c:v>
                </c:pt>
                <c:pt idx="21">
                  <c:v>0.84</c:v>
                </c:pt>
                <c:pt idx="22">
                  <c:v>0.84</c:v>
                </c:pt>
                <c:pt idx="23">
                  <c:v>0.86</c:v>
                </c:pt>
                <c:pt idx="24">
                  <c:v>0.87</c:v>
                </c:pt>
                <c:pt idx="25">
                  <c:v>0.89</c:v>
                </c:pt>
                <c:pt idx="26">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pt idx="17">
                  <c:v>0.76</c:v>
                </c:pt>
                <c:pt idx="18">
                  <c:v>0.76</c:v>
                </c:pt>
                <c:pt idx="19">
                  <c:v>0.76</c:v>
                </c:pt>
                <c:pt idx="20">
                  <c:v>0.76</c:v>
                </c:pt>
                <c:pt idx="21">
                  <c:v>0.76</c:v>
                </c:pt>
                <c:pt idx="22">
                  <c:v>0.76</c:v>
                </c:pt>
                <c:pt idx="23">
                  <c:v>0.76</c:v>
                </c:pt>
                <c:pt idx="24">
                  <c:v>0.76</c:v>
                </c:pt>
                <c:pt idx="25">
                  <c:v>0.76</c:v>
                </c:pt>
                <c:pt idx="26">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1694435365793802E-2"/>
                  <c:y val="-9.7123141181613915E-2"/>
                </c:manualLayout>
              </c:layout>
              <c:tx>
                <c:rich>
                  <a:bodyPr/>
                  <a:lstStyle/>
                  <a:p>
                    <a:fld id="{20DBBA1B-24C7-417B-8C2A-6684C3A17BF0}"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5204245695821706E-2"/>
                  <c:y val="-0.11735712892778347"/>
                </c:manualLayout>
              </c:layout>
              <c:tx>
                <c:rich>
                  <a:bodyPr/>
                  <a:lstStyle/>
                  <a:p>
                    <a:fld id="{35B42CE3-D1A7-4B38-90FB-06C084A6C58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69</c:v>
                </c:pt>
                <c:pt idx="1">
                  <c:v>19</c:v>
                </c:pt>
                <c:pt idx="2">
                  <c:v>5</c:v>
                </c:pt>
                <c:pt idx="3">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0.83</c:v>
                </c:pt>
                <c:pt idx="1">
                  <c:v>0.89</c:v>
                </c:pt>
                <c:pt idx="2">
                  <c:v>0.89</c:v>
                </c:pt>
                <c:pt idx="3">
                  <c:v>0.9</c:v>
                </c:pt>
                <c:pt idx="4">
                  <c:v>0.9</c:v>
                </c:pt>
                <c:pt idx="5">
                  <c:v>0.92</c:v>
                </c:pt>
                <c:pt idx="6">
                  <c:v>0.92</c:v>
                </c:pt>
                <c:pt idx="7">
                  <c:v>0.92</c:v>
                </c:pt>
                <c:pt idx="8">
                  <c:v>0.93</c:v>
                </c:pt>
                <c:pt idx="9">
                  <c:v>0.93</c:v>
                </c:pt>
                <c:pt idx="10">
                  <c:v>0.93</c:v>
                </c:pt>
                <c:pt idx="11">
                  <c:v>0.93</c:v>
                </c:pt>
                <c:pt idx="12">
                  <c:v>0.94</c:v>
                </c:pt>
                <c:pt idx="13">
                  <c:v>0.94</c:v>
                </c:pt>
                <c:pt idx="14">
                  <c:v>0.94</c:v>
                </c:pt>
                <c:pt idx="15">
                  <c:v>0.94</c:v>
                </c:pt>
                <c:pt idx="16">
                  <c:v>0.94</c:v>
                </c:pt>
                <c:pt idx="17">
                  <c:v>0.94</c:v>
                </c:pt>
                <c:pt idx="18">
                  <c:v>0.94</c:v>
                </c:pt>
                <c:pt idx="19">
                  <c:v>0.94</c:v>
                </c:pt>
                <c:pt idx="20">
                  <c:v>0.94</c:v>
                </c:pt>
                <c:pt idx="21">
                  <c:v>0.95</c:v>
                </c:pt>
                <c:pt idx="22">
                  <c:v>0.95</c:v>
                </c:pt>
                <c:pt idx="23">
                  <c:v>0.95</c:v>
                </c:pt>
                <c:pt idx="24">
                  <c:v>0.96</c:v>
                </c:pt>
                <c:pt idx="25">
                  <c:v>0.97</c:v>
                </c:pt>
                <c:pt idx="26">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23</c:v>
                </c:pt>
                <c:pt idx="1">
                  <c:v>77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3.0711364680044407E-3"/>
                  <c:y val="-6.9143603366882865E-17"/>
                </c:manualLayout>
              </c:layout>
              <c:tx>
                <c:rich>
                  <a:bodyPr/>
                  <a:lstStyle/>
                  <a:p>
                    <a:pPr>
                      <a:defRPr sz="1200" b="1">
                        <a:solidFill>
                          <a:schemeClr val="bg2"/>
                        </a:solidFill>
                      </a:defRPr>
                    </a:pPr>
                    <a:fld id="{09484418-A925-4612-81B1-BD24CB9DC0AE}"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6.514194816937293E-3"/>
                  <c:y val="-1.5086051371568555E-2"/>
                </c:manualLayout>
              </c:layout>
              <c:tx>
                <c:rich>
                  <a:bodyPr/>
                  <a:lstStyle/>
                  <a:p>
                    <a:pPr>
                      <a:defRPr sz="1200" b="1">
                        <a:solidFill>
                          <a:schemeClr val="bg2"/>
                        </a:solidFill>
                      </a:defRPr>
                    </a:pPr>
                    <a:fld id="{4C03A210-35B1-459F-8483-FA43A2F62BEA}"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31</c:v>
                </c:pt>
                <c:pt idx="1">
                  <c:v>28</c:v>
                </c:pt>
                <c:pt idx="2">
                  <c:v>15</c:v>
                </c:pt>
                <c:pt idx="3">
                  <c:v>11</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0.23</c:v>
                </c:pt>
                <c:pt idx="1">
                  <c:v>0.36</c:v>
                </c:pt>
                <c:pt idx="2">
                  <c:v>0.42</c:v>
                </c:pt>
                <c:pt idx="3">
                  <c:v>0.45</c:v>
                </c:pt>
                <c:pt idx="4">
                  <c:v>0.45</c:v>
                </c:pt>
                <c:pt idx="5">
                  <c:v>0.46</c:v>
                </c:pt>
                <c:pt idx="6">
                  <c:v>0.46</c:v>
                </c:pt>
                <c:pt idx="7">
                  <c:v>0.56000000000000005</c:v>
                </c:pt>
                <c:pt idx="8">
                  <c:v>0.56000000000000005</c:v>
                </c:pt>
                <c:pt idx="9">
                  <c:v>0.56999999999999995</c:v>
                </c:pt>
                <c:pt idx="10">
                  <c:v>0.57999999999999996</c:v>
                </c:pt>
                <c:pt idx="11">
                  <c:v>0.57999999999999996</c:v>
                </c:pt>
                <c:pt idx="12">
                  <c:v>0.59</c:v>
                </c:pt>
                <c:pt idx="13">
                  <c:v>0.61</c:v>
                </c:pt>
                <c:pt idx="14">
                  <c:v>0.64</c:v>
                </c:pt>
                <c:pt idx="15">
                  <c:v>0.65</c:v>
                </c:pt>
                <c:pt idx="16">
                  <c:v>0.65</c:v>
                </c:pt>
                <c:pt idx="17">
                  <c:v>0.68</c:v>
                </c:pt>
                <c:pt idx="18">
                  <c:v>0.69</c:v>
                </c:pt>
                <c:pt idx="19">
                  <c:v>0.7</c:v>
                </c:pt>
                <c:pt idx="20">
                  <c:v>0.71</c:v>
                </c:pt>
                <c:pt idx="21">
                  <c:v>0.71</c:v>
                </c:pt>
                <c:pt idx="22">
                  <c:v>0.72</c:v>
                </c:pt>
                <c:pt idx="23">
                  <c:v>0.73</c:v>
                </c:pt>
                <c:pt idx="24">
                  <c:v>0.73</c:v>
                </c:pt>
                <c:pt idx="25">
                  <c:v>0.73</c:v>
                </c:pt>
                <c:pt idx="26">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0.35</c:v>
                </c:pt>
                <c:pt idx="1">
                  <c:v>0.43</c:v>
                </c:pt>
                <c:pt idx="2">
                  <c:v>0.43</c:v>
                </c:pt>
                <c:pt idx="3">
                  <c:v>0.43</c:v>
                </c:pt>
                <c:pt idx="4">
                  <c:v>0.44</c:v>
                </c:pt>
                <c:pt idx="5">
                  <c:v>0.47</c:v>
                </c:pt>
                <c:pt idx="6">
                  <c:v>0.48</c:v>
                </c:pt>
                <c:pt idx="7">
                  <c:v>0.51</c:v>
                </c:pt>
                <c:pt idx="8">
                  <c:v>0.52</c:v>
                </c:pt>
                <c:pt idx="9">
                  <c:v>0.56999999999999995</c:v>
                </c:pt>
                <c:pt idx="10">
                  <c:v>0.56999999999999995</c:v>
                </c:pt>
                <c:pt idx="11">
                  <c:v>0.59</c:v>
                </c:pt>
                <c:pt idx="12">
                  <c:v>0.6</c:v>
                </c:pt>
                <c:pt idx="13">
                  <c:v>0.61</c:v>
                </c:pt>
                <c:pt idx="14">
                  <c:v>0.61</c:v>
                </c:pt>
                <c:pt idx="15">
                  <c:v>0.61</c:v>
                </c:pt>
                <c:pt idx="16">
                  <c:v>0.62</c:v>
                </c:pt>
                <c:pt idx="17">
                  <c:v>0.62</c:v>
                </c:pt>
                <c:pt idx="18">
                  <c:v>0.63</c:v>
                </c:pt>
                <c:pt idx="19">
                  <c:v>0.63</c:v>
                </c:pt>
                <c:pt idx="20">
                  <c:v>0.65</c:v>
                </c:pt>
                <c:pt idx="21">
                  <c:v>0.65</c:v>
                </c:pt>
                <c:pt idx="22">
                  <c:v>0.69</c:v>
                </c:pt>
                <c:pt idx="23">
                  <c:v>0.7</c:v>
                </c:pt>
                <c:pt idx="24">
                  <c:v>0.74</c:v>
                </c:pt>
                <c:pt idx="25">
                  <c:v>0.78</c:v>
                </c:pt>
                <c:pt idx="26">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51</c:v>
                </c:pt>
                <c:pt idx="1">
                  <c:v>75</c:v>
                </c:pt>
                <c:pt idx="2">
                  <c:v>14</c:v>
                </c:pt>
                <c:pt idx="3">
                  <c:v>2</c:v>
                </c:pt>
                <c:pt idx="4">
                  <c:v>1</c:v>
                </c:pt>
                <c:pt idx="5">
                  <c:v>2</c:v>
                </c:pt>
                <c:pt idx="6">
                  <c:v>8</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18</c:v>
                </c:pt>
                <c:pt idx="1">
                  <c:v>36</c:v>
                </c:pt>
                <c:pt idx="2">
                  <c:v>1</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E862-4274-A9A4-B0163F5CDA71}"/>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E862-4274-A9A4-B0163F5CDA71}"/>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0.32</c:v>
                </c:pt>
                <c:pt idx="1">
                  <c:v>0.62</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E862-4274-A9A4-B0163F5CDA71}"/>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E862-4274-A9A4-B0163F5CDA71}"/>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4493865828093258E-2"/>
                  <c:y val="-8.6744795386519219E-2"/>
                </c:manualLayout>
              </c:layout>
              <c:tx>
                <c:rich>
                  <a:bodyPr/>
                  <a:lstStyle/>
                  <a:p>
                    <a:fld id="{CFF27EE3-9951-4F08-BAD0-C518A65B74E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3.4430583489328528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27</c:v>
                </c:pt>
                <c:pt idx="2">
                  <c:v>9</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27</c:v>
                </c:pt>
                <c:pt idx="2">
                  <c:v>10</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3.37825011480488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2.699214587076029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24</c:v>
                </c:pt>
                <c:pt idx="2">
                  <c:v>20</c:v>
                </c:pt>
                <c:pt idx="3">
                  <c:v>4</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36</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34</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52</c:v>
                </c:pt>
                <c:pt idx="1">
                  <c:v>36</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4490901-8430-4154-A9DC-B2AA5A6BBF9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0CD8FDB5-5631-434B-9F58-674A678F659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0EE4A599-182F-416F-8503-A35B42FD56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E33AC22B-1AF0-43D6-80B8-8FA7577C2D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871831BD-A13B-48A1-9F2F-8AE0956D980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C9AC5A6-6BEB-4FD5-AEE4-75332346583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A243BE62-F621-4BB7-B6EA-1117046295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81340CC2-F19F-4C00-9279-52C651665F6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8C1BA28-4EC0-4F36-A4A8-88B5E51DDA9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0.82</c:v>
                </c:pt>
                <c:pt idx="3">
                  <c:v>0</c:v>
                </c:pt>
                <c:pt idx="4">
                  <c:v>0.83</c:v>
                </c:pt>
                <c:pt idx="5">
                  <c:v>0.82</c:v>
                </c:pt>
                <c:pt idx="6">
                  <c:v>0.57999999999999996</c:v>
                </c:pt>
                <c:pt idx="7">
                  <c:v>0.72</c:v>
                </c:pt>
                <c:pt idx="8">
                  <c:v>0.68</c:v>
                </c:pt>
                <c:pt idx="9">
                  <c:v>0</c:v>
                </c:pt>
                <c:pt idx="11">
                  <c:v>0.82</c:v>
                </c:pt>
                <c:pt idx="12">
                  <c:v>0.76</c:v>
                </c:pt>
                <c:pt idx="13">
                  <c:v>0.67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1056085D-E03C-49CF-9993-13FB86A26F3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4FF42CC-D53D-47FD-BBA6-5699EF9249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CE9E9AEF-B044-4593-8976-DE8C42BEF9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140F36A0-7BF2-4BA2-A67E-36B2F6CACE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90B0C53D-B469-44B8-8877-D86F17EF42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30B24C52-46E7-49EF-B3E2-040F8FAAC4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037912C-26A7-4CB0-B1CF-F631ADD60B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098A333A-F3B7-477E-8B6B-58D44E00C3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4A924D3-E925-4C43-9C69-FA08F95A93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0.18000000000000005</c:v>
                </c:pt>
                <c:pt idx="2">
                  <c:v>1</c:v>
                </c:pt>
                <c:pt idx="3">
                  <c:v>1</c:v>
                </c:pt>
                <c:pt idx="4">
                  <c:v>0.17000000000000004</c:v>
                </c:pt>
                <c:pt idx="5">
                  <c:v>0.18000000000000005</c:v>
                </c:pt>
                <c:pt idx="6">
                  <c:v>0.42000000000000004</c:v>
                </c:pt>
                <c:pt idx="7">
                  <c:v>0.28000000000000003</c:v>
                </c:pt>
                <c:pt idx="8">
                  <c:v>0.31999999999999995</c:v>
                </c:pt>
                <c:pt idx="9">
                  <c:v>1</c:v>
                </c:pt>
                <c:pt idx="10">
                  <c:v>1</c:v>
                </c:pt>
                <c:pt idx="11">
                  <c:v>0.18000000000000005</c:v>
                </c:pt>
                <c:pt idx="12">
                  <c:v>0.24</c:v>
                </c:pt>
                <c:pt idx="13">
                  <c:v>0.32999999999999996</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82%</c:v>
                  </c:pt>
                  <c:pt idx="4">
                    <c:v>83%</c:v>
                  </c:pt>
                  <c:pt idx="5">
                    <c:v>82%</c:v>
                  </c:pt>
                  <c:pt idx="6">
                    <c:v>58%</c:v>
                  </c:pt>
                  <c:pt idx="7">
                    <c:v>72%</c:v>
                  </c:pt>
                  <c:pt idx="8">
                    <c:v>68%</c:v>
                  </c:pt>
                  <c:pt idx="11">
                    <c:v>82%</c:v>
                  </c:pt>
                  <c:pt idx="12">
                    <c:v>76%</c:v>
                  </c:pt>
                  <c:pt idx="13">
                    <c:v>67%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BB4061A6-4237-424A-AA02-6D4EE4EAF5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7A2AF03-07F4-439B-BCAD-06F1DB79BB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1F3F7E65-B698-4FD8-8628-EE0E54F963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0E025EC-E057-44E2-B8F8-B18F3CC73B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91DF0A29-DA98-4492-9934-49F9BB62D5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9ECD408F-9015-4232-9AC2-F82C38983643}"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F51710BF-BDDE-4C6C-A686-1F6E4F8F07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3DC30F4-C49E-4F8D-BA27-66BE8FC55D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0B1BDF0-C1A9-473A-B483-A136E15F01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1068A8FF-99F2-4453-9F29-ECE1FBC147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906A4AD-94A8-45D9-B67B-575A8A3E4A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60C0A60D-3A72-4504-9DBA-A75F107F0D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7163025-045C-4AB5-B14C-A2F1B7A6DC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978C3612-455B-4C82-B213-51145E226A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4AD63079-125D-471F-9D16-191354DBDF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0.75</c:v>
                </c:pt>
                <c:pt idx="3">
                  <c:v>0.74</c:v>
                </c:pt>
                <c:pt idx="4">
                  <c:v>0.75</c:v>
                </c:pt>
                <c:pt idx="5">
                  <c:v>0.77</c:v>
                </c:pt>
                <c:pt idx="7">
                  <c:v>0</c:v>
                </c:pt>
                <c:pt idx="8">
                  <c:v>0.74</c:v>
                </c:pt>
                <c:pt idx="9">
                  <c:v>0.76</c:v>
                </c:pt>
                <c:pt idx="10">
                  <c:v>0.78</c:v>
                </c:pt>
                <c:pt idx="11">
                  <c:v>0.82</c:v>
                </c:pt>
                <c:pt idx="12">
                  <c:v>0.86</c:v>
                </c:pt>
                <c:pt idx="13">
                  <c:v>0.89</c:v>
                </c:pt>
                <c:pt idx="14">
                  <c:v>0.91</c:v>
                </c:pt>
                <c:pt idx="15">
                  <c:v>0.86</c:v>
                </c:pt>
                <c:pt idx="16">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06B1778-359D-49F7-9891-17D16D8B6A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D4843D5A-C4F7-48AD-92C7-75590425BA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F1ED437-29E3-445C-B9FA-E2B82311AC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FD22CEE-E4E6-4FA8-B07B-DA8BF05A64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1239FFF9-648E-4877-B4B2-3005A0BC9A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455213A-10F3-4C0F-9EAC-C37C4EBFF3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D5CCEFD-CF26-4E7A-BFEF-D02DA7485C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8286208-2AD6-4005-8F7C-5AFBA92A29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C79B0F28-A0DD-4056-85E3-5682FD34F6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493485F8-D5C8-4786-8AD4-159FA3F92D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E328A085-7D46-491F-A7B9-73F0A65B48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D296C0AF-C16A-4F9D-A4FB-2EFC11F664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9F0EB2E9-D56E-4B5B-851B-21528795DA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F9701BD2-0A30-42E7-B3E5-931F79ABCA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0.25</c:v>
                </c:pt>
                <c:pt idx="3">
                  <c:v>0.26</c:v>
                </c:pt>
                <c:pt idx="4">
                  <c:v>0.25</c:v>
                </c:pt>
                <c:pt idx="5">
                  <c:v>0.22999999999999998</c:v>
                </c:pt>
                <c:pt idx="6">
                  <c:v>1</c:v>
                </c:pt>
                <c:pt idx="7">
                  <c:v>1</c:v>
                </c:pt>
                <c:pt idx="8">
                  <c:v>0.26</c:v>
                </c:pt>
                <c:pt idx="9">
                  <c:v>0.24</c:v>
                </c:pt>
                <c:pt idx="10">
                  <c:v>0.21999999999999997</c:v>
                </c:pt>
                <c:pt idx="11">
                  <c:v>0.18000000000000005</c:v>
                </c:pt>
                <c:pt idx="12">
                  <c:v>0.14000000000000001</c:v>
                </c:pt>
                <c:pt idx="13">
                  <c:v>0.10999999999999999</c:v>
                </c:pt>
                <c:pt idx="14">
                  <c:v>8.9999999999999969E-2</c:v>
                </c:pt>
                <c:pt idx="15">
                  <c:v>0.14000000000000001</c:v>
                </c:pt>
                <c:pt idx="16">
                  <c:v>0.18999999999999995</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83%</c:v>
                  </c:pt>
                  <c:pt idx="2">
                    <c:v>75%</c:v>
                  </c:pt>
                  <c:pt idx="3">
                    <c:v>74%</c:v>
                  </c:pt>
                  <c:pt idx="4">
                    <c:v>75%</c:v>
                  </c:pt>
                  <c:pt idx="5">
                    <c:v>77%</c:v>
                  </c:pt>
                  <c:pt idx="8">
                    <c:v>74%</c:v>
                  </c:pt>
                  <c:pt idx="9">
                    <c:v>76%</c:v>
                  </c:pt>
                  <c:pt idx="10">
                    <c:v>78%</c:v>
                  </c:pt>
                  <c:pt idx="11">
                    <c:v>82%</c:v>
                  </c:pt>
                  <c:pt idx="12">
                    <c:v>86%</c:v>
                  </c:pt>
                  <c:pt idx="13">
                    <c:v>89%</c:v>
                  </c:pt>
                  <c:pt idx="14">
                    <c:v>91%</c:v>
                  </c:pt>
                  <c:pt idx="15">
                    <c:v>86%</c:v>
                  </c:pt>
                  <c:pt idx="16">
                    <c:v>81%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D07379C6-E994-4003-A8E5-00A800EC90E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B9554DEB-9340-4EBF-A223-CB95A2FDE4C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B48CF24-A65F-4889-87BD-4F64CCFE3B1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DF7AFAF-F2D9-432B-A91D-6D59EC5438B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120A39A-22BD-40E3-BD8B-74D3A273DE2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D59E178-C6CC-41B6-873F-ED501D9C532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25FC629-7935-44EB-8086-ADD7E72F33A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0.79</c:v>
                </c:pt>
                <c:pt idx="6">
                  <c:v>0.82</c:v>
                </c:pt>
                <c:pt idx="7">
                  <c:v>0.82</c:v>
                </c:pt>
                <c:pt idx="8">
                  <c:v>0.88</c:v>
                </c:pt>
                <c:pt idx="9">
                  <c:v>0.89</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F23B3D70-7D7B-431D-A8B9-F17B3532976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52D7353-6A51-4D3A-BF46-ED5C8D1B29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8E759A8-B0AA-46A4-82BA-C8C85BEC6B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310AB04C-1E33-4FB0-87EA-6C10DAC35A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B604E7F-A9B2-46ED-AAAE-800C62524C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E619E97-620D-4675-8A64-0F18CEB8F0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45147BE0-B1FE-45D9-A81D-CCF7F8270E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0.20999999999999996</c:v>
                </c:pt>
                <c:pt idx="6">
                  <c:v>0.18000000000000005</c:v>
                </c:pt>
                <c:pt idx="7">
                  <c:v>0.18000000000000005</c:v>
                </c:pt>
                <c:pt idx="8">
                  <c:v>0.12</c:v>
                </c:pt>
                <c:pt idx="9">
                  <c:v>0.10999999999999999</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79%</c:v>
                  </c:pt>
                  <c:pt idx="6">
                    <c:v>82%</c:v>
                  </c:pt>
                  <c:pt idx="7">
                    <c:v>82%</c:v>
                  </c:pt>
                  <c:pt idx="8">
                    <c:v>88%</c:v>
                  </c:pt>
                  <c:pt idx="9">
                    <c:v>89%</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94062D52-332A-4D20-B9B4-449C0ADC36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CB4B94C8-E5FB-407D-A958-28F6D03F74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909EF556-BF87-427A-AAC5-AFC9971A20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F757093-DE12-4CE9-9279-369AF48DD8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FA55467-5076-432F-8E28-9CF87BFD4C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2A302C3C-C36D-4631-B0E6-B5DDAE85A6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9107D3A-0428-4223-BEDF-2D196C36D5C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5D5C85B4-5CDD-4EE9-912B-A089243BB1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CF2E5524-71A6-4DC6-8D97-F3BB4A616C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D2E884C-FF6A-4B0B-A7F7-51DCFDBCF7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74840A0D-20A9-446A-87E2-504B5DABF0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0FDEB3B-3E68-499D-8226-BD03F8E8AC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182BEF01-961B-486F-AE7C-32E5187246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AF1EB56-0822-4BE0-824D-E33B4EBF08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5CF0059-28F7-4ADA-AD8C-9166309854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6F8FDE55-A166-4029-987E-356B05C002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9A463C1D-8555-42C3-AF3D-69A7115AAC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0.75</c:v>
                </c:pt>
                <c:pt idx="2">
                  <c:v>0.84</c:v>
                </c:pt>
                <c:pt idx="3">
                  <c:v>0.87</c:v>
                </c:pt>
                <c:pt idx="4">
                  <c:v>0.86</c:v>
                </c:pt>
                <c:pt idx="5">
                  <c:v>0.74</c:v>
                </c:pt>
                <c:pt idx="6">
                  <c:v>0.86</c:v>
                </c:pt>
                <c:pt idx="7">
                  <c:v>0.82</c:v>
                </c:pt>
                <c:pt idx="8">
                  <c:v>0.86</c:v>
                </c:pt>
                <c:pt idx="9">
                  <c:v>0.82</c:v>
                </c:pt>
                <c:pt idx="10">
                  <c:v>0.79</c:v>
                </c:pt>
                <c:pt idx="11">
                  <c:v>0.8</c:v>
                </c:pt>
                <c:pt idx="12">
                  <c:v>0.84</c:v>
                </c:pt>
                <c:pt idx="13">
                  <c:v>0.77</c:v>
                </c:pt>
                <c:pt idx="14">
                  <c:v>0.75</c:v>
                </c:pt>
                <c:pt idx="15">
                  <c:v>0.82</c:v>
                </c:pt>
                <c:pt idx="16">
                  <c:v>0.78</c:v>
                </c:pt>
                <c:pt idx="17">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2501B97-B903-47FA-920C-E072BE8AD5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524E889-DBF5-4957-ACC6-4BA3033AAA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E1460EE-6247-4B73-B361-468FDB1E4C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0BD38EE-F01C-4128-B8DA-E6FD42A062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62F4091D-F8C0-48ED-99DB-0637CFB472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700EE4B6-6120-4C87-9014-22C2540EE9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B2EAB6C3-233E-4B6B-A0B8-197158E103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9EC5B65-19FB-4146-B821-7E75D923CE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E15CA3FA-B319-40DB-8E22-3D3DFCFA6F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1DA52036-0CB0-48EC-A280-146E5C0A39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618686E-DB71-4F1F-B1AB-C71460B234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A475B9D-A1D5-4CE6-93D4-BA433A8443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F6A39D3-D765-441E-B0D3-6B54012B32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4C7F5A0C-B00B-44B0-813B-816D477F1D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19B9A60-45D0-4303-A286-F1DFC09B4D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6E47B0A9-E746-4064-AA9F-4486F2C611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1D025DA-60BF-4931-8CDC-8B65E9C614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0.25</c:v>
                </c:pt>
                <c:pt idx="2">
                  <c:v>0.16000000000000003</c:v>
                </c:pt>
                <c:pt idx="3">
                  <c:v>0.13</c:v>
                </c:pt>
                <c:pt idx="4">
                  <c:v>0.14000000000000001</c:v>
                </c:pt>
                <c:pt idx="5">
                  <c:v>0.26</c:v>
                </c:pt>
                <c:pt idx="6">
                  <c:v>0.14000000000000001</c:v>
                </c:pt>
                <c:pt idx="7">
                  <c:v>0.18000000000000005</c:v>
                </c:pt>
                <c:pt idx="8">
                  <c:v>0.14000000000000001</c:v>
                </c:pt>
                <c:pt idx="9">
                  <c:v>0.18000000000000005</c:v>
                </c:pt>
                <c:pt idx="10">
                  <c:v>0.20999999999999996</c:v>
                </c:pt>
                <c:pt idx="11">
                  <c:v>0.19999999999999996</c:v>
                </c:pt>
                <c:pt idx="12">
                  <c:v>0.16000000000000003</c:v>
                </c:pt>
                <c:pt idx="13">
                  <c:v>0.22999999999999998</c:v>
                </c:pt>
                <c:pt idx="14">
                  <c:v>0.25</c:v>
                </c:pt>
                <c:pt idx="15">
                  <c:v>0.18000000000000005</c:v>
                </c:pt>
                <c:pt idx="16">
                  <c:v>0.21999999999999997</c:v>
                </c:pt>
                <c:pt idx="17">
                  <c:v>0.17000000000000004</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75%</c:v>
                  </c:pt>
                  <c:pt idx="2">
                    <c:v>84%</c:v>
                  </c:pt>
                  <c:pt idx="3">
                    <c:v>87%</c:v>
                  </c:pt>
                  <c:pt idx="4">
                    <c:v>86%</c:v>
                  </c:pt>
                  <c:pt idx="5">
                    <c:v>74%</c:v>
                  </c:pt>
                  <c:pt idx="6">
                    <c:v>86%</c:v>
                  </c:pt>
                  <c:pt idx="7">
                    <c:v>82%</c:v>
                  </c:pt>
                  <c:pt idx="8">
                    <c:v>86%</c:v>
                  </c:pt>
                  <c:pt idx="9">
                    <c:v>82%</c:v>
                  </c:pt>
                  <c:pt idx="10">
                    <c:v>79%</c:v>
                  </c:pt>
                  <c:pt idx="11">
                    <c:v>80%</c:v>
                  </c:pt>
                  <c:pt idx="12">
                    <c:v>84%</c:v>
                  </c:pt>
                  <c:pt idx="13">
                    <c:v>77%</c:v>
                  </c:pt>
                  <c:pt idx="14">
                    <c:v>75%</c:v>
                  </c:pt>
                  <c:pt idx="15">
                    <c:v>82%</c:v>
                  </c:pt>
                  <c:pt idx="16">
                    <c:v>78%</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A0AFA6F1-5147-4C0C-AB4C-E3876458EA9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A84C114B-7A53-44B5-8C5E-FBFBC06907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9BF94845-BD2F-43E5-9D2C-5BB0CC89F46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6C491C53-05DB-403B-9E4C-D4E5FD9296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FC402FAB-0A42-4CAD-9EEB-A2F7FA2F77E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C80DCC38-B1FF-488E-A51A-BDF2FE9FFABE}"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9E178AA5-267E-4D3F-AB98-F4D63C93A3B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58BDC62E-E970-49FE-AE53-2BDCDF75BDC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AE7118BD-4AEB-4358-9DA5-98F1015A346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0.82</c:v>
                </c:pt>
                <c:pt idx="3">
                  <c:v>0</c:v>
                </c:pt>
                <c:pt idx="4" formatCode="0%">
                  <c:v>0.79</c:v>
                </c:pt>
                <c:pt idx="5" formatCode="0%">
                  <c:v>0.82</c:v>
                </c:pt>
                <c:pt idx="6" formatCode="0%">
                  <c:v>0.86</c:v>
                </c:pt>
                <c:pt idx="7" formatCode="0%">
                  <c:v>0.83</c:v>
                </c:pt>
                <c:pt idx="8" formatCode="0%">
                  <c:v>0</c:v>
                </c:pt>
                <c:pt idx="9" formatCode="0%">
                  <c:v>0.76</c:v>
                </c:pt>
                <c:pt idx="10" formatCode="0%">
                  <c:v>0.8</c:v>
                </c:pt>
                <c:pt idx="11" formatCode="0%">
                  <c:v>0.77</c:v>
                </c:pt>
                <c:pt idx="12" formatCode="0%">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3828E068-2779-4285-BDBB-034C5CD61EE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740819C0-1E01-4605-9BDB-0BB540593A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9E85D71D-6490-41FB-9FBD-C12127A0ED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1698AEC6-E09E-4FD6-AA6D-A7CBA0E97A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D6382725-06B5-4C8D-A5C6-F25378AF9D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69B5663C-041A-42F3-A707-BDCDDF960A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96F65F71-588B-4054-9732-D6BD362DF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2033BE49-1D7A-4D5A-AC4B-6C202E4026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63468B73-4D5C-4C59-90FE-7BCBCE27FC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822FC3B2-14EA-46CC-A4FC-6E81D4A228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0.20999999999999996</c:v>
                </c:pt>
                <c:pt idx="5">
                  <c:v>0.18000000000000005</c:v>
                </c:pt>
                <c:pt idx="6">
                  <c:v>0.14000000000000001</c:v>
                </c:pt>
                <c:pt idx="7">
                  <c:v>0.17000000000000004</c:v>
                </c:pt>
                <c:pt idx="8">
                  <c:v>1</c:v>
                </c:pt>
                <c:pt idx="9">
                  <c:v>0.24</c:v>
                </c:pt>
                <c:pt idx="10">
                  <c:v>0.19999999999999996</c:v>
                </c:pt>
                <c:pt idx="11">
                  <c:v>0.22999999999999998</c:v>
                </c:pt>
                <c:pt idx="12">
                  <c:v>0.30000000000000004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79%</c:v>
                  </c:pt>
                  <c:pt idx="5">
                    <c:v>82%</c:v>
                  </c:pt>
                  <c:pt idx="6">
                    <c:v>86%</c:v>
                  </c:pt>
                  <c:pt idx="7">
                    <c:v>83%</c:v>
                  </c:pt>
                  <c:pt idx="9">
                    <c:v>76%</c:v>
                  </c:pt>
                  <c:pt idx="10">
                    <c:v>80%</c:v>
                  </c:pt>
                  <c:pt idx="11">
                    <c:v>77%</c:v>
                  </c:pt>
                  <c:pt idx="12">
                    <c:v>70%</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1CF3E98C-8D69-4C43-83C4-2E997ACC94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6B2B139A-20A2-455A-A5AC-C7321C1344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5F10157D-256F-4F74-AD12-91628FEF34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C35833C6-A43A-4929-A507-233200329D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B94776DE-7D04-4B2A-B1F2-719C2F7849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AECB41EF-5A8C-4D7C-805F-D7E3E47494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45614655-C90B-46F8-AE5D-92124AB469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0.76</c:v>
                </c:pt>
                <c:pt idx="3">
                  <c:v>0.78</c:v>
                </c:pt>
                <c:pt idx="4">
                  <c:v>0.87</c:v>
                </c:pt>
                <c:pt idx="5">
                  <c:v>0.71</c:v>
                </c:pt>
                <c:pt idx="6">
                  <c:v>0.61</c:v>
                </c:pt>
                <c:pt idx="7" formatCode="0%;;">
                  <c:v>0</c:v>
                </c:pt>
                <c:pt idx="8" formatCode="0%;;">
                  <c:v>0</c:v>
                </c:pt>
                <c:pt idx="9" formatCode="0%;;">
                  <c:v>0.82</c:v>
                </c:pt>
                <c:pt idx="10"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EBA15CF1-269A-4A4C-8100-577B184056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DC05857A-4A1D-4395-ADB1-9CEDAC3063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427A1FB-7B81-45DE-A854-538F8BFB34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8FC1AF47-C711-4261-A648-16F98BFF26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4E2D0B87-EFD8-4F61-AEAC-FE2723264F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C9E03D7-515C-4658-A07D-D3238E8EB2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02815F8D-A51E-44B0-83CE-B2B0E5847D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4DBAAD79-E2DB-4E9C-B35C-4770F252B5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0.24</c:v>
                </c:pt>
                <c:pt idx="3">
                  <c:v>0.21999999999999997</c:v>
                </c:pt>
                <c:pt idx="4">
                  <c:v>0.13</c:v>
                </c:pt>
                <c:pt idx="5">
                  <c:v>0.29000000000000004</c:v>
                </c:pt>
                <c:pt idx="6">
                  <c:v>0.39</c:v>
                </c:pt>
                <c:pt idx="8">
                  <c:v>1</c:v>
                </c:pt>
                <c:pt idx="9">
                  <c:v>0.18000000000000005</c:v>
                </c:pt>
                <c:pt idx="10">
                  <c:v>0.18000000000000005</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76%</c:v>
                  </c:pt>
                  <c:pt idx="3">
                    <c:v>78%</c:v>
                  </c:pt>
                  <c:pt idx="4">
                    <c:v>87%</c:v>
                  </c:pt>
                  <c:pt idx="5">
                    <c:v>71%</c:v>
                  </c:pt>
                  <c:pt idx="6">
                    <c:v>61%</c:v>
                  </c:pt>
                  <c:pt idx="9">
                    <c:v>82%</c:v>
                  </c:pt>
                  <c:pt idx="10">
                    <c:v>82%</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3.7715128428922077E-3"/>
                </c:manualLayout>
              </c:layout>
              <c:tx>
                <c:rich>
                  <a:bodyPr/>
                  <a:lstStyle/>
                  <a:p>
                    <a:pPr>
                      <a:defRPr sz="1200" b="1">
                        <a:solidFill>
                          <a:schemeClr val="bg2"/>
                        </a:solidFill>
                      </a:defRPr>
                    </a:pPr>
                    <a:fld id="{F2198F74-9C2B-4DF6-9E25-37B1D37E126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3.4430583489328528E-3"/>
                  <c:y val="0"/>
                </c:manualLayout>
              </c:layout>
              <c:tx>
                <c:rich>
                  <a:bodyPr/>
                  <a:lstStyle/>
                  <a:p>
                    <a:pPr>
                      <a:defRPr sz="1200" b="1">
                        <a:solidFill>
                          <a:schemeClr val="bg2"/>
                        </a:solidFill>
                      </a:defRPr>
                    </a:pPr>
                    <a:fld id="{019C8D50-5F0C-4ACE-907B-1732A62C565D}"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29</c:v>
                </c:pt>
                <c:pt idx="2">
                  <c:v>23</c:v>
                </c:pt>
                <c:pt idx="3">
                  <c:v>12</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38</c:v>
                </c:pt>
                <c:pt idx="2">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0.48</c:v>
                </c:pt>
                <c:pt idx="1">
                  <c:v>0.53</c:v>
                </c:pt>
                <c:pt idx="2">
                  <c:v>0.54</c:v>
                </c:pt>
                <c:pt idx="3">
                  <c:v>0.54</c:v>
                </c:pt>
                <c:pt idx="4">
                  <c:v>0.55000000000000004</c:v>
                </c:pt>
                <c:pt idx="5">
                  <c:v>0.56000000000000005</c:v>
                </c:pt>
                <c:pt idx="6">
                  <c:v>0.57999999999999996</c:v>
                </c:pt>
                <c:pt idx="7">
                  <c:v>0.59</c:v>
                </c:pt>
                <c:pt idx="8">
                  <c:v>0.61</c:v>
                </c:pt>
                <c:pt idx="9">
                  <c:v>0.61</c:v>
                </c:pt>
                <c:pt idx="10">
                  <c:v>0.61</c:v>
                </c:pt>
                <c:pt idx="11">
                  <c:v>0.62</c:v>
                </c:pt>
                <c:pt idx="12">
                  <c:v>0.63</c:v>
                </c:pt>
                <c:pt idx="13">
                  <c:v>0.63</c:v>
                </c:pt>
                <c:pt idx="14">
                  <c:v>0.64</c:v>
                </c:pt>
                <c:pt idx="15">
                  <c:v>0.65</c:v>
                </c:pt>
                <c:pt idx="16">
                  <c:v>0.65</c:v>
                </c:pt>
                <c:pt idx="17">
                  <c:v>0.66</c:v>
                </c:pt>
                <c:pt idx="18">
                  <c:v>0.67</c:v>
                </c:pt>
                <c:pt idx="19">
                  <c:v>0.68</c:v>
                </c:pt>
                <c:pt idx="20">
                  <c:v>0.68</c:v>
                </c:pt>
                <c:pt idx="21">
                  <c:v>0.7</c:v>
                </c:pt>
                <c:pt idx="22">
                  <c:v>0.7</c:v>
                </c:pt>
                <c:pt idx="23">
                  <c:v>0.71</c:v>
                </c:pt>
                <c:pt idx="24">
                  <c:v>0.73</c:v>
                </c:pt>
                <c:pt idx="25">
                  <c:v>0.76</c:v>
                </c:pt>
                <c:pt idx="26">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0.76</c:v>
                </c:pt>
                <c:pt idx="2">
                  <c:v>0.4</c:v>
                </c:pt>
                <c:pt idx="3">
                  <c:v>0.19</c:v>
                </c:pt>
                <c:pt idx="4">
                  <c:v>0.06</c:v>
                </c:pt>
                <c:pt idx="5">
                  <c:v>0.17</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15</c:v>
                </c:pt>
                <c:pt idx="1">
                  <c:v>86</c:v>
                </c:pt>
                <c:pt idx="2">
                  <c:v>51</c:v>
                </c:pt>
                <c:pt idx="3">
                  <c:v>24</c:v>
                </c:pt>
                <c:pt idx="4">
                  <c:v>11</c:v>
                </c:pt>
                <c:pt idx="5">
                  <c:v>23</c:v>
                </c:pt>
                <c:pt idx="6">
                  <c:v>4</c:v>
                </c:pt>
                <c:pt idx="7">
                  <c:v>7</c:v>
                </c:pt>
                <c:pt idx="8">
                  <c:v>17</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66</c:v>
                </c:pt>
                <c:pt idx="2">
                  <c:v>34</c:v>
                </c:pt>
                <c:pt idx="3">
                  <c:v>16</c:v>
                </c:pt>
                <c:pt idx="4">
                  <c:v>3</c:v>
                </c:pt>
                <c:pt idx="5">
                  <c:v>11</c:v>
                </c:pt>
                <c:pt idx="6">
                  <c:v>1</c:v>
                </c:pt>
                <c:pt idx="7">
                  <c:v>2</c:v>
                </c:pt>
                <c:pt idx="8">
                  <c:v>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3"/>
              <c:layout>
                <c:manualLayout>
                  <c:x val="-1.228454587201782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38</c:v>
                </c:pt>
                <c:pt idx="2">
                  <c:v>10</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Sheet1!$B$2:$B$46</c:f>
              <c:numCache>
                <c:formatCode>0%</c:formatCode>
                <c:ptCount val="45"/>
                <c:pt idx="0">
                  <c:v>0.78</c:v>
                </c:pt>
                <c:pt idx="1">
                  <c:v>0.78</c:v>
                </c:pt>
                <c:pt idx="2">
                  <c:v>0.78</c:v>
                </c:pt>
                <c:pt idx="3">
                  <c:v>0.79</c:v>
                </c:pt>
                <c:pt idx="4">
                  <c:v>0.81</c:v>
                </c:pt>
                <c:pt idx="5">
                  <c:v>0.82</c:v>
                </c:pt>
                <c:pt idx="6">
                  <c:v>0.82</c:v>
                </c:pt>
                <c:pt idx="7">
                  <c:v>0.82</c:v>
                </c:pt>
                <c:pt idx="8">
                  <c:v>0.83</c:v>
                </c:pt>
                <c:pt idx="9">
                  <c:v>0.84</c:v>
                </c:pt>
                <c:pt idx="10">
                  <c:v>0.85</c:v>
                </c:pt>
                <c:pt idx="11">
                  <c:v>0.86</c:v>
                </c:pt>
                <c:pt idx="12">
                  <c:v>0.86</c:v>
                </c:pt>
                <c:pt idx="13">
                  <c:v>0.86</c:v>
                </c:pt>
                <c:pt idx="14">
                  <c:v>0.86</c:v>
                </c:pt>
                <c:pt idx="15">
                  <c:v>0.86</c:v>
                </c:pt>
                <c:pt idx="16">
                  <c:v>0.87</c:v>
                </c:pt>
                <c:pt idx="17">
                  <c:v>0.88</c:v>
                </c:pt>
                <c:pt idx="18">
                  <c:v>0.88</c:v>
                </c:pt>
                <c:pt idx="19">
                  <c:v>0.89</c:v>
                </c:pt>
                <c:pt idx="20">
                  <c:v>0.89</c:v>
                </c:pt>
                <c:pt idx="21">
                  <c:v>0.89</c:v>
                </c:pt>
                <c:pt idx="22">
                  <c:v>0.9</c:v>
                </c:pt>
                <c:pt idx="23">
                  <c:v>0.9</c:v>
                </c:pt>
                <c:pt idx="24">
                  <c:v>0.92</c:v>
                </c:pt>
                <c:pt idx="25">
                  <c:v>0.94</c:v>
                </c:pt>
                <c:pt idx="26">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3.6853637616053286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699214587076029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31</c:v>
                </c:pt>
                <c:pt idx="2">
                  <c:v>13</c:v>
                </c:pt>
                <c:pt idx="3">
                  <c:v>6</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BLACK COUNTRY INTEGRATED CARE SYSTEM</a:t>
            </a:r>
            <a:endParaRPr lang="en-GB" sz="3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BLACK COUNTRY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BLACK COUNTRY INTEGRATED CARE SYSTEM, 86,496</a:t>
            </a:r>
            <a:r>
              <a:rPr lang="en-GB" sz="1600"/>
              <a:t> questionnaires were sent out, and </a:t>
            </a:r>
            <a:r>
              <a:rPr lang="en-GB" sz="1600" b="1">
                <a:solidFill>
                  <a:srgbClr val="005EB8"/>
                </a:solidFill>
              </a:rPr>
              <a:t>19,214</a:t>
            </a:r>
            <a:r>
              <a:rPr lang="en-GB" sz="1600"/>
              <a:t> were returned completed. This represents a response rate of </a:t>
            </a:r>
            <a:r>
              <a:rPr lang="en-GB" sz="1600" b="1">
                <a:solidFill>
                  <a:srgbClr val="005EB8"/>
                </a:solidFill>
              </a:rPr>
              <a:t>22%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9220852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5830090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0287682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253082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530010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650612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202473754"/>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(19,038); PCN bases range from 266 to 1,187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2087367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9938068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39127867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07018843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1276908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86287450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86221774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89430568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91631175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1265386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60415843"/>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969080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72033312"/>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(19,038); PCN bases range from 266 to 1,187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4650051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51761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81696377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339219592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(18,928); PCN bases range from 262 to 1,181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1316637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203633169"/>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2687577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8039970"/>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349480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259710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579287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846573781"/>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(18,328); PCN bases range from 255 to 1,136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1882977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5619559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6427038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27324408"/>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906165163"/>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105503472"/>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087581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1156373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0374122"/>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66364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86605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4020657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(18,328); PCN bases range from 255 to 1,136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67429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2353599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120137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773536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23175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27937577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(7,666); PCN bases range from 100 to 432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371362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381534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6532596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108791118"/>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064630791"/>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BLACK COUNTRY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77555167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141944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20060130"/>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211088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182225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709577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(7,666); PCN bases range from 100 to 432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070633983"/>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946125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1690251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934377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223299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350054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559680650"/>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(6,094); PCN bases range from 106 to 372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1627131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6501803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746034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450788598"/>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099615015"/>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BLACK COUNTRY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896902785"/>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051094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86489558"/>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EAST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770115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422114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6063230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(6,094); PCN bases range from 106 to 372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4215919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9621614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36097224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(18,469); PCN bases range from 257 to 1,135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23851579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464241707"/>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3575233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38898112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(13,970); PCN bases range from 109 to 927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2723497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149951705"/>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726870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9439873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131332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813529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290453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72846743"/>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(17,082); PCN bases range from 210 to 1,035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728596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582994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579523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54190183"/>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757821302"/>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341298051"/>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33435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21949460"/>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HALESOWEN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706670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553648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7223730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(17,082); PCN bases range from 210 to 1,035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943321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3021821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9410842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195379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884109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970803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7761794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(12,611); PCN bases range from 115 to 805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806566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876114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538637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31236984"/>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76746208"/>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35322957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482783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40647389"/>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EAST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773090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946448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0077450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(12,611); PCN bases range from 115 to 805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64217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1795718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082387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056927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07284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617569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9327268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(18,647); PCN bases range from 260 to 1,147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642485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374624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604221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71234796"/>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90702003"/>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423929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442856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89874305"/>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OLDBURY &amp; SMETHWICK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WALSALL WEST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WEST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524725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857597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7817148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(18,647); PCN bases range from 260 to 1,147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490519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2053740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388643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927544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583908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425586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228147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(16,634); PCN bases range from 217 to 1,000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861681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478416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637037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48367278"/>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48939118"/>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69208872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073649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06120554"/>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BRIERLEY 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WALSALL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966754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49608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5209550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(16,634); PCN bases range from 217 to 1,000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48698646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213202659"/>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168246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0355617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858572848"/>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(18,232); PCN bases range from 250 to 1,114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89953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130455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012761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409877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507295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8786348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(18,171); PCN bases range from 240 to 1,112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7334296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976253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9794200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950765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15818051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6964737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335942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957264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416323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29661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193780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46254889"/>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(18,137); PCN bases range from 241 to 1,114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6960252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8160392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7277542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00557042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51978454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27890089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269293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345155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636003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1144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244937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8045852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(14,642); PCN bases range from 196 to 944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815981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5866879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346727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4675202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93369562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27643820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134097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49925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406093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238129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130045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5409252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(17,490); PCN bases range from 223 to 1,069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377200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703200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708803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7920587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53693581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28247100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296628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9584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420870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02746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89855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1975685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(17,909); PCN bases range from 235 to 1,096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0974078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486600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6729114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686667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91649692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07220652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4130541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8985817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601762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328041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756434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1093310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(17,151); PCN bases range from 224 to 1,047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913682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9542168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9735126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2433979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07164980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21131355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684101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0546160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537909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887728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11102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5473798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(17,921); PCN bases range from 241 to 1,092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4809612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3701276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823848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1343126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418200037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49857270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640841253"/>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 to 10,237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967027110"/>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212 to 15,965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85446393"/>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125 to 17,602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93936222"/>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149 to 3,999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67463981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37039360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93973728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64358782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9096226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02988175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410376991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(18,137).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179791317"/>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17769138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7,458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66738258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56290976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17206307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1,375 to 8,742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25469930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128 to 4,812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85360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BLACK COUNTRY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73222578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(18,137).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439223337"/>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663270470"/>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58298762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76698680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57746393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 to 9,760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384063393"/>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152 to 12,862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663305460"/>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3,369 to 14,534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2990274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BLACK COUNTRY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728778572"/>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(18,137).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408786916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36513328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9112738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494818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90199855"/>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(6,005).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979532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761176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642238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44714830"/>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25529350"/>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52799802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5625368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4043116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5410627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549649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9187881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786804171"/>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(9,038); PCN bases range from 129 to 569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714234873"/>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319284410"/>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8839784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0844036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908250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00311852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0136722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4728607"/>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BRIERLEY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WALSALL SOUTH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DUDLEY AND NETHERTON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KINGSWINFORD &amp; WORDSLEY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78406486"/>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11645634"/>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(9,038); PCN bases range from 129 to 569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0115824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58396846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09965416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52687862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(19,003); PCN bases range from 267 to 1,180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33285973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378623287"/>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0521149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4204345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47887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27906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467928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0458665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(17,022); PCN bases range from 239 to 1,024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73808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3213285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8113719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94168486"/>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14084473"/>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17782046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32376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15860235"/>
              </p:ext>
            </p:extLst>
          </p:nvPr>
        </p:nvGraphicFramePr>
        <p:xfrm>
          <a:off x="9028113" y="1689563"/>
          <a:ext cx="2900362" cy="261288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SWB NEWCOMEN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SWB CITRUS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SWB YOUR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VISION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WOLVERHAMPTON RWT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WOLVERHAMPTON SOUTH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SWB CARITAS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WALSALL SOUTH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WALSALL SOUTH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SWB TOGETHER4HEALTHCARE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WOLVERHAMPTON NORTH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DUDLEY AND NETHERTON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WOLVERHAMPTON UNITY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WOLVERHAMPTON TOTAL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WALSALL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SEDGLEY, COSELEY &amp; GORNAL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SWB CENTRAL HEALTH PARTNERSHIPS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OLDBURY &amp; SMETHWICK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BRIERLEY 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WALSALL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STOURBRIDGE, WOLLESCOTE &amp; LYE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WALSALL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WALSALL WEST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WALSALL EAST 2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HALESOWEN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KINGSWINFORD &amp; WORDSLEY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WOLVERHAMPTON UNITY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55490079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922641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4183451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(17,022); PCN bases range from 239 to 1,024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553120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4321347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BLACK COUNTRY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1071053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9680824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0921555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(10,794).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220180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162069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284414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1130968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26290902"/>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15136573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BLACK COUNTRY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23441</TotalTime>
  <Words>8874</Words>
  <Application>Microsoft Office PowerPoint</Application>
  <PresentationFormat>Widescreen</PresentationFormat>
  <Paragraphs>1684</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2024-07-03T08:37:46Z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