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77</c:v>
                </c:pt>
                <c:pt idx="2">
                  <c:v>64</c:v>
                </c:pt>
                <c:pt idx="3">
                  <c:v>63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10</c:v>
                </c:pt>
                <c:pt idx="2">
                  <c:v>20</c:v>
                </c:pt>
                <c:pt idx="3">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3.0711364680044689E-3"/>
                  <c:y val="3.7715128428921388E-3"/>
                </c:manualLayout>
              </c:layout>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5.6572692643382079E-3"/>
                </c:manualLayout>
              </c:layout>
              <c:tx>
                <c:rich>
                  <a:bodyPr/>
                  <a:lstStyle/>
                  <a:p>
                    <a:pPr>
                      <a:defRPr sz="1200" b="1">
                        <a:solidFill>
                          <a:schemeClr val="bg2"/>
                        </a:solidFill>
                      </a:defRPr>
                    </a:pPr>
                    <a:fld id="{5AFDA527-28C2-4312-B02B-EF7F9AE9D6FC}"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9.2195516769493308E-2"/>
                      <c:h val="7.4694960338236402E-2"/>
                    </c:manualLayout>
                  </c15:layout>
                  <c15:dlblFieldTable/>
                  <c15:showDataLabelsRange val="0"/>
                </c:ext>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33</c:v>
                </c:pt>
                <c:pt idx="2">
                  <c:v>16</c:v>
                </c:pt>
                <c:pt idx="3">
                  <c:v>11</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0.35</c:v>
                </c:pt>
                <c:pt idx="1">
                  <c:v>0.43</c:v>
                </c:pt>
                <c:pt idx="2">
                  <c:v>0.43</c:v>
                </c:pt>
                <c:pt idx="3">
                  <c:v>0.46</c:v>
                </c:pt>
                <c:pt idx="4">
                  <c:v>0.52</c:v>
                </c:pt>
                <c:pt idx="5">
                  <c:v>0.55000000000000004</c:v>
                </c:pt>
                <c:pt idx="6">
                  <c:v>0.56000000000000005</c:v>
                </c:pt>
                <c:pt idx="7">
                  <c:v>0.56999999999999995</c:v>
                </c:pt>
                <c:pt idx="8">
                  <c:v>0.57999999999999996</c:v>
                </c:pt>
                <c:pt idx="9">
                  <c:v>0.6</c:v>
                </c:pt>
                <c:pt idx="10">
                  <c:v>0.6</c:v>
                </c:pt>
                <c:pt idx="11">
                  <c:v>0.63</c:v>
                </c:pt>
                <c:pt idx="12">
                  <c:v>0.65</c:v>
                </c:pt>
                <c:pt idx="13">
                  <c:v>0.66</c:v>
                </c:pt>
                <c:pt idx="14">
                  <c:v>0.66</c:v>
                </c:pt>
                <c:pt idx="15">
                  <c:v>0.68</c:v>
                </c:pt>
                <c:pt idx="16">
                  <c:v>0.68</c:v>
                </c:pt>
                <c:pt idx="17">
                  <c:v>0.69</c:v>
                </c:pt>
                <c:pt idx="18">
                  <c:v>0.69</c:v>
                </c:pt>
                <c:pt idx="19">
                  <c:v>0.69</c:v>
                </c:pt>
                <c:pt idx="20">
                  <c:v>0.7</c:v>
                </c:pt>
                <c:pt idx="21">
                  <c:v>0.71</c:v>
                </c:pt>
                <c:pt idx="22">
                  <c:v>0.73</c:v>
                </c:pt>
                <c:pt idx="23">
                  <c:v>0.74</c:v>
                </c:pt>
                <c:pt idx="24">
                  <c:v>0.74</c:v>
                </c:pt>
                <c:pt idx="25">
                  <c:v>0.78</c:v>
                </c:pt>
                <c:pt idx="26">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c:v>
                </c:pt>
                <c:pt idx="1">
                  <c:v>93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58</c:v>
                </c:pt>
                <c:pt idx="1">
                  <c:v>59</c:v>
                </c:pt>
                <c:pt idx="2">
                  <c:v>43</c:v>
                </c:pt>
                <c:pt idx="3">
                  <c:v>41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42</c:v>
                </c:pt>
                <c:pt idx="1">
                  <c:v>41</c:v>
                </c:pt>
                <c:pt idx="2">
                  <c:v>57</c:v>
                </c:pt>
                <c:pt idx="3">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11</c:v>
                </c:pt>
                <c:pt idx="1">
                  <c:v>30</c:v>
                </c:pt>
                <c:pt idx="2">
                  <c:v>26</c:v>
                </c:pt>
                <c:pt idx="3">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7.0000000000000007E-2</c:v>
                </c:pt>
                <c:pt idx="1">
                  <c:v>0.21</c:v>
                </c:pt>
                <c:pt idx="2">
                  <c:v>0.24</c:v>
                </c:pt>
                <c:pt idx="3">
                  <c:v>0.26</c:v>
                </c:pt>
                <c:pt idx="4">
                  <c:v>0.27</c:v>
                </c:pt>
                <c:pt idx="5">
                  <c:v>0.28000000000000003</c:v>
                </c:pt>
                <c:pt idx="6">
                  <c:v>0.33</c:v>
                </c:pt>
                <c:pt idx="7">
                  <c:v>0.33</c:v>
                </c:pt>
                <c:pt idx="8">
                  <c:v>0.33</c:v>
                </c:pt>
                <c:pt idx="9">
                  <c:v>0.35</c:v>
                </c:pt>
                <c:pt idx="10">
                  <c:v>0.35</c:v>
                </c:pt>
                <c:pt idx="11">
                  <c:v>0.4</c:v>
                </c:pt>
                <c:pt idx="12">
                  <c:v>0.43</c:v>
                </c:pt>
                <c:pt idx="13">
                  <c:v>0.44</c:v>
                </c:pt>
                <c:pt idx="14">
                  <c:v>0.45</c:v>
                </c:pt>
                <c:pt idx="15">
                  <c:v>0.45</c:v>
                </c:pt>
                <c:pt idx="16">
                  <c:v>0.47</c:v>
                </c:pt>
                <c:pt idx="17">
                  <c:v>0.53</c:v>
                </c:pt>
                <c:pt idx="18">
                  <c:v>0.53</c:v>
                </c:pt>
                <c:pt idx="19">
                  <c:v>0.53</c:v>
                </c:pt>
                <c:pt idx="20">
                  <c:v>0.53</c:v>
                </c:pt>
                <c:pt idx="21">
                  <c:v>0.54</c:v>
                </c:pt>
                <c:pt idx="22">
                  <c:v>0.54</c:v>
                </c:pt>
                <c:pt idx="23">
                  <c:v>0.56999999999999995</c:v>
                </c:pt>
                <c:pt idx="24">
                  <c:v>0.56999999999999995</c:v>
                </c:pt>
                <c:pt idx="25">
                  <c:v>0.57999999999999996</c:v>
                </c:pt>
                <c:pt idx="26">
                  <c:v>0.63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0.41</c:v>
                </c:pt>
                <c:pt idx="1">
                  <c:v>0.41</c:v>
                </c:pt>
                <c:pt idx="2">
                  <c:v>0.41</c:v>
                </c:pt>
                <c:pt idx="3">
                  <c:v>0.41</c:v>
                </c:pt>
                <c:pt idx="4">
                  <c:v>0.41</c:v>
                </c:pt>
                <c:pt idx="5">
                  <c:v>0.41</c:v>
                </c:pt>
                <c:pt idx="6">
                  <c:v>0.41</c:v>
                </c:pt>
                <c:pt idx="7">
                  <c:v>0.41</c:v>
                </c:pt>
                <c:pt idx="8">
                  <c:v>0.41</c:v>
                </c:pt>
                <c:pt idx="9">
                  <c:v>0.41</c:v>
                </c:pt>
                <c:pt idx="10">
                  <c:v>0.41</c:v>
                </c:pt>
                <c:pt idx="11">
                  <c:v>0.41</c:v>
                </c:pt>
                <c:pt idx="12">
                  <c:v>0.41</c:v>
                </c:pt>
                <c:pt idx="13">
                  <c:v>0.41</c:v>
                </c:pt>
                <c:pt idx="14">
                  <c:v>0.41</c:v>
                </c:pt>
                <c:pt idx="15">
                  <c:v>0.41</c:v>
                </c:pt>
                <c:pt idx="16">
                  <c:v>0.41</c:v>
                </c:pt>
                <c:pt idx="17">
                  <c:v>0.41</c:v>
                </c:pt>
                <c:pt idx="18">
                  <c:v>0.41</c:v>
                </c:pt>
                <c:pt idx="19">
                  <c:v>0.41</c:v>
                </c:pt>
                <c:pt idx="20">
                  <c:v>0.41</c:v>
                </c:pt>
                <c:pt idx="21">
                  <c:v>0.41</c:v>
                </c:pt>
                <c:pt idx="22">
                  <c:v>0.41</c:v>
                </c:pt>
                <c:pt idx="23">
                  <c:v>0.41</c:v>
                </c:pt>
                <c:pt idx="24">
                  <c:v>0.41</c:v>
                </c:pt>
                <c:pt idx="25">
                  <c:v>0.41</c:v>
                </c:pt>
                <c:pt idx="26">
                  <c:v>0.41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83</c:v>
                </c:pt>
                <c:pt idx="2">
                  <c:v>74</c:v>
                </c:pt>
                <c:pt idx="3">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17</c:v>
                </c:pt>
                <c:pt idx="2">
                  <c:v>26</c:v>
                </c:pt>
                <c:pt idx="3">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5.5748256876058971E-17"/>
                  <c:y val="-4.0467975492339122E-3"/>
                </c:manualLayout>
              </c:layout>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30</c:v>
                </c:pt>
                <c:pt idx="1">
                  <c:v>43</c:v>
                </c:pt>
                <c:pt idx="2">
                  <c:v>17</c:v>
                </c:pt>
                <c:pt idx="3">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0.49</c:v>
                </c:pt>
                <c:pt idx="1">
                  <c:v>0.55000000000000004</c:v>
                </c:pt>
                <c:pt idx="2">
                  <c:v>0.56000000000000005</c:v>
                </c:pt>
                <c:pt idx="3">
                  <c:v>0.56000000000000005</c:v>
                </c:pt>
                <c:pt idx="4">
                  <c:v>0.59</c:v>
                </c:pt>
                <c:pt idx="5">
                  <c:v>0.65</c:v>
                </c:pt>
                <c:pt idx="6">
                  <c:v>0.66</c:v>
                </c:pt>
                <c:pt idx="7">
                  <c:v>0.67</c:v>
                </c:pt>
                <c:pt idx="8">
                  <c:v>0.7</c:v>
                </c:pt>
                <c:pt idx="9">
                  <c:v>0.71</c:v>
                </c:pt>
                <c:pt idx="10">
                  <c:v>0.71</c:v>
                </c:pt>
                <c:pt idx="11">
                  <c:v>0.72</c:v>
                </c:pt>
                <c:pt idx="12">
                  <c:v>0.72</c:v>
                </c:pt>
                <c:pt idx="13">
                  <c:v>0.76</c:v>
                </c:pt>
                <c:pt idx="14">
                  <c:v>0.76</c:v>
                </c:pt>
                <c:pt idx="15">
                  <c:v>0.77</c:v>
                </c:pt>
                <c:pt idx="16">
                  <c:v>0.78</c:v>
                </c:pt>
                <c:pt idx="17">
                  <c:v>0.79</c:v>
                </c:pt>
                <c:pt idx="18">
                  <c:v>0.79</c:v>
                </c:pt>
                <c:pt idx="19">
                  <c:v>0.81</c:v>
                </c:pt>
                <c:pt idx="20">
                  <c:v>0.81</c:v>
                </c:pt>
                <c:pt idx="21">
                  <c:v>0.82</c:v>
                </c:pt>
                <c:pt idx="22">
                  <c:v>0.82</c:v>
                </c:pt>
                <c:pt idx="23">
                  <c:v>0.83</c:v>
                </c:pt>
                <c:pt idx="24">
                  <c:v>0.84</c:v>
                </c:pt>
                <c:pt idx="25">
                  <c:v>0.85</c:v>
                </c:pt>
                <c:pt idx="26">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c:v>
                </c:pt>
                <c:pt idx="1">
                  <c:v>0.25</c:v>
                </c:pt>
                <c:pt idx="2">
                  <c:v>0.12</c:v>
                </c:pt>
                <c:pt idx="3">
                  <c:v>0.08</c:v>
                </c:pt>
                <c:pt idx="4">
                  <c:v>0.56000000000000005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41</c:v>
                </c:pt>
                <c:pt idx="1">
                  <c:v>38</c:v>
                </c:pt>
                <c:pt idx="2">
                  <c:v>26</c:v>
                </c:pt>
                <c:pt idx="3">
                  <c:v>22</c:v>
                </c:pt>
                <c:pt idx="4">
                  <c:v>69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16</c:v>
                </c:pt>
                <c:pt idx="2">
                  <c:v>8</c:v>
                </c:pt>
                <c:pt idx="3">
                  <c:v>2</c:v>
                </c:pt>
                <c:pt idx="4">
                  <c:v>35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70</c:v>
                </c:pt>
                <c:pt idx="2">
                  <c:v>61</c:v>
                </c:pt>
                <c:pt idx="3">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28</c:v>
                </c:pt>
                <c:pt idx="1">
                  <c:v>30</c:v>
                </c:pt>
                <c:pt idx="2">
                  <c:v>39</c:v>
                </c:pt>
                <c:pt idx="3">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40</c:v>
                </c:pt>
                <c:pt idx="2">
                  <c:v>24</c:v>
                </c:pt>
                <c:pt idx="3">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0.27</c:v>
                </c:pt>
                <c:pt idx="1">
                  <c:v>0.38</c:v>
                </c:pt>
                <c:pt idx="2">
                  <c:v>0.4</c:v>
                </c:pt>
                <c:pt idx="3">
                  <c:v>0.43</c:v>
                </c:pt>
                <c:pt idx="4">
                  <c:v>0.45</c:v>
                </c:pt>
                <c:pt idx="5">
                  <c:v>0.46</c:v>
                </c:pt>
                <c:pt idx="6">
                  <c:v>0.5</c:v>
                </c:pt>
                <c:pt idx="7">
                  <c:v>0.52</c:v>
                </c:pt>
                <c:pt idx="8">
                  <c:v>0.54</c:v>
                </c:pt>
                <c:pt idx="9">
                  <c:v>0.54</c:v>
                </c:pt>
                <c:pt idx="10">
                  <c:v>0.56000000000000005</c:v>
                </c:pt>
                <c:pt idx="11">
                  <c:v>0.56000000000000005</c:v>
                </c:pt>
                <c:pt idx="12">
                  <c:v>0.57999999999999996</c:v>
                </c:pt>
                <c:pt idx="13">
                  <c:v>0.57999999999999996</c:v>
                </c:pt>
                <c:pt idx="14">
                  <c:v>0.6</c:v>
                </c:pt>
                <c:pt idx="15">
                  <c:v>0.61</c:v>
                </c:pt>
                <c:pt idx="16">
                  <c:v>0.61</c:v>
                </c:pt>
                <c:pt idx="17">
                  <c:v>0.65</c:v>
                </c:pt>
                <c:pt idx="18">
                  <c:v>0.65</c:v>
                </c:pt>
                <c:pt idx="19">
                  <c:v>0.66</c:v>
                </c:pt>
                <c:pt idx="20">
                  <c:v>0.66</c:v>
                </c:pt>
                <c:pt idx="21">
                  <c:v>0.66</c:v>
                </c:pt>
                <c:pt idx="22">
                  <c:v>0.66</c:v>
                </c:pt>
                <c:pt idx="23">
                  <c:v>0.67</c:v>
                </c:pt>
                <c:pt idx="24">
                  <c:v>0.67</c:v>
                </c:pt>
                <c:pt idx="25">
                  <c:v>0.68</c:v>
                </c:pt>
                <c:pt idx="26">
                  <c:v>0.69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27</c:v>
                </c:pt>
                <c:pt idx="2">
                  <c:v>6</c:v>
                </c:pt>
                <c:pt idx="3">
                  <c:v>17</c:v>
                </c:pt>
                <c:pt idx="4">
                  <c:v>48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64</c:v>
                </c:pt>
                <c:pt idx="1">
                  <c:v>53</c:v>
                </c:pt>
                <c:pt idx="2">
                  <c:v>52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36</c:v>
                </c:pt>
                <c:pt idx="1">
                  <c:v>47</c:v>
                </c:pt>
                <c:pt idx="2">
                  <c:v>48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0.33</c:v>
                </c:pt>
                <c:pt idx="1">
                  <c:v>0.35</c:v>
                </c:pt>
                <c:pt idx="2">
                  <c:v>0.38</c:v>
                </c:pt>
                <c:pt idx="3">
                  <c:v>0.42</c:v>
                </c:pt>
                <c:pt idx="4">
                  <c:v>0.43</c:v>
                </c:pt>
                <c:pt idx="5">
                  <c:v>0.44</c:v>
                </c:pt>
                <c:pt idx="6">
                  <c:v>0.47</c:v>
                </c:pt>
                <c:pt idx="7">
                  <c:v>0.48</c:v>
                </c:pt>
                <c:pt idx="8">
                  <c:v>0.49</c:v>
                </c:pt>
                <c:pt idx="9">
                  <c:v>0.49</c:v>
                </c:pt>
                <c:pt idx="10">
                  <c:v>0.51</c:v>
                </c:pt>
                <c:pt idx="11">
                  <c:v>0.52</c:v>
                </c:pt>
                <c:pt idx="12">
                  <c:v>0.53</c:v>
                </c:pt>
                <c:pt idx="13">
                  <c:v>0.55000000000000004</c:v>
                </c:pt>
                <c:pt idx="14">
                  <c:v>0.55000000000000004</c:v>
                </c:pt>
                <c:pt idx="15">
                  <c:v>0.56999999999999995</c:v>
                </c:pt>
                <c:pt idx="16">
                  <c:v>0.56999999999999995</c:v>
                </c:pt>
                <c:pt idx="17">
                  <c:v>0.56999999999999995</c:v>
                </c:pt>
                <c:pt idx="18">
                  <c:v>0.56999999999999995</c:v>
                </c:pt>
                <c:pt idx="19">
                  <c:v>0.57999999999999996</c:v>
                </c:pt>
                <c:pt idx="20">
                  <c:v>0.59</c:v>
                </c:pt>
                <c:pt idx="21">
                  <c:v>0.59</c:v>
                </c:pt>
                <c:pt idx="22">
                  <c:v>0.62</c:v>
                </c:pt>
                <c:pt idx="23">
                  <c:v>0.62</c:v>
                </c:pt>
                <c:pt idx="24">
                  <c:v>0.62</c:v>
                </c:pt>
                <c:pt idx="25">
                  <c:v>0.65</c:v>
                </c:pt>
                <c:pt idx="26">
                  <c:v>0.69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76</c:v>
                </c:pt>
                <c:pt idx="1">
                  <c:v>66</c:v>
                </c:pt>
                <c:pt idx="2">
                  <c:v>66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24</c:v>
                </c:pt>
                <c:pt idx="1">
                  <c:v>34</c:v>
                </c:pt>
                <c:pt idx="2">
                  <c:v>34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66</c:v>
                </c:pt>
                <c:pt idx="1">
                  <c:v>28</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0.47</c:v>
                </c:pt>
                <c:pt idx="1">
                  <c:v>0.51</c:v>
                </c:pt>
                <c:pt idx="2">
                  <c:v>0.56999999999999995</c:v>
                </c:pt>
                <c:pt idx="3">
                  <c:v>0.56999999999999995</c:v>
                </c:pt>
                <c:pt idx="4">
                  <c:v>0.6</c:v>
                </c:pt>
                <c:pt idx="5">
                  <c:v>0.63</c:v>
                </c:pt>
                <c:pt idx="6">
                  <c:v>0.63</c:v>
                </c:pt>
                <c:pt idx="7">
                  <c:v>0.64</c:v>
                </c:pt>
                <c:pt idx="8">
                  <c:v>0.64</c:v>
                </c:pt>
                <c:pt idx="9">
                  <c:v>0.65</c:v>
                </c:pt>
                <c:pt idx="10">
                  <c:v>0.66</c:v>
                </c:pt>
                <c:pt idx="11">
                  <c:v>0.66</c:v>
                </c:pt>
                <c:pt idx="12">
                  <c:v>0.66</c:v>
                </c:pt>
                <c:pt idx="13">
                  <c:v>0.67</c:v>
                </c:pt>
                <c:pt idx="14">
                  <c:v>0.67</c:v>
                </c:pt>
                <c:pt idx="15">
                  <c:v>0.68</c:v>
                </c:pt>
                <c:pt idx="16">
                  <c:v>0.68</c:v>
                </c:pt>
                <c:pt idx="17">
                  <c:v>0.68</c:v>
                </c:pt>
                <c:pt idx="18">
                  <c:v>0.69</c:v>
                </c:pt>
                <c:pt idx="19">
                  <c:v>0.7</c:v>
                </c:pt>
                <c:pt idx="20">
                  <c:v>0.7</c:v>
                </c:pt>
                <c:pt idx="21">
                  <c:v>0.71</c:v>
                </c:pt>
                <c:pt idx="22">
                  <c:v>0.71</c:v>
                </c:pt>
                <c:pt idx="23">
                  <c:v>0.73</c:v>
                </c:pt>
                <c:pt idx="24">
                  <c:v>0.75</c:v>
                </c:pt>
                <c:pt idx="25">
                  <c:v>0.75</c:v>
                </c:pt>
                <c:pt idx="26">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0.17</c:v>
                </c:pt>
                <c:pt idx="2">
                  <c:v>0.04</c:v>
                </c:pt>
                <c:pt idx="3">
                  <c:v>0.04</c:v>
                </c:pt>
                <c:pt idx="4">
                  <c:v>0.19</c:v>
                </c:pt>
                <c:pt idx="5">
                  <c:v>0.16</c:v>
                </c:pt>
                <c:pt idx="6">
                  <c:v>7.0000000000000007E-2</c:v>
                </c:pt>
                <c:pt idx="7">
                  <c:v>0.03</c:v>
                </c:pt>
                <c:pt idx="8">
                  <c:v>0.14000000000000001</c:v>
                </c:pt>
                <c:pt idx="9">
                  <c:v>0.1</c:v>
                </c:pt>
                <c:pt idx="10">
                  <c:v>0.05</c:v>
                </c:pt>
                <c:pt idx="11">
                  <c:v>0.32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14</c:v>
                </c:pt>
                <c:pt idx="1">
                  <c:v>86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58</c:v>
                </c:pt>
                <c:pt idx="1">
                  <c:v>63</c:v>
                </c:pt>
                <c:pt idx="2">
                  <c:v>47</c:v>
                </c:pt>
                <c:pt idx="3">
                  <c:v>45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20</c:v>
                </c:pt>
                <c:pt idx="2">
                  <c:v>35</c:v>
                </c:pt>
                <c:pt idx="3">
                  <c:v>37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27</c:v>
                </c:pt>
                <c:pt idx="2">
                  <c:v>17</c:v>
                </c:pt>
                <c:pt idx="3">
                  <c:v>15</c:v>
                </c:pt>
                <c:pt idx="4">
                  <c:v>23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0.14000000000000001</c:v>
                </c:pt>
                <c:pt idx="1">
                  <c:v>0.28000000000000003</c:v>
                </c:pt>
                <c:pt idx="2">
                  <c:v>0.3</c:v>
                </c:pt>
                <c:pt idx="3">
                  <c:v>0.32</c:v>
                </c:pt>
                <c:pt idx="4">
                  <c:v>0.35</c:v>
                </c:pt>
                <c:pt idx="5">
                  <c:v>0.36</c:v>
                </c:pt>
                <c:pt idx="6">
                  <c:v>0.37</c:v>
                </c:pt>
                <c:pt idx="7">
                  <c:v>0.39</c:v>
                </c:pt>
                <c:pt idx="8">
                  <c:v>0.39</c:v>
                </c:pt>
                <c:pt idx="9">
                  <c:v>0.41</c:v>
                </c:pt>
                <c:pt idx="10">
                  <c:v>0.42</c:v>
                </c:pt>
                <c:pt idx="11">
                  <c:v>0.45</c:v>
                </c:pt>
                <c:pt idx="12">
                  <c:v>0.46</c:v>
                </c:pt>
                <c:pt idx="13">
                  <c:v>0.49</c:v>
                </c:pt>
                <c:pt idx="14">
                  <c:v>0.49</c:v>
                </c:pt>
                <c:pt idx="15">
                  <c:v>0.51</c:v>
                </c:pt>
                <c:pt idx="16">
                  <c:v>0.51</c:v>
                </c:pt>
                <c:pt idx="17">
                  <c:v>0.53</c:v>
                </c:pt>
                <c:pt idx="18">
                  <c:v>0.54</c:v>
                </c:pt>
                <c:pt idx="19">
                  <c:v>0.54</c:v>
                </c:pt>
                <c:pt idx="20">
                  <c:v>0.56000000000000005</c:v>
                </c:pt>
                <c:pt idx="21">
                  <c:v>0.56000000000000005</c:v>
                </c:pt>
                <c:pt idx="22">
                  <c:v>0.56000000000000005</c:v>
                </c:pt>
                <c:pt idx="23">
                  <c:v>0.56999999999999995</c:v>
                </c:pt>
                <c:pt idx="24">
                  <c:v>0.59</c:v>
                </c:pt>
                <c:pt idx="25">
                  <c:v>0.6</c:v>
                </c:pt>
                <c:pt idx="26">
                  <c:v>0.63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0.31</c:v>
                </c:pt>
                <c:pt idx="1">
                  <c:v>0.64</c:v>
                </c:pt>
                <c:pt idx="2">
                  <c:v>0.03</c:v>
                </c:pt>
                <c:pt idx="3">
                  <c:v>0.01</c:v>
                </c:pt>
                <c:pt idx="4">
                  <c:v>0.01</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kern="1200" baseline="0" dirty="0">
                    <a:solidFill>
                      <a:schemeClr val="tx1"/>
                    </a:solidFill>
                    <a:effectLst/>
                  </a:rPr>
                  <a:t>Percentage for type of appointment received at their last general practice appointment</a:t>
                </a:r>
                <a:endParaRPr lang="en-GB" sz="1000" b="1" i="0" u="none" strike="noStrike" kern="1200" baseline="0"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43</c:v>
                </c:pt>
                <c:pt idx="1">
                  <c:v>77</c:v>
                </c:pt>
                <c:pt idx="2">
                  <c:v>12</c:v>
                </c:pt>
                <c:pt idx="3">
                  <c:v>3</c:v>
                </c:pt>
                <c:pt idx="4">
                  <c:v>2</c:v>
                </c:pt>
                <c:pt idx="5">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20</c:v>
                </c:pt>
                <c:pt idx="1">
                  <c:v>43</c:v>
                </c:pt>
                <c:pt idx="2">
                  <c:v>1</c:v>
                </c:pt>
                <c:pt idx="3">
                  <c:v>0</c:v>
                </c:pt>
                <c:pt idx="4">
                  <c:v>1</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71</c:v>
                </c:pt>
                <c:pt idx="1">
                  <c:v>19</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91</c:v>
                </c:pt>
                <c:pt idx="1">
                  <c:v>87</c:v>
                </c:pt>
                <c:pt idx="2">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9</c:v>
                </c:pt>
                <c:pt idx="1">
                  <c:v>13</c:v>
                </c:pt>
                <c:pt idx="2">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0.72</c:v>
                </c:pt>
                <c:pt idx="1">
                  <c:v>0.82</c:v>
                </c:pt>
                <c:pt idx="2">
                  <c:v>0.83</c:v>
                </c:pt>
                <c:pt idx="3">
                  <c:v>0.83</c:v>
                </c:pt>
                <c:pt idx="4">
                  <c:v>0.84</c:v>
                </c:pt>
                <c:pt idx="5">
                  <c:v>0.86</c:v>
                </c:pt>
                <c:pt idx="6">
                  <c:v>0.86</c:v>
                </c:pt>
                <c:pt idx="7">
                  <c:v>0.86</c:v>
                </c:pt>
                <c:pt idx="8">
                  <c:v>0.87</c:v>
                </c:pt>
                <c:pt idx="9">
                  <c:v>0.88</c:v>
                </c:pt>
                <c:pt idx="10">
                  <c:v>0.88</c:v>
                </c:pt>
                <c:pt idx="11">
                  <c:v>0.89</c:v>
                </c:pt>
                <c:pt idx="12">
                  <c:v>0.89</c:v>
                </c:pt>
                <c:pt idx="13">
                  <c:v>0.9</c:v>
                </c:pt>
                <c:pt idx="14">
                  <c:v>0.91</c:v>
                </c:pt>
                <c:pt idx="15">
                  <c:v>0.91</c:v>
                </c:pt>
                <c:pt idx="16">
                  <c:v>0.92</c:v>
                </c:pt>
                <c:pt idx="17">
                  <c:v>0.92</c:v>
                </c:pt>
                <c:pt idx="18">
                  <c:v>0.93</c:v>
                </c:pt>
                <c:pt idx="19">
                  <c:v>0.93</c:v>
                </c:pt>
                <c:pt idx="20">
                  <c:v>0.94</c:v>
                </c:pt>
                <c:pt idx="21">
                  <c:v>0.94</c:v>
                </c:pt>
                <c:pt idx="22">
                  <c:v>0.95</c:v>
                </c:pt>
                <c:pt idx="23">
                  <c:v>0.95</c:v>
                </c:pt>
                <c:pt idx="24">
                  <c:v>0.95</c:v>
                </c:pt>
                <c:pt idx="25">
                  <c:v>0.96</c:v>
                </c:pt>
                <c:pt idx="26">
                  <c:v>0.96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59</c:v>
                </c:pt>
                <c:pt idx="1">
                  <c:v>62</c:v>
                </c:pt>
                <c:pt idx="2">
                  <c:v>49</c:v>
                </c:pt>
                <c:pt idx="3">
                  <c:v>47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18</c:v>
                </c:pt>
                <c:pt idx="2">
                  <c:v>32</c:v>
                </c:pt>
                <c:pt idx="3">
                  <c:v>34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17</c:v>
                </c:pt>
                <c:pt idx="1">
                  <c:v>30</c:v>
                </c:pt>
                <c:pt idx="2">
                  <c:v>19</c:v>
                </c:pt>
                <c:pt idx="3">
                  <c:v>12</c:v>
                </c:pt>
                <c:pt idx="4">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0.22</c:v>
                </c:pt>
                <c:pt idx="1">
                  <c:v>0.3</c:v>
                </c:pt>
                <c:pt idx="2">
                  <c:v>0.31</c:v>
                </c:pt>
                <c:pt idx="3">
                  <c:v>0.35</c:v>
                </c:pt>
                <c:pt idx="4">
                  <c:v>0.37</c:v>
                </c:pt>
                <c:pt idx="5">
                  <c:v>0.37</c:v>
                </c:pt>
                <c:pt idx="6">
                  <c:v>0.41</c:v>
                </c:pt>
                <c:pt idx="7">
                  <c:v>0.42</c:v>
                </c:pt>
                <c:pt idx="8">
                  <c:v>0.43</c:v>
                </c:pt>
                <c:pt idx="9">
                  <c:v>0.44</c:v>
                </c:pt>
                <c:pt idx="10">
                  <c:v>0.46</c:v>
                </c:pt>
                <c:pt idx="11">
                  <c:v>0.46</c:v>
                </c:pt>
                <c:pt idx="12">
                  <c:v>0.47</c:v>
                </c:pt>
                <c:pt idx="13">
                  <c:v>0.48</c:v>
                </c:pt>
                <c:pt idx="14">
                  <c:v>0.51</c:v>
                </c:pt>
                <c:pt idx="15">
                  <c:v>0.51</c:v>
                </c:pt>
                <c:pt idx="16">
                  <c:v>0.51</c:v>
                </c:pt>
                <c:pt idx="17">
                  <c:v>0.52</c:v>
                </c:pt>
                <c:pt idx="18">
                  <c:v>0.53</c:v>
                </c:pt>
                <c:pt idx="19">
                  <c:v>0.53</c:v>
                </c:pt>
                <c:pt idx="20">
                  <c:v>0.55000000000000004</c:v>
                </c:pt>
                <c:pt idx="21">
                  <c:v>0.56000000000000005</c:v>
                </c:pt>
                <c:pt idx="22">
                  <c:v>0.56999999999999995</c:v>
                </c:pt>
                <c:pt idx="23">
                  <c:v>0.57999999999999996</c:v>
                </c:pt>
                <c:pt idx="24">
                  <c:v>0.59</c:v>
                </c:pt>
                <c:pt idx="25">
                  <c:v>0.59</c:v>
                </c:pt>
                <c:pt idx="26">
                  <c:v>0.6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85</c:v>
                </c:pt>
                <c:pt idx="2">
                  <c:v>78</c:v>
                </c:pt>
                <c:pt idx="3">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41</c:v>
                </c:pt>
                <c:pt idx="1">
                  <c:v>37</c:v>
                </c:pt>
                <c:pt idx="2">
                  <c:v>14</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86</c:v>
                </c:pt>
                <c:pt idx="2">
                  <c:v>80</c:v>
                </c:pt>
                <c:pt idx="3">
                  <c:v>80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42</c:v>
                </c:pt>
                <c:pt idx="1">
                  <c:v>38</c:v>
                </c:pt>
                <c:pt idx="2">
                  <c:v>12</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85</c:v>
                </c:pt>
                <c:pt idx="2">
                  <c:v>78</c:v>
                </c:pt>
                <c:pt idx="3">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5</c:v>
                </c:pt>
                <c:pt idx="2">
                  <c:v>8</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41</c:v>
                </c:pt>
                <c:pt idx="1">
                  <c:v>37</c:v>
                </c:pt>
                <c:pt idx="2">
                  <c:v>14</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82</c:v>
                </c:pt>
                <c:pt idx="2">
                  <c:v>76</c:v>
                </c:pt>
                <c:pt idx="3">
                  <c:v>76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18</c:v>
                </c:pt>
                <c:pt idx="2">
                  <c:v>24</c:v>
                </c:pt>
                <c:pt idx="3">
                  <c:v>24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43</c:v>
                </c:pt>
                <c:pt idx="1">
                  <c:v>33</c:v>
                </c:pt>
                <c:pt idx="2">
                  <c:v>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90</c:v>
                </c:pt>
                <c:pt idx="2">
                  <c:v>86</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10</c:v>
                </c:pt>
                <c:pt idx="2">
                  <c:v>14</c:v>
                </c:pt>
                <c:pt idx="3">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49</c:v>
                </c:pt>
                <c:pt idx="1">
                  <c:v>37</c:v>
                </c:pt>
                <c:pt idx="2">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94</c:v>
                </c:pt>
                <c:pt idx="2">
                  <c:v>90</c:v>
                </c:pt>
                <c:pt idx="3">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6</c:v>
                </c:pt>
                <c:pt idx="2">
                  <c:v>10</c:v>
                </c:pt>
                <c:pt idx="3">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34</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92</c:v>
                </c:pt>
                <c:pt idx="2">
                  <c:v>88</c:v>
                </c:pt>
                <c:pt idx="3">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12</c:v>
                </c:pt>
                <c:pt idx="3">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50</c:v>
                </c:pt>
                <c:pt idx="1">
                  <c:v>37</c:v>
                </c:pt>
                <c:pt idx="2">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C3062481-80CA-4B67-B4C4-8E9763451C6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C256A2F7-CA0B-4C5F-9D13-011F11B0906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E8DDF616-95D2-4C87-ABB7-D1302382BC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BE85C6B1-F999-4850-A015-85D6A6D0811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FF2DD5E4-4808-4BF8-A757-0C8F4F5AA3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3EF24D3-0E26-4651-99A7-82861C6D6AC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37B4D798-DF67-4D3C-B7AC-3B8207A3B53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49AB3B08-BFE9-4399-9F3A-68BC06C214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E7D8B031-0F7A-4534-9D64-B9526050AFE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0.78</c:v>
                </c:pt>
                <c:pt idx="3">
                  <c:v>0</c:v>
                </c:pt>
                <c:pt idx="4">
                  <c:v>0.79</c:v>
                </c:pt>
                <c:pt idx="5">
                  <c:v>0.78</c:v>
                </c:pt>
                <c:pt idx="6">
                  <c:v>0.64</c:v>
                </c:pt>
                <c:pt idx="7">
                  <c:v>0.79</c:v>
                </c:pt>
                <c:pt idx="8">
                  <c:v>0.67</c:v>
                </c:pt>
                <c:pt idx="9">
                  <c:v>0</c:v>
                </c:pt>
                <c:pt idx="11">
                  <c:v>0.79</c:v>
                </c:pt>
                <c:pt idx="12">
                  <c:v>0.64</c:v>
                </c:pt>
                <c:pt idx="13">
                  <c:v>0.69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96A65BBC-AC6A-4F16-B15C-BE5FE5FE8CC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682CFB25-6E03-4E23-96F9-507DCD129C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BF573D20-A335-45F8-8650-DD3259C85C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27C24DB8-63E3-47D8-A9FB-250843F933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29A01849-51B0-4A18-80CE-EE496ADE77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F20D9E1D-E73D-47DD-9BAA-D82B6580E7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AD5D1705-E9E7-4032-BC3C-C4F413553D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B8143BD-3C34-428D-BCC0-827F889775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2D08E2B5-2777-4836-A41C-623C763AB7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0.21999999999999997</c:v>
                </c:pt>
                <c:pt idx="2">
                  <c:v>1</c:v>
                </c:pt>
                <c:pt idx="3">
                  <c:v>1</c:v>
                </c:pt>
                <c:pt idx="4">
                  <c:v>0.20999999999999996</c:v>
                </c:pt>
                <c:pt idx="5">
                  <c:v>0.21999999999999997</c:v>
                </c:pt>
                <c:pt idx="6">
                  <c:v>0.36</c:v>
                </c:pt>
                <c:pt idx="7">
                  <c:v>0.20999999999999996</c:v>
                </c:pt>
                <c:pt idx="8">
                  <c:v>0.32999999999999996</c:v>
                </c:pt>
                <c:pt idx="9">
                  <c:v>1</c:v>
                </c:pt>
                <c:pt idx="10">
                  <c:v>1</c:v>
                </c:pt>
                <c:pt idx="11">
                  <c:v>0.20999999999999996</c:v>
                </c:pt>
                <c:pt idx="12">
                  <c:v>0.36</c:v>
                </c:pt>
                <c:pt idx="13">
                  <c:v>0.31000000000000005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78%</c:v>
                  </c:pt>
                  <c:pt idx="4">
                    <c:v>79%</c:v>
                  </c:pt>
                  <c:pt idx="5">
                    <c:v>78%</c:v>
                  </c:pt>
                  <c:pt idx="6">
                    <c:v>64%</c:v>
                  </c:pt>
                  <c:pt idx="7">
                    <c:v>79%</c:v>
                  </c:pt>
                  <c:pt idx="8">
                    <c:v>67%</c:v>
                  </c:pt>
                  <c:pt idx="11">
                    <c:v>79%</c:v>
                  </c:pt>
                  <c:pt idx="12">
                    <c:v>64%</c:v>
                  </c:pt>
                  <c:pt idx="13">
                    <c:v>69%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FCEAE42-4D61-4DAD-9E21-57FCF52FBD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47385A1-5CCF-4C67-A6A9-FC44FBFC6D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09C3E43C-A561-4DD8-B578-74A2C5E9C5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6FE45B5D-6FF2-4DBD-A1B6-A1993E54AA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A398BBBF-B82E-4FC0-9F2C-75841A3DBE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2ABCD12E-3859-41A8-A35C-46CBE15485D9}"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EC78F33B-1E76-424E-9092-09C7E355EC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25031FE-7CFF-4C41-BA83-1807117689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0A0AD11E-1884-48CE-9BCC-8BAA2E28E8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F22CA2DD-1698-40D8-A99A-5050D34565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508C9576-0038-4FC2-845B-77263E6A28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2CE309C4-E64F-4AF3-AC15-3998DD3EF3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BF75C557-E6E5-4A9F-BB06-564EE879C5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61382C7-72D9-4946-9155-19580833A9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0.79</c:v>
                </c:pt>
                <c:pt idx="2">
                  <c:v>0.71</c:v>
                </c:pt>
                <c:pt idx="3">
                  <c:v>0.72</c:v>
                </c:pt>
                <c:pt idx="4">
                  <c:v>0.66</c:v>
                </c:pt>
                <c:pt idx="5">
                  <c:v>0.73</c:v>
                </c:pt>
                <c:pt idx="7">
                  <c:v>0</c:v>
                </c:pt>
                <c:pt idx="8">
                  <c:v>0.7</c:v>
                </c:pt>
                <c:pt idx="9">
                  <c:v>0.73</c:v>
                </c:pt>
                <c:pt idx="10">
                  <c:v>0.74</c:v>
                </c:pt>
                <c:pt idx="11">
                  <c:v>0.78</c:v>
                </c:pt>
                <c:pt idx="12">
                  <c:v>0.82</c:v>
                </c:pt>
                <c:pt idx="13">
                  <c:v>0.86</c:v>
                </c:pt>
                <c:pt idx="14">
                  <c:v>0.89</c:v>
                </c:pt>
                <c:pt idx="15">
                  <c:v>0.86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DD6B4840-BBAE-4700-AE12-63C9B12029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555D383-0C56-4AEB-AF26-1C90F9C939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F241AF1A-525B-442D-989F-8FB2BBDE55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67ABB692-B6DA-4799-9C83-633BADC73F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435F21F-B6F7-42A0-B196-8D6FAB04F0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3D0F50CD-8B72-4B7C-99AF-A2615F3FB2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957E689A-BF17-4458-A4EE-03D68EF59B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F3508606-F82F-4777-BC31-6C81CA4D11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686B51E5-4BE2-4654-900C-625E0F64D0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0CB998E8-1F8A-4834-AB60-276052659D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878C6462-C56C-42BB-8192-121D06EB40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80D3A74A-F8B9-407B-BD40-139DA6AC15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193A28B1-8F13-45FE-A801-0038EFB34B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0.20999999999999996</c:v>
                </c:pt>
                <c:pt idx="2">
                  <c:v>0.29000000000000004</c:v>
                </c:pt>
                <c:pt idx="3">
                  <c:v>0.28000000000000003</c:v>
                </c:pt>
                <c:pt idx="4">
                  <c:v>0.33999999999999997</c:v>
                </c:pt>
                <c:pt idx="5">
                  <c:v>0.27</c:v>
                </c:pt>
                <c:pt idx="6">
                  <c:v>1</c:v>
                </c:pt>
                <c:pt idx="7">
                  <c:v>1</c:v>
                </c:pt>
                <c:pt idx="8">
                  <c:v>0.30000000000000004</c:v>
                </c:pt>
                <c:pt idx="9">
                  <c:v>0.27</c:v>
                </c:pt>
                <c:pt idx="10">
                  <c:v>0.26</c:v>
                </c:pt>
                <c:pt idx="11">
                  <c:v>0.21999999999999997</c:v>
                </c:pt>
                <c:pt idx="12">
                  <c:v>0.18000000000000005</c:v>
                </c:pt>
                <c:pt idx="13">
                  <c:v>0.14000000000000001</c:v>
                </c:pt>
                <c:pt idx="14">
                  <c:v>0.10999999999999999</c:v>
                </c:pt>
                <c:pt idx="15">
                  <c:v>0.14000000000000001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79%</c:v>
                  </c:pt>
                  <c:pt idx="2">
                    <c:v>71%</c:v>
                  </c:pt>
                  <c:pt idx="3">
                    <c:v>72%</c:v>
                  </c:pt>
                  <c:pt idx="4">
                    <c:v>66%</c:v>
                  </c:pt>
                  <c:pt idx="5">
                    <c:v>73%</c:v>
                  </c:pt>
                  <c:pt idx="8">
                    <c:v>70%</c:v>
                  </c:pt>
                  <c:pt idx="9">
                    <c:v>73%</c:v>
                  </c:pt>
                  <c:pt idx="10">
                    <c:v>74%</c:v>
                  </c:pt>
                  <c:pt idx="11">
                    <c:v>78%</c:v>
                  </c:pt>
                  <c:pt idx="12">
                    <c:v>82%</c:v>
                  </c:pt>
                  <c:pt idx="13">
                    <c:v>86%</c:v>
                  </c:pt>
                  <c:pt idx="14">
                    <c:v>89%</c:v>
                  </c:pt>
                  <c:pt idx="15">
                    <c:v>86%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40DD0A6C-2696-4D7E-B1E4-BFB8E6706A6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409FC9FD-AB7A-4700-A9DB-F8A3C740C0A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F664B5DA-A7C3-4DB9-9C20-1118FC0A7DB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A36B6B1-EE3C-4F95-9BA5-50703109E99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542602F0-F098-4DE0-9362-2D63F5CEFDD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8F181654-2FE2-423E-B4DC-B6A9E6D7D328}"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FC22DD80-90C0-4FBB-866C-22490AA667B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0.78</c:v>
                </c:pt>
                <c:pt idx="3">
                  <c:v>0</c:v>
                </c:pt>
                <c:pt idx="5">
                  <c:v>0.75</c:v>
                </c:pt>
                <c:pt idx="6">
                  <c:v>0.79</c:v>
                </c:pt>
                <c:pt idx="7">
                  <c:v>0.8</c:v>
                </c:pt>
                <c:pt idx="8">
                  <c:v>0.83</c:v>
                </c:pt>
                <c:pt idx="9">
                  <c:v>0.87</c:v>
                </c:pt>
                <c:pt idx="13">
                  <c:v>0.76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1115495-4253-486D-A9D9-3D8C0A0F71B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82C2D116-3608-40DF-A3A0-9F3AAE878B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BF574C82-60F2-4E06-A207-1A2DD27015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3766822C-28D4-46B3-AD82-E170296E3A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07CD9EE-BF88-467F-BA62-88C520598E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DB1EF7ED-8310-42E3-BABE-A3992E10A1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7016C836-4D3B-49DE-9016-751FCD986D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0.21999999999999997</c:v>
                </c:pt>
                <c:pt idx="2">
                  <c:v>1</c:v>
                </c:pt>
                <c:pt idx="3">
                  <c:v>1</c:v>
                </c:pt>
                <c:pt idx="4">
                  <c:v>1</c:v>
                </c:pt>
                <c:pt idx="5">
                  <c:v>0.25</c:v>
                </c:pt>
                <c:pt idx="6">
                  <c:v>0.20999999999999996</c:v>
                </c:pt>
                <c:pt idx="7">
                  <c:v>0.19999999999999996</c:v>
                </c:pt>
                <c:pt idx="8">
                  <c:v>0.17000000000000004</c:v>
                </c:pt>
                <c:pt idx="9">
                  <c:v>0.13</c:v>
                </c:pt>
                <c:pt idx="10">
                  <c:v>1</c:v>
                </c:pt>
                <c:pt idx="11">
                  <c:v>1</c:v>
                </c:pt>
                <c:pt idx="12">
                  <c:v>1</c:v>
                </c:pt>
                <c:pt idx="13">
                  <c:v>0.24</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78%</c:v>
                  </c:pt>
                  <c:pt idx="5">
                    <c:v>75%</c:v>
                  </c:pt>
                  <c:pt idx="6">
                    <c:v>79%</c:v>
                  </c:pt>
                  <c:pt idx="7">
                    <c:v>80%</c:v>
                  </c:pt>
                  <c:pt idx="8">
                    <c:v>83%</c:v>
                  </c:pt>
                  <c:pt idx="9">
                    <c:v>87%</c:v>
                  </c:pt>
                  <c:pt idx="13">
                    <c:v>76%</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F04F4BDD-F047-425B-A54E-3DBA74FFD2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422970CC-57E6-4535-A49A-37DBA8C3D9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77217102-66AB-4A32-A370-B47CA480E8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5515ED0-C220-4934-BD5F-77E53AA735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1E69974B-1106-420E-B161-ABA67C58CC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3C352527-852E-4BFB-82CC-47B6B0D655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3ABE0E60-3176-4756-80DE-4EBD003C14B3}"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40E92A56-BF3D-439B-94AD-5D0249D8A1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8E7C598-8D33-4379-B12F-C3D5438B08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DA473C9-DE4F-4406-9681-38092883A6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353854A5-B3B6-44C9-B5A4-24A9F3D7B1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CD494986-56CA-43E8-92E3-B8C16E6549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38FFBAAF-9EBA-42D8-AD84-87563029C3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F3E43500-2D55-4E33-B979-2553F3297F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F8C0D50E-B9A7-4AA9-8519-18A105FB30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6F65B9B7-5C40-4EE3-8972-3D46496FA4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507CDE3-D1CB-4B5D-BFC0-775E38D8A4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0.79</c:v>
                </c:pt>
                <c:pt idx="3">
                  <c:v>0.68</c:v>
                </c:pt>
                <c:pt idx="4">
                  <c:v>0.85</c:v>
                </c:pt>
                <c:pt idx="5">
                  <c:v>0.78</c:v>
                </c:pt>
                <c:pt idx="6">
                  <c:v>0.84</c:v>
                </c:pt>
                <c:pt idx="7">
                  <c:v>0.81</c:v>
                </c:pt>
                <c:pt idx="8">
                  <c:v>0.83</c:v>
                </c:pt>
                <c:pt idx="9">
                  <c:v>0.82</c:v>
                </c:pt>
                <c:pt idx="10">
                  <c:v>0.82</c:v>
                </c:pt>
                <c:pt idx="11">
                  <c:v>0.76</c:v>
                </c:pt>
                <c:pt idx="12">
                  <c:v>0.76</c:v>
                </c:pt>
                <c:pt idx="13">
                  <c:v>0.75</c:v>
                </c:pt>
                <c:pt idx="14">
                  <c:v>0.75</c:v>
                </c:pt>
                <c:pt idx="15">
                  <c:v>0.74</c:v>
                </c:pt>
                <c:pt idx="16">
                  <c:v>0.74</c:v>
                </c:pt>
                <c:pt idx="17">
                  <c:v>0.78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E8160A6D-9998-47BE-8A21-A79CE1D10A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18902B03-5268-4F04-813E-BDBBC55F4C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4469E9A4-0E56-4AB4-90B4-541CCD2274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457CD79B-B443-4C11-B2F2-59AF7EF37F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53BB5A77-89D8-4B90-A395-A3493D4D6E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A2509A20-EE4C-4579-AD2D-32B4DC281F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2BE34213-F0D9-4353-9545-862E1ED010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8189E7DB-98CA-42E6-A68F-86AA7F2152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A73F3D0F-33C3-4AFA-ADD4-4FBB4CA70E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477192AF-EB47-4449-898A-B994838C96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D9875216-A204-47B8-BF80-08630A26E6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4CEFD77F-B022-449A-9F99-27CEAAB613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2177589F-F5F9-4A12-82B6-69F46B2990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7A869FFE-DA7E-4B78-A2F1-7D5B6DC487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92E3F039-4F2D-4C60-94F4-8C0F338624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64B14F3D-44A6-418C-A056-EE40DAC3EC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CFF2C995-AD52-4C05-8614-725F526A8E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0.20999999999999996</c:v>
                </c:pt>
                <c:pt idx="3">
                  <c:v>0.31999999999999995</c:v>
                </c:pt>
                <c:pt idx="4">
                  <c:v>0.15000000000000002</c:v>
                </c:pt>
                <c:pt idx="5">
                  <c:v>0.21999999999999997</c:v>
                </c:pt>
                <c:pt idx="6">
                  <c:v>0.16000000000000003</c:v>
                </c:pt>
                <c:pt idx="7">
                  <c:v>0.18999999999999995</c:v>
                </c:pt>
                <c:pt idx="8">
                  <c:v>0.17000000000000004</c:v>
                </c:pt>
                <c:pt idx="9">
                  <c:v>0.18000000000000005</c:v>
                </c:pt>
                <c:pt idx="10">
                  <c:v>0.18000000000000005</c:v>
                </c:pt>
                <c:pt idx="11">
                  <c:v>0.24</c:v>
                </c:pt>
                <c:pt idx="12">
                  <c:v>0.24</c:v>
                </c:pt>
                <c:pt idx="13">
                  <c:v>0.25</c:v>
                </c:pt>
                <c:pt idx="14">
                  <c:v>0.25</c:v>
                </c:pt>
                <c:pt idx="15">
                  <c:v>0.26</c:v>
                </c:pt>
                <c:pt idx="16">
                  <c:v>0.26</c:v>
                </c:pt>
                <c:pt idx="17">
                  <c:v>0.21999999999999997</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83%</c:v>
                  </c:pt>
                  <c:pt idx="2">
                    <c:v>79%</c:v>
                  </c:pt>
                  <c:pt idx="3">
                    <c:v>68%</c:v>
                  </c:pt>
                  <c:pt idx="4">
                    <c:v>85%</c:v>
                  </c:pt>
                  <c:pt idx="5">
                    <c:v>78%</c:v>
                  </c:pt>
                  <c:pt idx="6">
                    <c:v>84%</c:v>
                  </c:pt>
                  <c:pt idx="7">
                    <c:v>81%</c:v>
                  </c:pt>
                  <c:pt idx="8">
                    <c:v>83%</c:v>
                  </c:pt>
                  <c:pt idx="9">
                    <c:v>82%</c:v>
                  </c:pt>
                  <c:pt idx="10">
                    <c:v>82%</c:v>
                  </c:pt>
                  <c:pt idx="11">
                    <c:v>76%</c:v>
                  </c:pt>
                  <c:pt idx="12">
                    <c:v>76%</c:v>
                  </c:pt>
                  <c:pt idx="13">
                    <c:v>75%</c:v>
                  </c:pt>
                  <c:pt idx="14">
                    <c:v>75%</c:v>
                  </c:pt>
                  <c:pt idx="15">
                    <c:v>74%</c:v>
                  </c:pt>
                  <c:pt idx="16">
                    <c:v>74%</c:v>
                  </c:pt>
                  <c:pt idx="17">
                    <c:v>78%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7ED3D39C-A7D1-4288-9F8D-A56BF81E908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307E092B-3BFA-4F2D-A0EC-23E9FB12276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8374ED01-8F1C-4BC8-8086-B2F2CEF8354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EC538273-1434-4F17-A458-DBA7D0461DA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A8E0EA62-0C7D-46A5-AE93-611FF428BD2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4596D5F0-60DE-4ED1-A290-0C7CFB1581E4}"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AD405B56-505E-4639-AC44-D33DE42AF2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9E4AC265-0D74-4D07-AEE1-22268EF01D0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4193AD50-F44F-491A-B29F-3FA263C9A55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0.78</c:v>
                </c:pt>
                <c:pt idx="3">
                  <c:v>0</c:v>
                </c:pt>
                <c:pt idx="4" formatCode="0%">
                  <c:v>0.78</c:v>
                </c:pt>
                <c:pt idx="5" formatCode="0%">
                  <c:v>0.86</c:v>
                </c:pt>
                <c:pt idx="6" formatCode="0%">
                  <c:v>0.82</c:v>
                </c:pt>
                <c:pt idx="7" formatCode="0%">
                  <c:v>0.71</c:v>
                </c:pt>
                <c:pt idx="8" formatCode="0%">
                  <c:v>0</c:v>
                </c:pt>
                <c:pt idx="9" formatCode="0%">
                  <c:v>0.7</c:v>
                </c:pt>
                <c:pt idx="10" formatCode="0%">
                  <c:v>0.72</c:v>
                </c:pt>
                <c:pt idx="11" formatCode="0%">
                  <c:v>0.75</c:v>
                </c:pt>
                <c:pt idx="12" formatCode="0%">
                  <c:v>0.67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D7D07749-CDF5-4251-A0E6-BCE2A9AACC2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B7A40F2D-4799-43F1-8FFA-51DFB0E1B5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E2EF6C00-9888-4801-AA7C-8D2D21D28C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D43A4240-BFF9-42AF-9730-F830E8F79C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12D4950D-D5A1-4E6E-AEFF-61C0784467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B705B827-DE36-4B7D-A787-5FC50022C5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58B999F5-FEFE-4337-9B21-E336B0453B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2DD323CB-2798-453C-8F40-3DCD5456A3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CC3A4C71-CF3F-418E-A95B-6B261A4F53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0DBD0A88-5064-488A-88E0-A71DCBA48E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0.21999999999999997</c:v>
                </c:pt>
                <c:pt idx="2">
                  <c:v>1</c:v>
                </c:pt>
                <c:pt idx="3">
                  <c:v>1</c:v>
                </c:pt>
                <c:pt idx="4">
                  <c:v>0.21999999999999997</c:v>
                </c:pt>
                <c:pt idx="5">
                  <c:v>0.14000000000000001</c:v>
                </c:pt>
                <c:pt idx="6">
                  <c:v>0.18000000000000005</c:v>
                </c:pt>
                <c:pt idx="7">
                  <c:v>0.29000000000000004</c:v>
                </c:pt>
                <c:pt idx="8">
                  <c:v>1</c:v>
                </c:pt>
                <c:pt idx="9">
                  <c:v>0.30000000000000004</c:v>
                </c:pt>
                <c:pt idx="10">
                  <c:v>0.28000000000000003</c:v>
                </c:pt>
                <c:pt idx="11">
                  <c:v>0.25</c:v>
                </c:pt>
                <c:pt idx="12">
                  <c:v>0.32999999999999996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78%</c:v>
                  </c:pt>
                  <c:pt idx="4">
                    <c:v>78%</c:v>
                  </c:pt>
                  <c:pt idx="5">
                    <c:v>86%</c:v>
                  </c:pt>
                  <c:pt idx="6">
                    <c:v>82%</c:v>
                  </c:pt>
                  <c:pt idx="7">
                    <c:v>71%</c:v>
                  </c:pt>
                  <c:pt idx="9">
                    <c:v>70%</c:v>
                  </c:pt>
                  <c:pt idx="10">
                    <c:v>72%</c:v>
                  </c:pt>
                  <c:pt idx="11">
                    <c:v>75%</c:v>
                  </c:pt>
                  <c:pt idx="12">
                    <c:v>67%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1B44F423-FC4B-43AC-B9B3-A354068043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2A1E1008-8494-43A2-AD48-F60895B43D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3D9EA2DC-5A9B-4C17-87AF-DA3CE544FF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AEDC6FC6-CC46-496F-A16D-11CA698059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1CBE9FB4-25DC-4D1F-9A84-B8F8760644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0A36B555-EE93-4200-AA22-6C78F677C2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AF6F8BED-B51B-47B6-9B2C-761C2B4C9D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c:v>
                </c:pt>
                <c:pt idx="2">
                  <c:v>0.74</c:v>
                </c:pt>
                <c:pt idx="3">
                  <c:v>0.7</c:v>
                </c:pt>
                <c:pt idx="4">
                  <c:v>0.81</c:v>
                </c:pt>
                <c:pt idx="5">
                  <c:v>0.78</c:v>
                </c:pt>
                <c:pt idx="7" formatCode="0%;;">
                  <c:v>0</c:v>
                </c:pt>
                <c:pt idx="8" formatCode="0%;;">
                  <c:v>0.76</c:v>
                </c:pt>
                <c:pt idx="9" formatCode="0%;;">
                  <c:v>0.79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4298E441-33A8-4DDD-8255-38B30E2918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E69C7CFF-5BC3-489C-843A-5430E04AF8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3EEF54CA-E674-4B3C-9AB6-F94CB0E347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143DD041-7F32-455C-AFD0-03D8B41354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4A4612FF-E2C0-4C2C-8382-CC25C5B99D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40111B2B-3322-49D9-8559-C30999BD53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0222D607-39A6-48BD-BAFB-4423C7FE35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0.19999999999999996</c:v>
                </c:pt>
                <c:pt idx="2">
                  <c:v>0.26</c:v>
                </c:pt>
                <c:pt idx="3">
                  <c:v>0.30000000000000004</c:v>
                </c:pt>
                <c:pt idx="4">
                  <c:v>0.18999999999999995</c:v>
                </c:pt>
                <c:pt idx="5">
                  <c:v>0.21999999999999997</c:v>
                </c:pt>
                <c:pt idx="6">
                  <c:v>1</c:v>
                </c:pt>
                <c:pt idx="7">
                  <c:v>1</c:v>
                </c:pt>
                <c:pt idx="8">
                  <c:v>0.24</c:v>
                </c:pt>
                <c:pt idx="9">
                  <c:v>0.20999999999999996</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80%</c:v>
                  </c:pt>
                  <c:pt idx="2">
                    <c:v>74%</c:v>
                  </c:pt>
                  <c:pt idx="3">
                    <c:v>70%</c:v>
                  </c:pt>
                  <c:pt idx="4">
                    <c:v>81%</c:v>
                  </c:pt>
                  <c:pt idx="5">
                    <c:v>78%</c:v>
                  </c:pt>
                  <c:pt idx="8">
                    <c:v>76%</c:v>
                  </c:pt>
                  <c:pt idx="9">
                    <c:v>79%</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73</c:v>
                </c:pt>
                <c:pt idx="1">
                  <c:v>67</c:v>
                </c:pt>
                <c:pt idx="2">
                  <c:v>60</c:v>
                </c:pt>
                <c:pt idx="3">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E6AF-4AA5-81FF-222D7E8B4A20}"/>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27</c:v>
                </c:pt>
                <c:pt idx="1">
                  <c:v>33</c:v>
                </c:pt>
                <c:pt idx="2">
                  <c:v>40</c:v>
                </c:pt>
                <c:pt idx="3">
                  <c:v>42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21</c:v>
                </c:pt>
                <c:pt idx="1">
                  <c:v>37</c:v>
                </c:pt>
                <c:pt idx="2">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0.43</c:v>
                </c:pt>
                <c:pt idx="1">
                  <c:v>0.47</c:v>
                </c:pt>
                <c:pt idx="2">
                  <c:v>0.47</c:v>
                </c:pt>
                <c:pt idx="3">
                  <c:v>0.47</c:v>
                </c:pt>
                <c:pt idx="4">
                  <c:v>0.51</c:v>
                </c:pt>
                <c:pt idx="5">
                  <c:v>0.52</c:v>
                </c:pt>
                <c:pt idx="6">
                  <c:v>0.53</c:v>
                </c:pt>
                <c:pt idx="7">
                  <c:v>0.53</c:v>
                </c:pt>
                <c:pt idx="8">
                  <c:v>0.54</c:v>
                </c:pt>
                <c:pt idx="9">
                  <c:v>0.54</c:v>
                </c:pt>
                <c:pt idx="10">
                  <c:v>0.56000000000000005</c:v>
                </c:pt>
                <c:pt idx="11">
                  <c:v>0.56999999999999995</c:v>
                </c:pt>
                <c:pt idx="12">
                  <c:v>0.57999999999999996</c:v>
                </c:pt>
                <c:pt idx="13">
                  <c:v>0.59</c:v>
                </c:pt>
                <c:pt idx="14">
                  <c:v>0.6</c:v>
                </c:pt>
                <c:pt idx="15">
                  <c:v>0.6</c:v>
                </c:pt>
                <c:pt idx="16">
                  <c:v>0.6</c:v>
                </c:pt>
                <c:pt idx="17">
                  <c:v>0.61</c:v>
                </c:pt>
                <c:pt idx="18">
                  <c:v>0.63</c:v>
                </c:pt>
                <c:pt idx="19">
                  <c:v>0.63</c:v>
                </c:pt>
                <c:pt idx="20">
                  <c:v>0.64</c:v>
                </c:pt>
                <c:pt idx="21">
                  <c:v>0.64</c:v>
                </c:pt>
                <c:pt idx="22">
                  <c:v>0.64</c:v>
                </c:pt>
                <c:pt idx="23">
                  <c:v>0.65</c:v>
                </c:pt>
                <c:pt idx="24">
                  <c:v>0.66</c:v>
                </c:pt>
                <c:pt idx="25">
                  <c:v>0.68</c:v>
                </c:pt>
                <c:pt idx="26">
                  <c:v>0.74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0.54</c:v>
                </c:pt>
                <c:pt idx="1">
                  <c:v>0.18</c:v>
                </c:pt>
                <c:pt idx="2">
                  <c:v>0.09</c:v>
                </c:pt>
                <c:pt idx="3">
                  <c:v>0.12</c:v>
                </c:pt>
                <c:pt idx="4">
                  <c:v>0.02</c:v>
                </c:pt>
                <c:pt idx="5">
                  <c:v>0.36</c:v>
                </c:pt>
                <c:pt idx="6">
                  <c:v>0.22</c:v>
                </c:pt>
                <c:pt idx="7">
                  <c:v>0.05</c:v>
                </c:pt>
                <c:pt idx="8">
                  <c:v>0.08</c:v>
                </c:pt>
                <c:pt idx="9">
                  <c:v>0.03</c:v>
                </c:pt>
                <c:pt idx="10">
                  <c:v>0.11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56</c:v>
                </c:pt>
                <c:pt idx="1">
                  <c:v>67</c:v>
                </c:pt>
                <c:pt idx="2">
                  <c:v>47</c:v>
                </c:pt>
                <c:pt idx="3">
                  <c:v>42</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44</c:v>
                </c:pt>
                <c:pt idx="1">
                  <c:v>33</c:v>
                </c:pt>
                <c:pt idx="2">
                  <c:v>53</c:v>
                </c:pt>
                <c:pt idx="3">
                  <c:v>58</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42</c:v>
                </c:pt>
                <c:pt idx="1">
                  <c:v>58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62</c:v>
                </c:pt>
                <c:pt idx="1">
                  <c:v>62</c:v>
                </c:pt>
                <c:pt idx="2">
                  <c:v>43</c:v>
                </c:pt>
                <c:pt idx="3">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19</c:v>
                </c:pt>
                <c:pt idx="2">
                  <c:v>36</c:v>
                </c:pt>
                <c:pt idx="3">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14</c:v>
                </c:pt>
                <c:pt idx="1">
                  <c:v>27</c:v>
                </c:pt>
                <c:pt idx="2">
                  <c:v>20</c:v>
                </c:pt>
                <c:pt idx="3">
                  <c:v>17</c:v>
                </c:pt>
                <c:pt idx="4">
                  <c:v>23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2500" lnSpcReduction="10000"/>
          </a:bodyPr>
          <a:lstStyle/>
          <a:p>
            <a:pPr algn="l">
              <a:lnSpc>
                <a:spcPct val="110000"/>
              </a:lnSpc>
            </a:pPr>
            <a:r>
              <a:rPr kumimoji="0" lang="en-GB" sz="6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BLACK COUNTRY ICS</a:t>
            </a:r>
            <a:endParaRPr lang="en-GB" sz="2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BLACK COUNTRY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BLACK COUNTRY ICS, 87,098</a:t>
            </a:r>
            <a:r>
              <a:rPr lang="en-GB" sz="1600"/>
              <a:t> questionnaires were sent out, and </a:t>
            </a:r>
            <a:r>
              <a:rPr lang="en-GB" sz="1600" b="1">
                <a:solidFill>
                  <a:srgbClr val="005EB8"/>
                </a:solidFill>
              </a:rPr>
              <a:t>20,345</a:t>
            </a:r>
            <a:r>
              <a:rPr lang="en-GB" sz="1600"/>
              <a:t> were returned completed. This represents a response rate of </a:t>
            </a:r>
            <a:r>
              <a:rPr lang="en-GB" sz="1600" b="1">
                <a:solidFill>
                  <a:srgbClr val="005EB8"/>
                </a:solidFill>
              </a:rPr>
              <a:t>23%</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1856006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415127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9445927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501124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7974162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756125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771730043"/>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(20,092); ICS 2022 (19,013); ICS 2021 (24,824); ICS 2020 (21,436); PCN bases range from 239 to 1,212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6109854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40871514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60927212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473921201"/>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98497324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07815184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90122516"/>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93441726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07468507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35717668"/>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35376486"/>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592751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27570659"/>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(20,092); PCN bases range from 239 to 1,212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18773381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8480352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5250465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8779086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947147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687343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34128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052511766"/>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(19,626); ICS 2022 (18,521); ICS 2021 (24,241); ICS 2020 (21,186); PCN bases range from 230 to 1,189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42357115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1895951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1540052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488098708"/>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49674846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76097629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1317252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2121499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710810"/>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SWB TOGETHER4HEALTHCARE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EAST 1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945071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530645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4814619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(19,626); PCN bases range from 230 to 1,189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8053025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4345438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921958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63848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023200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037444714"/>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(19,674); ICS 2022 (18,471); ICS 2021 (24,318); ICS 2020 (21,550); PCN bases range from 218 to 1,185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1845240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9570328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5495283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2415191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68656052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831053713"/>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4075173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3157192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211601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43396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318174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(19,674); PCN bases range from 218 to 1,185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8862109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2505637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73669672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(20,063); PCN bases range from 236 to 1,207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90692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965833895"/>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1274343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5227778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548035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413266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50205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76703859"/>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(9,159); ICS 2022 (8,359); ICS 2021 (9,453); ICS 2020 (6,397); PCN bases range from 131 to 542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7138324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729676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5204696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91144673"/>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8067946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74160366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(46%)</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080673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8020951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839271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105400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1981626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(9,159); PCN bases range from 131 to 542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966865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838694115"/>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967957968"/>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337504774"/>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572648452"/>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271970756"/>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(15,285); ICS 2022 (14,358); ICS 2021 (17,361); PCN bases range from 196 to 921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11705755"/>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41399077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7900606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664354433"/>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1930268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91774572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61017859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60916589"/>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3958607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SOUTH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925228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048258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07924941"/>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(15,285); PCN bases range from 196 to 921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59286956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155161123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141117278"/>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074102561"/>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016073488"/>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(16,166); ICS 2022 (15,130); ICS 2021 (20,365); PCN bases range from 134 to 954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949525385"/>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537246468"/>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2491379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9413777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(18%)</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177702812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520699256"/>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BLACK COUNTRY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81773469"/>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4560841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323263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2471551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SWB CITRUS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2686664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514157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20068396"/>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(16,166); PCN bases range from 134 to 954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95451550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72542499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(3,422)</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47120832"/>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18747188"/>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26109797"/>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65434917"/>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97344723"/>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193195588"/>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(19,047); ICS 2022 (17,954); ICS 2021 (22,774); ICS 2020 (20,113); PCN bases range from 228 to 1,155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26340460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32579165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41758624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93931047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96517639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65513142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9935785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84671597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5868556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EAST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5995094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787109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88062285"/>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(19,047); PCN bases range from 228 to 1,155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17459478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4680637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635667295"/>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952027566"/>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(18,722); PCN bases range from 219 to 1,119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399497315"/>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796417"/>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42969486"/>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0464958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9931512"/>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95471250"/>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67633182"/>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(18,020); ICS 2022 (16,968); ICS 2021 (21,650); PCN bases range from 197 to 1,062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40732801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8556551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0561371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863346270"/>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68632032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189394525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1203523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8930549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WOLVERHAMPTON RWT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952016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629371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3629178"/>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(18,020); PCN bases range from 197 to 1,062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72651375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91754661"/>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15077747"/>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231755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941408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708836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995301124"/>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(17,005); ICS 2022 (15,840); ICS 2021 (21,531); ICS 2020 (19,905); PCN bases range from 167 to 1,049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6304557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4124684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6717105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411488131"/>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956431421"/>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967082059"/>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344533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20048816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8106313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926551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790729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82299568"/>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(17,005); PCN bases range from 167 to 1,049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832392289"/>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042699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337346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782869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655684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869415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14850569"/>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(18,758); ICS 2022 (17,709); ICS 2021 (22,789); ICS 2020 (20,351); PCN bases range from 218 to 1,117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1799776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9475862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4463874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216230333"/>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663791873"/>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07303713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3123549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6424046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028042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504466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998902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4639093"/>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(18,449); ICS 2022 (17,378); ICS 2021 (22,202); ICS 2020 (20,316); PCN bases range from 217 to 1,090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9094305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9198118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9663733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735816354"/>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467191364"/>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54505830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1769319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237579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516626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038416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07062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68472153"/>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(17,906); ICS 2022 (16,888); ICS 2021 (22,404); ICS 2020 (20,276); PCN bases range from 214 to 1,064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4089416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3457935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7289699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213924572"/>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496058510"/>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4940899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5414906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363809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738286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052889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663040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9388288"/>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(9,281); ICS 2022 (8,621); ICS 2021 (10,974); ICS 2020 (9,167); PCN bases range from 117 to 610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0927632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5245156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2648215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094984822"/>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83738273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0027814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175565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5624904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330061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525167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669830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87194788"/>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(16,650); ICS 2022 (15,565); ICS 2021 (19,863); ICS 2020 (17,978); PCN bases range from 190 to 988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374282481"/>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1788820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4667415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547405740"/>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473462604"/>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05236908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8206969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9970647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734052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232380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306411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49188931"/>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(18,202); ICS 2022 (17,170); ICS 2021 (22,120); ICS 2020 (19,870); PCN bases range from 202 to 1,070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0014724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2871749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8780180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3299025673"/>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734989281"/>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197269823"/>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421858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7739512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468163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958445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407278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4018275182"/>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55452086"/>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(18,316); ICS 2022 (17,219); ICS 2021 (22,157); ICS 2020 (19,674); PCN bases range from 208 to 1,087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920060298"/>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9441154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7353530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41906595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70175977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4174638605"/>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34 to 10,019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9502112"/>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196 to 15,707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484971090"/>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121 to 17,343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901859527"/>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599 to 3,778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97078333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934945185"/>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763332668"/>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946270354"/>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270723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BLACK COUNTRY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536629779"/>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105671839"/>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(17,906).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90636797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43996309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7,079</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65852260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319273537"/>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00769828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1,464 to 8,446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745890712"/>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133 to 5,148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2756100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BLACK COUNTRY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996572861"/>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(17,906).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54657364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4121997184"/>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58378132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909608201"/>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96852530"/>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577291385"/>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 to 9,869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739633430"/>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284 to 12,986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436653176"/>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4,025 to 13,532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8062598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BLACK COUNTRY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440091385"/>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(17,906).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01344852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4474820"/>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1733768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81085029"/>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79401704"/>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3542630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041745177"/>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(8,509); ICS 2022 (7,660); ICS 2021 (9,452); ICS 2020 (8,677); PCN bases range from 125 to 523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09390294"/>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405951770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1711881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0638227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7667514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48496337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936701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837640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588114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0664970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(8,509); PCN bases range from 125 to 523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6083920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8886972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74674321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(4,842)</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29%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94897101"/>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14728638"/>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626603303"/>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(4,375); ICS 2022 (3,969); ICS 2021 (4,720); ICS 2020 (4,131).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4179646239"/>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0241825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2500508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231006688"/>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246083841"/>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71121596"/>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27060630"/>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449153050"/>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6467282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9633803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676522618"/>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402996405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BLACK COUNTRY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3678389096"/>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(4,659); ICS 2022 (4,218); ICS 2021 (5,038); ICS 2020 (4,343).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19651</TotalTime>
  <Words>10902</Words>
  <Application>Microsoft Office PowerPoint</Application>
  <PresentationFormat>Widescreen</PresentationFormat>
  <Paragraphs>1977</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821</cp:revision>
  <dcterms:created xsi:type="dcterms:W3CDTF">2020-01-09T15:19:38Z</dcterms:created>
  <dcterms:modified xsi:type="dcterms:W3CDTF">2023-07-19T15:26:17Z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