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78</c:v>
                </c:pt>
                <c:pt idx="1">
                  <c:v>80</c:v>
                </c:pt>
                <c:pt idx="2">
                  <c:v>67</c:v>
                </c:pt>
                <c:pt idx="3">
                  <c:v>65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9</c:v>
                </c:pt>
                <c:pt idx="1">
                  <c:v>8</c:v>
                </c:pt>
                <c:pt idx="2">
                  <c:v>18</c:v>
                </c:pt>
                <c:pt idx="3">
                  <c:v>19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1.2284545872017763E-2"/>
                  <c:y val="6.9143603366882865E-17"/>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6.514194816937293E-3"/>
                  <c:y val="-7.5430256857842775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33</c:v>
                </c:pt>
                <c:pt idx="2">
                  <c:v>16</c:v>
                </c:pt>
                <c:pt idx="3">
                  <c:v>11</c:v>
                </c:pt>
                <c:pt idx="4">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0.47</c:v>
                </c:pt>
                <c:pt idx="1">
                  <c:v>0.47</c:v>
                </c:pt>
                <c:pt idx="2">
                  <c:v>0.49</c:v>
                </c:pt>
                <c:pt idx="3">
                  <c:v>0.5</c:v>
                </c:pt>
                <c:pt idx="4">
                  <c:v>0.5</c:v>
                </c:pt>
                <c:pt idx="5">
                  <c:v>0.51</c:v>
                </c:pt>
                <c:pt idx="6">
                  <c:v>0.51</c:v>
                </c:pt>
                <c:pt idx="7">
                  <c:v>0.53</c:v>
                </c:pt>
                <c:pt idx="8">
                  <c:v>0.53</c:v>
                </c:pt>
                <c:pt idx="9">
                  <c:v>0.54</c:v>
                </c:pt>
                <c:pt idx="10">
                  <c:v>0.54</c:v>
                </c:pt>
                <c:pt idx="11">
                  <c:v>0.54</c:v>
                </c:pt>
                <c:pt idx="12">
                  <c:v>0.55000000000000004</c:v>
                </c:pt>
                <c:pt idx="13">
                  <c:v>0.55000000000000004</c:v>
                </c:pt>
                <c:pt idx="14">
                  <c:v>0.56000000000000005</c:v>
                </c:pt>
                <c:pt idx="15">
                  <c:v>0.56000000000000005</c:v>
                </c:pt>
                <c:pt idx="16">
                  <c:v>0.56000000000000005</c:v>
                </c:pt>
                <c:pt idx="17">
                  <c:v>0.57999999999999996</c:v>
                </c:pt>
                <c:pt idx="18">
                  <c:v>0.57999999999999996</c:v>
                </c:pt>
                <c:pt idx="19">
                  <c:v>0.59</c:v>
                </c:pt>
                <c:pt idx="20">
                  <c:v>0.64</c:v>
                </c:pt>
                <c:pt idx="21">
                  <c:v>0.65</c:v>
                </c:pt>
                <c:pt idx="22">
                  <c:v>0.65</c:v>
                </c:pt>
                <c:pt idx="23">
                  <c:v>0.65</c:v>
                </c:pt>
                <c:pt idx="24">
                  <c:v>0.67</c:v>
                </c:pt>
                <c:pt idx="25">
                  <c:v>0.67</c:v>
                </c:pt>
                <c:pt idx="26">
                  <c:v>0.67</c:v>
                </c:pt>
                <c:pt idx="27">
                  <c:v>0.68</c:v>
                </c:pt>
                <c:pt idx="28">
                  <c:v>0.69</c:v>
                </c:pt>
                <c:pt idx="29">
                  <c:v>0.71</c:v>
                </c:pt>
                <c:pt idx="30">
                  <c:v>0.72</c:v>
                </c:pt>
                <c:pt idx="31">
                  <c:v>0.74</c:v>
                </c:pt>
                <c:pt idx="32">
                  <c:v>0.74</c:v>
                </c:pt>
                <c:pt idx="33">
                  <c:v>0.75</c:v>
                </c:pt>
                <c:pt idx="34">
                  <c:v>0.76</c:v>
                </c:pt>
                <c:pt idx="35">
                  <c:v>0.77</c:v>
                </c:pt>
                <c:pt idx="36">
                  <c:v>0.78</c:v>
                </c:pt>
                <c:pt idx="37">
                  <c:v>0.8</c:v>
                </c:pt>
                <c:pt idx="38">
                  <c:v>0.81</c:v>
                </c:pt>
                <c:pt idx="39">
                  <c:v>0.83</c:v>
                </c:pt>
                <c:pt idx="40">
                  <c:v>0.85</c:v>
                </c:pt>
                <c:pt idx="41">
                  <c:v>0.91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12</c:v>
                </c:pt>
                <c:pt idx="1">
                  <c:v>88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57</c:v>
                </c:pt>
                <c:pt idx="1">
                  <c:v>59</c:v>
                </c:pt>
                <c:pt idx="2">
                  <c:v>42</c:v>
                </c:pt>
                <c:pt idx="3">
                  <c:v>41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43</c:v>
                </c:pt>
                <c:pt idx="1">
                  <c:v>41</c:v>
                </c:pt>
                <c:pt idx="2">
                  <c:v>58</c:v>
                </c:pt>
                <c:pt idx="3">
                  <c:v>59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9</c:v>
                </c:pt>
                <c:pt idx="1">
                  <c:v>32</c:v>
                </c:pt>
                <c:pt idx="2">
                  <c:v>27</c:v>
                </c:pt>
                <c:pt idx="3">
                  <c:v>32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0.12</c:v>
                </c:pt>
                <c:pt idx="1">
                  <c:v>0.14000000000000001</c:v>
                </c:pt>
                <c:pt idx="2">
                  <c:v>0.17</c:v>
                </c:pt>
                <c:pt idx="3">
                  <c:v>0.2</c:v>
                </c:pt>
                <c:pt idx="4">
                  <c:v>0.21</c:v>
                </c:pt>
                <c:pt idx="5">
                  <c:v>0.21</c:v>
                </c:pt>
                <c:pt idx="6">
                  <c:v>0.23</c:v>
                </c:pt>
                <c:pt idx="7">
                  <c:v>0.23</c:v>
                </c:pt>
                <c:pt idx="8">
                  <c:v>0.24</c:v>
                </c:pt>
                <c:pt idx="9">
                  <c:v>0.26</c:v>
                </c:pt>
                <c:pt idx="10">
                  <c:v>0.26</c:v>
                </c:pt>
                <c:pt idx="11">
                  <c:v>0.26</c:v>
                </c:pt>
                <c:pt idx="12">
                  <c:v>0.27</c:v>
                </c:pt>
                <c:pt idx="13">
                  <c:v>0.28000000000000003</c:v>
                </c:pt>
                <c:pt idx="14">
                  <c:v>0.31</c:v>
                </c:pt>
                <c:pt idx="15">
                  <c:v>0.31</c:v>
                </c:pt>
                <c:pt idx="16">
                  <c:v>0.32</c:v>
                </c:pt>
                <c:pt idx="17">
                  <c:v>0.33</c:v>
                </c:pt>
                <c:pt idx="18">
                  <c:v>0.35</c:v>
                </c:pt>
                <c:pt idx="19">
                  <c:v>0.38</c:v>
                </c:pt>
                <c:pt idx="20">
                  <c:v>0.42</c:v>
                </c:pt>
                <c:pt idx="21">
                  <c:v>0.43</c:v>
                </c:pt>
                <c:pt idx="22">
                  <c:v>0.43</c:v>
                </c:pt>
                <c:pt idx="23">
                  <c:v>0.43</c:v>
                </c:pt>
                <c:pt idx="24">
                  <c:v>0.43</c:v>
                </c:pt>
                <c:pt idx="25">
                  <c:v>0.44</c:v>
                </c:pt>
                <c:pt idx="26">
                  <c:v>0.45</c:v>
                </c:pt>
                <c:pt idx="27">
                  <c:v>0.46</c:v>
                </c:pt>
                <c:pt idx="28">
                  <c:v>0.48</c:v>
                </c:pt>
                <c:pt idx="29">
                  <c:v>0.49</c:v>
                </c:pt>
                <c:pt idx="30">
                  <c:v>0.52</c:v>
                </c:pt>
                <c:pt idx="31">
                  <c:v>0.52</c:v>
                </c:pt>
                <c:pt idx="32">
                  <c:v>0.53</c:v>
                </c:pt>
                <c:pt idx="33">
                  <c:v>0.54</c:v>
                </c:pt>
                <c:pt idx="34">
                  <c:v>0.56000000000000005</c:v>
                </c:pt>
                <c:pt idx="35">
                  <c:v>0.56999999999999995</c:v>
                </c:pt>
                <c:pt idx="36">
                  <c:v>0.57999999999999996</c:v>
                </c:pt>
                <c:pt idx="37">
                  <c:v>0.61</c:v>
                </c:pt>
                <c:pt idx="38">
                  <c:v>0.62</c:v>
                </c:pt>
                <c:pt idx="39">
                  <c:v>0.63</c:v>
                </c:pt>
                <c:pt idx="40">
                  <c:v>0.73</c:v>
                </c:pt>
                <c:pt idx="41">
                  <c:v>0.74</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0.41</c:v>
                </c:pt>
                <c:pt idx="1">
                  <c:v>0.41</c:v>
                </c:pt>
                <c:pt idx="2">
                  <c:v>0.41</c:v>
                </c:pt>
                <c:pt idx="3">
                  <c:v>0.41</c:v>
                </c:pt>
                <c:pt idx="4">
                  <c:v>0.41</c:v>
                </c:pt>
                <c:pt idx="5">
                  <c:v>0.41</c:v>
                </c:pt>
                <c:pt idx="6">
                  <c:v>0.41</c:v>
                </c:pt>
                <c:pt idx="7">
                  <c:v>0.41</c:v>
                </c:pt>
                <c:pt idx="8">
                  <c:v>0.41</c:v>
                </c:pt>
                <c:pt idx="9">
                  <c:v>0.41</c:v>
                </c:pt>
                <c:pt idx="10">
                  <c:v>0.41</c:v>
                </c:pt>
                <c:pt idx="11">
                  <c:v>0.41</c:v>
                </c:pt>
                <c:pt idx="12">
                  <c:v>0.41</c:v>
                </c:pt>
                <c:pt idx="13">
                  <c:v>0.41</c:v>
                </c:pt>
                <c:pt idx="14">
                  <c:v>0.41</c:v>
                </c:pt>
                <c:pt idx="15">
                  <c:v>0.41</c:v>
                </c:pt>
                <c:pt idx="16">
                  <c:v>0.41</c:v>
                </c:pt>
                <c:pt idx="17">
                  <c:v>0.41</c:v>
                </c:pt>
                <c:pt idx="18">
                  <c:v>0.41</c:v>
                </c:pt>
                <c:pt idx="19">
                  <c:v>0.41</c:v>
                </c:pt>
                <c:pt idx="20">
                  <c:v>0.41</c:v>
                </c:pt>
                <c:pt idx="21">
                  <c:v>0.41</c:v>
                </c:pt>
                <c:pt idx="22">
                  <c:v>0.41</c:v>
                </c:pt>
                <c:pt idx="23">
                  <c:v>0.41</c:v>
                </c:pt>
                <c:pt idx="24">
                  <c:v>0.41</c:v>
                </c:pt>
                <c:pt idx="25">
                  <c:v>0.41</c:v>
                </c:pt>
                <c:pt idx="26">
                  <c:v>0.41</c:v>
                </c:pt>
                <c:pt idx="27">
                  <c:v>0.41</c:v>
                </c:pt>
                <c:pt idx="28">
                  <c:v>0.41</c:v>
                </c:pt>
                <c:pt idx="29">
                  <c:v>0.41</c:v>
                </c:pt>
                <c:pt idx="30">
                  <c:v>0.41</c:v>
                </c:pt>
                <c:pt idx="31">
                  <c:v>0.41</c:v>
                </c:pt>
                <c:pt idx="32">
                  <c:v>0.41</c:v>
                </c:pt>
                <c:pt idx="33">
                  <c:v>0.41</c:v>
                </c:pt>
                <c:pt idx="34">
                  <c:v>0.41</c:v>
                </c:pt>
                <c:pt idx="35">
                  <c:v>0.41</c:v>
                </c:pt>
                <c:pt idx="36">
                  <c:v>0.41</c:v>
                </c:pt>
                <c:pt idx="37">
                  <c:v>0.41</c:v>
                </c:pt>
                <c:pt idx="38">
                  <c:v>0.41</c:v>
                </c:pt>
                <c:pt idx="39">
                  <c:v>0.41</c:v>
                </c:pt>
                <c:pt idx="40">
                  <c:v>0.41</c:v>
                </c:pt>
                <c:pt idx="41">
                  <c:v>0.41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pt idx="36">
                  <c:v>0.5</c:v>
                </c:pt>
                <c:pt idx="37">
                  <c:v>0.5</c:v>
                </c:pt>
                <c:pt idx="38">
                  <c:v>0.5</c:v>
                </c:pt>
                <c:pt idx="39">
                  <c:v>0.5</c:v>
                </c:pt>
                <c:pt idx="40">
                  <c:v>0.5</c:v>
                </c:pt>
                <c:pt idx="41">
                  <c:v>0.5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88</c:v>
                </c:pt>
                <c:pt idx="1">
                  <c:v>88</c:v>
                </c:pt>
                <c:pt idx="2">
                  <c:v>79</c:v>
                </c:pt>
                <c:pt idx="3">
                  <c:v>80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12</c:v>
                </c:pt>
                <c:pt idx="1">
                  <c:v>12</c:v>
                </c:pt>
                <c:pt idx="2">
                  <c:v>21</c:v>
                </c:pt>
                <c:pt idx="3">
                  <c:v>20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34</c:v>
                </c:pt>
                <c:pt idx="1">
                  <c:v>46</c:v>
                </c:pt>
                <c:pt idx="2">
                  <c:v>14</c:v>
                </c:pt>
                <c:pt idx="3">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0.64</c:v>
                </c:pt>
                <c:pt idx="1">
                  <c:v>0.67</c:v>
                </c:pt>
                <c:pt idx="2">
                  <c:v>0.67</c:v>
                </c:pt>
                <c:pt idx="3">
                  <c:v>0.68</c:v>
                </c:pt>
                <c:pt idx="4">
                  <c:v>0.69</c:v>
                </c:pt>
                <c:pt idx="5">
                  <c:v>0.69</c:v>
                </c:pt>
                <c:pt idx="6">
                  <c:v>0.7</c:v>
                </c:pt>
                <c:pt idx="7">
                  <c:v>0.72</c:v>
                </c:pt>
                <c:pt idx="8">
                  <c:v>0.72</c:v>
                </c:pt>
                <c:pt idx="9">
                  <c:v>0.72</c:v>
                </c:pt>
                <c:pt idx="10">
                  <c:v>0.73</c:v>
                </c:pt>
                <c:pt idx="11">
                  <c:v>0.73</c:v>
                </c:pt>
                <c:pt idx="12">
                  <c:v>0.74</c:v>
                </c:pt>
                <c:pt idx="13">
                  <c:v>0.74</c:v>
                </c:pt>
                <c:pt idx="14">
                  <c:v>0.75</c:v>
                </c:pt>
                <c:pt idx="15">
                  <c:v>0.75</c:v>
                </c:pt>
                <c:pt idx="16">
                  <c:v>0.76</c:v>
                </c:pt>
                <c:pt idx="17">
                  <c:v>0.77</c:v>
                </c:pt>
                <c:pt idx="18">
                  <c:v>0.78</c:v>
                </c:pt>
                <c:pt idx="19">
                  <c:v>0.78</c:v>
                </c:pt>
                <c:pt idx="20">
                  <c:v>0.79</c:v>
                </c:pt>
                <c:pt idx="21">
                  <c:v>0.79</c:v>
                </c:pt>
                <c:pt idx="22">
                  <c:v>0.81</c:v>
                </c:pt>
                <c:pt idx="23">
                  <c:v>0.81</c:v>
                </c:pt>
                <c:pt idx="24">
                  <c:v>0.82</c:v>
                </c:pt>
                <c:pt idx="25">
                  <c:v>0.83</c:v>
                </c:pt>
                <c:pt idx="26">
                  <c:v>0.83</c:v>
                </c:pt>
                <c:pt idx="27">
                  <c:v>0.84</c:v>
                </c:pt>
                <c:pt idx="28">
                  <c:v>0.84</c:v>
                </c:pt>
                <c:pt idx="29">
                  <c:v>0.84</c:v>
                </c:pt>
                <c:pt idx="30">
                  <c:v>0.85</c:v>
                </c:pt>
                <c:pt idx="31">
                  <c:v>0.85</c:v>
                </c:pt>
                <c:pt idx="32">
                  <c:v>0.86</c:v>
                </c:pt>
                <c:pt idx="33">
                  <c:v>0.87</c:v>
                </c:pt>
                <c:pt idx="34">
                  <c:v>0.88</c:v>
                </c:pt>
                <c:pt idx="35">
                  <c:v>0.88</c:v>
                </c:pt>
                <c:pt idx="36">
                  <c:v>0.89</c:v>
                </c:pt>
                <c:pt idx="37">
                  <c:v>0.9</c:v>
                </c:pt>
                <c:pt idx="38">
                  <c:v>0.91</c:v>
                </c:pt>
                <c:pt idx="39">
                  <c:v>0.92</c:v>
                </c:pt>
                <c:pt idx="40">
                  <c:v>0.95</c:v>
                </c:pt>
                <c:pt idx="41">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0.8</c:v>
                </c:pt>
                <c:pt idx="1">
                  <c:v>0.8</c:v>
                </c:pt>
                <c:pt idx="2">
                  <c:v>0.8</c:v>
                </c:pt>
                <c:pt idx="3">
                  <c:v>0.8</c:v>
                </c:pt>
                <c:pt idx="4">
                  <c:v>0.8</c:v>
                </c:pt>
                <c:pt idx="5">
                  <c:v>0.8</c:v>
                </c:pt>
                <c:pt idx="6">
                  <c:v>0.8</c:v>
                </c:pt>
                <c:pt idx="7">
                  <c:v>0.8</c:v>
                </c:pt>
                <c:pt idx="8">
                  <c:v>0.8</c:v>
                </c:pt>
                <c:pt idx="9">
                  <c:v>0.8</c:v>
                </c:pt>
                <c:pt idx="10">
                  <c:v>0.8</c:v>
                </c:pt>
                <c:pt idx="11">
                  <c:v>0.8</c:v>
                </c:pt>
                <c:pt idx="12">
                  <c:v>0.8</c:v>
                </c:pt>
                <c:pt idx="13">
                  <c:v>0.8</c:v>
                </c:pt>
                <c:pt idx="14">
                  <c:v>0.8</c:v>
                </c:pt>
                <c:pt idx="15">
                  <c:v>0.8</c:v>
                </c:pt>
                <c:pt idx="16">
                  <c:v>0.8</c:v>
                </c:pt>
                <c:pt idx="17">
                  <c:v>0.8</c:v>
                </c:pt>
                <c:pt idx="18">
                  <c:v>0.8</c:v>
                </c:pt>
                <c:pt idx="19">
                  <c:v>0.8</c:v>
                </c:pt>
                <c:pt idx="20">
                  <c:v>0.8</c:v>
                </c:pt>
                <c:pt idx="21">
                  <c:v>0.8</c:v>
                </c:pt>
                <c:pt idx="22">
                  <c:v>0.8</c:v>
                </c:pt>
                <c:pt idx="23">
                  <c:v>0.8</c:v>
                </c:pt>
                <c:pt idx="24">
                  <c:v>0.8</c:v>
                </c:pt>
                <c:pt idx="25">
                  <c:v>0.8</c:v>
                </c:pt>
                <c:pt idx="26">
                  <c:v>0.8</c:v>
                </c:pt>
                <c:pt idx="27">
                  <c:v>0.8</c:v>
                </c:pt>
                <c:pt idx="28">
                  <c:v>0.8</c:v>
                </c:pt>
                <c:pt idx="29">
                  <c:v>0.8</c:v>
                </c:pt>
                <c:pt idx="30">
                  <c:v>0.8</c:v>
                </c:pt>
                <c:pt idx="31">
                  <c:v>0.8</c:v>
                </c:pt>
                <c:pt idx="32">
                  <c:v>0.8</c:v>
                </c:pt>
                <c:pt idx="33">
                  <c:v>0.8</c:v>
                </c:pt>
                <c:pt idx="34">
                  <c:v>0.8</c:v>
                </c:pt>
                <c:pt idx="35">
                  <c:v>0.8</c:v>
                </c:pt>
                <c:pt idx="36">
                  <c:v>0.8</c:v>
                </c:pt>
                <c:pt idx="37">
                  <c:v>0.8</c:v>
                </c:pt>
                <c:pt idx="38">
                  <c:v>0.8</c:v>
                </c:pt>
                <c:pt idx="39">
                  <c:v>0.8</c:v>
                </c:pt>
                <c:pt idx="40">
                  <c:v>0.8</c:v>
                </c:pt>
                <c:pt idx="41">
                  <c:v>0.8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0.21</c:v>
                </c:pt>
                <c:pt idx="1">
                  <c:v>0.33</c:v>
                </c:pt>
                <c:pt idx="2">
                  <c:v>0.13</c:v>
                </c:pt>
                <c:pt idx="3">
                  <c:v>0.12</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35</c:v>
                </c:pt>
                <c:pt idx="1">
                  <c:v>48</c:v>
                </c:pt>
                <c:pt idx="2">
                  <c:v>19</c:v>
                </c:pt>
                <c:pt idx="3">
                  <c:v>27</c:v>
                </c:pt>
                <c:pt idx="4">
                  <c:v>62</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6</c:v>
                </c:pt>
                <c:pt idx="1">
                  <c:v>21</c:v>
                </c:pt>
                <c:pt idx="2">
                  <c:v>6</c:v>
                </c:pt>
                <c:pt idx="3">
                  <c:v>5</c:v>
                </c:pt>
                <c:pt idx="4">
                  <c:v>27</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40</c:v>
                </c:pt>
                <c:pt idx="1">
                  <c:v>60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72</c:v>
                </c:pt>
                <c:pt idx="1">
                  <c:v>72</c:v>
                </c:pt>
                <c:pt idx="2">
                  <c:v>60</c:v>
                </c:pt>
                <c:pt idx="3">
                  <c:v>60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28</c:v>
                </c:pt>
                <c:pt idx="1">
                  <c:v>28</c:v>
                </c:pt>
                <c:pt idx="2">
                  <c:v>40</c:v>
                </c:pt>
                <c:pt idx="3">
                  <c:v>40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14</c:v>
                </c:pt>
                <c:pt idx="1">
                  <c:v>46</c:v>
                </c:pt>
                <c:pt idx="2">
                  <c:v>26</c:v>
                </c:pt>
                <c:pt idx="3">
                  <c:v>15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0.4</c:v>
                </c:pt>
                <c:pt idx="1">
                  <c:v>0.4</c:v>
                </c:pt>
                <c:pt idx="2">
                  <c:v>0.42</c:v>
                </c:pt>
                <c:pt idx="3">
                  <c:v>0.47</c:v>
                </c:pt>
                <c:pt idx="4">
                  <c:v>0.47</c:v>
                </c:pt>
                <c:pt idx="5">
                  <c:v>0.47</c:v>
                </c:pt>
                <c:pt idx="6">
                  <c:v>0.47</c:v>
                </c:pt>
                <c:pt idx="7">
                  <c:v>0.49</c:v>
                </c:pt>
                <c:pt idx="8">
                  <c:v>0.5</c:v>
                </c:pt>
                <c:pt idx="9">
                  <c:v>0.51</c:v>
                </c:pt>
                <c:pt idx="10">
                  <c:v>0.52</c:v>
                </c:pt>
                <c:pt idx="11">
                  <c:v>0.53</c:v>
                </c:pt>
                <c:pt idx="12">
                  <c:v>0.53</c:v>
                </c:pt>
                <c:pt idx="13">
                  <c:v>0.55000000000000004</c:v>
                </c:pt>
                <c:pt idx="14">
                  <c:v>0.55000000000000004</c:v>
                </c:pt>
                <c:pt idx="15">
                  <c:v>0.55000000000000004</c:v>
                </c:pt>
                <c:pt idx="16">
                  <c:v>0.55000000000000004</c:v>
                </c:pt>
                <c:pt idx="17">
                  <c:v>0.56000000000000005</c:v>
                </c:pt>
                <c:pt idx="18">
                  <c:v>0.57999999999999996</c:v>
                </c:pt>
                <c:pt idx="19">
                  <c:v>0.59</c:v>
                </c:pt>
                <c:pt idx="20">
                  <c:v>0.59</c:v>
                </c:pt>
                <c:pt idx="21">
                  <c:v>0.6</c:v>
                </c:pt>
                <c:pt idx="22">
                  <c:v>0.6</c:v>
                </c:pt>
                <c:pt idx="23">
                  <c:v>0.61</c:v>
                </c:pt>
                <c:pt idx="24">
                  <c:v>0.63</c:v>
                </c:pt>
                <c:pt idx="25">
                  <c:v>0.63</c:v>
                </c:pt>
                <c:pt idx="26">
                  <c:v>0.63</c:v>
                </c:pt>
                <c:pt idx="27">
                  <c:v>0.65</c:v>
                </c:pt>
                <c:pt idx="28">
                  <c:v>0.65</c:v>
                </c:pt>
                <c:pt idx="29">
                  <c:v>0.65</c:v>
                </c:pt>
                <c:pt idx="30">
                  <c:v>0.65</c:v>
                </c:pt>
                <c:pt idx="31">
                  <c:v>0.66</c:v>
                </c:pt>
                <c:pt idx="32">
                  <c:v>0.67</c:v>
                </c:pt>
                <c:pt idx="33">
                  <c:v>0.67</c:v>
                </c:pt>
                <c:pt idx="34">
                  <c:v>0.68</c:v>
                </c:pt>
                <c:pt idx="35">
                  <c:v>0.69</c:v>
                </c:pt>
                <c:pt idx="36">
                  <c:v>0.69</c:v>
                </c:pt>
                <c:pt idx="37">
                  <c:v>0.71</c:v>
                </c:pt>
                <c:pt idx="38">
                  <c:v>0.72</c:v>
                </c:pt>
                <c:pt idx="39">
                  <c:v>0.74</c:v>
                </c:pt>
                <c:pt idx="40">
                  <c:v>0.75</c:v>
                </c:pt>
                <c:pt idx="41">
                  <c:v>0.78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pt idx="24">
                  <c:v>0.6</c:v>
                </c:pt>
                <c:pt idx="25">
                  <c:v>0.6</c:v>
                </c:pt>
                <c:pt idx="26">
                  <c:v>0.6</c:v>
                </c:pt>
                <c:pt idx="27">
                  <c:v>0.6</c:v>
                </c:pt>
                <c:pt idx="28">
                  <c:v>0.6</c:v>
                </c:pt>
                <c:pt idx="29">
                  <c:v>0.6</c:v>
                </c:pt>
                <c:pt idx="30">
                  <c:v>0.6</c:v>
                </c:pt>
                <c:pt idx="31">
                  <c:v>0.6</c:v>
                </c:pt>
                <c:pt idx="32">
                  <c:v>0.6</c:v>
                </c:pt>
                <c:pt idx="33">
                  <c:v>0.6</c:v>
                </c:pt>
                <c:pt idx="34">
                  <c:v>0.6</c:v>
                </c:pt>
                <c:pt idx="35">
                  <c:v>0.6</c:v>
                </c:pt>
                <c:pt idx="36">
                  <c:v>0.6</c:v>
                </c:pt>
                <c:pt idx="37">
                  <c:v>0.6</c:v>
                </c:pt>
                <c:pt idx="38">
                  <c:v>0.6</c:v>
                </c:pt>
                <c:pt idx="39">
                  <c:v>0.6</c:v>
                </c:pt>
                <c:pt idx="40">
                  <c:v>0.6</c:v>
                </c:pt>
                <c:pt idx="41">
                  <c:v>0.6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EC4-47DC-939A-EFEB63142DA2}"/>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14</c:v>
                </c:pt>
                <c:pt idx="1">
                  <c:v>26</c:v>
                </c:pt>
                <c:pt idx="2">
                  <c:v>6</c:v>
                </c:pt>
                <c:pt idx="3">
                  <c:v>18</c:v>
                </c:pt>
                <c:pt idx="4">
                  <c:v>49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64</c:v>
                </c:pt>
                <c:pt idx="1">
                  <c:v>52</c:v>
                </c:pt>
                <c:pt idx="2">
                  <c:v>51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36</c:v>
                </c:pt>
                <c:pt idx="1">
                  <c:v>48</c:v>
                </c:pt>
                <c:pt idx="2">
                  <c:v>49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0.32</c:v>
                </c:pt>
                <c:pt idx="1">
                  <c:v>0.34</c:v>
                </c:pt>
                <c:pt idx="2">
                  <c:v>0.37</c:v>
                </c:pt>
                <c:pt idx="3">
                  <c:v>0.37</c:v>
                </c:pt>
                <c:pt idx="4">
                  <c:v>0.38</c:v>
                </c:pt>
                <c:pt idx="5">
                  <c:v>0.39</c:v>
                </c:pt>
                <c:pt idx="6">
                  <c:v>0.4</c:v>
                </c:pt>
                <c:pt idx="7">
                  <c:v>0.4</c:v>
                </c:pt>
                <c:pt idx="8">
                  <c:v>0.42</c:v>
                </c:pt>
                <c:pt idx="9">
                  <c:v>0.42</c:v>
                </c:pt>
                <c:pt idx="10">
                  <c:v>0.43</c:v>
                </c:pt>
                <c:pt idx="11">
                  <c:v>0.43</c:v>
                </c:pt>
                <c:pt idx="12">
                  <c:v>0.43</c:v>
                </c:pt>
                <c:pt idx="13">
                  <c:v>0.45</c:v>
                </c:pt>
                <c:pt idx="14">
                  <c:v>0.45</c:v>
                </c:pt>
                <c:pt idx="15">
                  <c:v>0.45</c:v>
                </c:pt>
                <c:pt idx="16">
                  <c:v>0.46</c:v>
                </c:pt>
                <c:pt idx="17">
                  <c:v>0.46</c:v>
                </c:pt>
                <c:pt idx="18">
                  <c:v>0.47</c:v>
                </c:pt>
                <c:pt idx="19">
                  <c:v>0.48</c:v>
                </c:pt>
                <c:pt idx="20">
                  <c:v>0.48</c:v>
                </c:pt>
                <c:pt idx="21">
                  <c:v>0.49</c:v>
                </c:pt>
                <c:pt idx="22">
                  <c:v>0.5</c:v>
                </c:pt>
                <c:pt idx="23">
                  <c:v>0.5</c:v>
                </c:pt>
                <c:pt idx="24">
                  <c:v>0.51</c:v>
                </c:pt>
                <c:pt idx="25">
                  <c:v>0.51</c:v>
                </c:pt>
                <c:pt idx="26">
                  <c:v>0.52</c:v>
                </c:pt>
                <c:pt idx="27">
                  <c:v>0.52</c:v>
                </c:pt>
                <c:pt idx="28">
                  <c:v>0.54</c:v>
                </c:pt>
                <c:pt idx="29">
                  <c:v>0.56999999999999995</c:v>
                </c:pt>
                <c:pt idx="30">
                  <c:v>0.56999999999999995</c:v>
                </c:pt>
                <c:pt idx="31">
                  <c:v>0.57999999999999996</c:v>
                </c:pt>
                <c:pt idx="32">
                  <c:v>0.59</c:v>
                </c:pt>
                <c:pt idx="33">
                  <c:v>0.6</c:v>
                </c:pt>
                <c:pt idx="34">
                  <c:v>0.61</c:v>
                </c:pt>
                <c:pt idx="35">
                  <c:v>0.62</c:v>
                </c:pt>
                <c:pt idx="36">
                  <c:v>0.63</c:v>
                </c:pt>
                <c:pt idx="37">
                  <c:v>0.65</c:v>
                </c:pt>
                <c:pt idx="38">
                  <c:v>0.7</c:v>
                </c:pt>
                <c:pt idx="39">
                  <c:v>0.71</c:v>
                </c:pt>
                <c:pt idx="40">
                  <c:v>0.72</c:v>
                </c:pt>
                <c:pt idx="41">
                  <c:v>0.73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0.51</c:v>
                </c:pt>
                <c:pt idx="1">
                  <c:v>0.51</c:v>
                </c:pt>
                <c:pt idx="2">
                  <c:v>0.51</c:v>
                </c:pt>
                <c:pt idx="3">
                  <c:v>0.51</c:v>
                </c:pt>
                <c:pt idx="4">
                  <c:v>0.51</c:v>
                </c:pt>
                <c:pt idx="5">
                  <c:v>0.51</c:v>
                </c:pt>
                <c:pt idx="6">
                  <c:v>0.51</c:v>
                </c:pt>
                <c:pt idx="7">
                  <c:v>0.51</c:v>
                </c:pt>
                <c:pt idx="8">
                  <c:v>0.51</c:v>
                </c:pt>
                <c:pt idx="9">
                  <c:v>0.51</c:v>
                </c:pt>
                <c:pt idx="10">
                  <c:v>0.51</c:v>
                </c:pt>
                <c:pt idx="11">
                  <c:v>0.51</c:v>
                </c:pt>
                <c:pt idx="12">
                  <c:v>0.51</c:v>
                </c:pt>
                <c:pt idx="13">
                  <c:v>0.51</c:v>
                </c:pt>
                <c:pt idx="14">
                  <c:v>0.51</c:v>
                </c:pt>
                <c:pt idx="15">
                  <c:v>0.51</c:v>
                </c:pt>
                <c:pt idx="16">
                  <c:v>0.51</c:v>
                </c:pt>
                <c:pt idx="17">
                  <c:v>0.51</c:v>
                </c:pt>
                <c:pt idx="18">
                  <c:v>0.51</c:v>
                </c:pt>
                <c:pt idx="19">
                  <c:v>0.51</c:v>
                </c:pt>
                <c:pt idx="20">
                  <c:v>0.51</c:v>
                </c:pt>
                <c:pt idx="21">
                  <c:v>0.51</c:v>
                </c:pt>
                <c:pt idx="22">
                  <c:v>0.51</c:v>
                </c:pt>
                <c:pt idx="23">
                  <c:v>0.51</c:v>
                </c:pt>
                <c:pt idx="24">
                  <c:v>0.51</c:v>
                </c:pt>
                <c:pt idx="25">
                  <c:v>0.51</c:v>
                </c:pt>
                <c:pt idx="26">
                  <c:v>0.51</c:v>
                </c:pt>
                <c:pt idx="27">
                  <c:v>0.51</c:v>
                </c:pt>
                <c:pt idx="28">
                  <c:v>0.51</c:v>
                </c:pt>
                <c:pt idx="29">
                  <c:v>0.51</c:v>
                </c:pt>
                <c:pt idx="30">
                  <c:v>0.51</c:v>
                </c:pt>
                <c:pt idx="31">
                  <c:v>0.51</c:v>
                </c:pt>
                <c:pt idx="32">
                  <c:v>0.51</c:v>
                </c:pt>
                <c:pt idx="33">
                  <c:v>0.51</c:v>
                </c:pt>
                <c:pt idx="34">
                  <c:v>0.51</c:v>
                </c:pt>
                <c:pt idx="35">
                  <c:v>0.51</c:v>
                </c:pt>
                <c:pt idx="36">
                  <c:v>0.51</c:v>
                </c:pt>
                <c:pt idx="37">
                  <c:v>0.51</c:v>
                </c:pt>
                <c:pt idx="38">
                  <c:v>0.51</c:v>
                </c:pt>
                <c:pt idx="39">
                  <c:v>0.51</c:v>
                </c:pt>
                <c:pt idx="40">
                  <c:v>0.51</c:v>
                </c:pt>
                <c:pt idx="41">
                  <c:v>0.51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pt idx="36">
                  <c:v>0.59</c:v>
                </c:pt>
                <c:pt idx="37">
                  <c:v>0.59</c:v>
                </c:pt>
                <c:pt idx="38">
                  <c:v>0.59</c:v>
                </c:pt>
                <c:pt idx="39">
                  <c:v>0.59</c:v>
                </c:pt>
                <c:pt idx="40">
                  <c:v>0.59</c:v>
                </c:pt>
                <c:pt idx="41">
                  <c:v>0.59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BBD-4D19-ABF9-DAD0FF74EB06}"/>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80</c:v>
                </c:pt>
                <c:pt idx="1">
                  <c:v>68</c:v>
                </c:pt>
                <c:pt idx="2">
                  <c:v>68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20</c:v>
                </c:pt>
                <c:pt idx="1">
                  <c:v>32</c:v>
                </c:pt>
                <c:pt idx="2">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68</c:v>
                </c:pt>
                <c:pt idx="1">
                  <c:v>28</c:v>
                </c:pt>
                <c:pt idx="2">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0.53</c:v>
                </c:pt>
                <c:pt idx="1">
                  <c:v>0.54</c:v>
                </c:pt>
                <c:pt idx="2">
                  <c:v>0.54</c:v>
                </c:pt>
                <c:pt idx="3">
                  <c:v>0.55000000000000004</c:v>
                </c:pt>
                <c:pt idx="4">
                  <c:v>0.55000000000000004</c:v>
                </c:pt>
                <c:pt idx="5">
                  <c:v>0.55000000000000004</c:v>
                </c:pt>
                <c:pt idx="6">
                  <c:v>0.55000000000000004</c:v>
                </c:pt>
                <c:pt idx="7">
                  <c:v>0.59</c:v>
                </c:pt>
                <c:pt idx="8">
                  <c:v>0.59</c:v>
                </c:pt>
                <c:pt idx="9">
                  <c:v>0.59</c:v>
                </c:pt>
                <c:pt idx="10">
                  <c:v>0.59</c:v>
                </c:pt>
                <c:pt idx="11">
                  <c:v>0.61</c:v>
                </c:pt>
                <c:pt idx="12">
                  <c:v>0.61</c:v>
                </c:pt>
                <c:pt idx="13">
                  <c:v>0.61</c:v>
                </c:pt>
                <c:pt idx="14">
                  <c:v>0.62</c:v>
                </c:pt>
                <c:pt idx="15">
                  <c:v>0.64</c:v>
                </c:pt>
                <c:pt idx="16">
                  <c:v>0.64</c:v>
                </c:pt>
                <c:pt idx="17">
                  <c:v>0.64</c:v>
                </c:pt>
                <c:pt idx="18">
                  <c:v>0.64</c:v>
                </c:pt>
                <c:pt idx="19">
                  <c:v>0.65</c:v>
                </c:pt>
                <c:pt idx="20">
                  <c:v>0.66</c:v>
                </c:pt>
                <c:pt idx="21">
                  <c:v>0.66</c:v>
                </c:pt>
                <c:pt idx="22">
                  <c:v>0.66</c:v>
                </c:pt>
                <c:pt idx="23">
                  <c:v>0.67</c:v>
                </c:pt>
                <c:pt idx="24">
                  <c:v>0.69</c:v>
                </c:pt>
                <c:pt idx="25">
                  <c:v>0.69</c:v>
                </c:pt>
                <c:pt idx="26">
                  <c:v>0.69</c:v>
                </c:pt>
                <c:pt idx="27">
                  <c:v>0.71</c:v>
                </c:pt>
                <c:pt idx="28">
                  <c:v>0.71</c:v>
                </c:pt>
                <c:pt idx="29">
                  <c:v>0.71</c:v>
                </c:pt>
                <c:pt idx="30">
                  <c:v>0.73</c:v>
                </c:pt>
                <c:pt idx="31">
                  <c:v>0.74</c:v>
                </c:pt>
                <c:pt idx="32">
                  <c:v>0.74</c:v>
                </c:pt>
                <c:pt idx="33">
                  <c:v>0.74</c:v>
                </c:pt>
                <c:pt idx="34">
                  <c:v>0.75</c:v>
                </c:pt>
                <c:pt idx="35">
                  <c:v>0.75</c:v>
                </c:pt>
                <c:pt idx="36">
                  <c:v>0.78</c:v>
                </c:pt>
                <c:pt idx="37">
                  <c:v>0.78</c:v>
                </c:pt>
                <c:pt idx="38">
                  <c:v>0.78</c:v>
                </c:pt>
                <c:pt idx="39">
                  <c:v>0.79</c:v>
                </c:pt>
                <c:pt idx="40">
                  <c:v>0.81</c:v>
                </c:pt>
                <c:pt idx="41">
                  <c:v>0.81</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pt idx="24">
                  <c:v>0.72</c:v>
                </c:pt>
                <c:pt idx="25">
                  <c:v>0.72</c:v>
                </c:pt>
                <c:pt idx="26">
                  <c:v>0.72</c:v>
                </c:pt>
                <c:pt idx="27">
                  <c:v>0.72</c:v>
                </c:pt>
                <c:pt idx="28">
                  <c:v>0.72</c:v>
                </c:pt>
                <c:pt idx="29">
                  <c:v>0.72</c:v>
                </c:pt>
                <c:pt idx="30">
                  <c:v>0.72</c:v>
                </c:pt>
                <c:pt idx="31">
                  <c:v>0.72</c:v>
                </c:pt>
                <c:pt idx="32">
                  <c:v>0.72</c:v>
                </c:pt>
                <c:pt idx="33">
                  <c:v>0.72</c:v>
                </c:pt>
                <c:pt idx="34">
                  <c:v>0.72</c:v>
                </c:pt>
                <c:pt idx="35">
                  <c:v>0.72</c:v>
                </c:pt>
                <c:pt idx="36">
                  <c:v>0.72</c:v>
                </c:pt>
                <c:pt idx="37">
                  <c:v>0.72</c:v>
                </c:pt>
                <c:pt idx="38">
                  <c:v>0.72</c:v>
                </c:pt>
                <c:pt idx="39">
                  <c:v>0.72</c:v>
                </c:pt>
                <c:pt idx="40">
                  <c:v>0.72</c:v>
                </c:pt>
                <c:pt idx="41">
                  <c:v>0.72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0.03</c:v>
                </c:pt>
                <c:pt idx="1">
                  <c:v>0.15</c:v>
                </c:pt>
                <c:pt idx="2">
                  <c:v>0.06</c:v>
                </c:pt>
                <c:pt idx="3">
                  <c:v>0.04</c:v>
                </c:pt>
                <c:pt idx="4">
                  <c:v>0.15</c:v>
                </c:pt>
                <c:pt idx="5">
                  <c:v>0.13</c:v>
                </c:pt>
                <c:pt idx="6">
                  <c:v>0.06</c:v>
                </c:pt>
                <c:pt idx="7">
                  <c:v>0.04</c:v>
                </c:pt>
                <c:pt idx="8">
                  <c:v>0.14000000000000001</c:v>
                </c:pt>
                <c:pt idx="9">
                  <c:v>0.09</c:v>
                </c:pt>
                <c:pt idx="10">
                  <c:v>0.11</c:v>
                </c:pt>
                <c:pt idx="11">
                  <c:v>0.32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24</c:v>
                </c:pt>
                <c:pt idx="1">
                  <c:v>76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66</c:v>
                </c:pt>
                <c:pt idx="2">
                  <c:v>49</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17</c:v>
                </c:pt>
                <c:pt idx="2">
                  <c:v>32</c:v>
                </c:pt>
                <c:pt idx="3">
                  <c:v>35</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18</c:v>
                </c:pt>
                <c:pt idx="1">
                  <c:v>28</c:v>
                </c:pt>
                <c:pt idx="2">
                  <c:v>19</c:v>
                </c:pt>
                <c:pt idx="3">
                  <c:v>16</c:v>
                </c:pt>
                <c:pt idx="4">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0.24</c:v>
                </c:pt>
                <c:pt idx="1">
                  <c:v>0.28000000000000003</c:v>
                </c:pt>
                <c:pt idx="2">
                  <c:v>0.28000000000000003</c:v>
                </c:pt>
                <c:pt idx="3">
                  <c:v>0.28999999999999998</c:v>
                </c:pt>
                <c:pt idx="4">
                  <c:v>0.3</c:v>
                </c:pt>
                <c:pt idx="5">
                  <c:v>0.3</c:v>
                </c:pt>
                <c:pt idx="6">
                  <c:v>0.3</c:v>
                </c:pt>
                <c:pt idx="7">
                  <c:v>0.31</c:v>
                </c:pt>
                <c:pt idx="8">
                  <c:v>0.32</c:v>
                </c:pt>
                <c:pt idx="9">
                  <c:v>0.34</c:v>
                </c:pt>
                <c:pt idx="10">
                  <c:v>0.36</c:v>
                </c:pt>
                <c:pt idx="11">
                  <c:v>0.36</c:v>
                </c:pt>
                <c:pt idx="12">
                  <c:v>0.37</c:v>
                </c:pt>
                <c:pt idx="13">
                  <c:v>0.39</c:v>
                </c:pt>
                <c:pt idx="14">
                  <c:v>0.39</c:v>
                </c:pt>
                <c:pt idx="15">
                  <c:v>0.39</c:v>
                </c:pt>
                <c:pt idx="16">
                  <c:v>0.4</c:v>
                </c:pt>
                <c:pt idx="17">
                  <c:v>0.41</c:v>
                </c:pt>
                <c:pt idx="18">
                  <c:v>0.41</c:v>
                </c:pt>
                <c:pt idx="19">
                  <c:v>0.42</c:v>
                </c:pt>
                <c:pt idx="20">
                  <c:v>0.42</c:v>
                </c:pt>
                <c:pt idx="21">
                  <c:v>0.45</c:v>
                </c:pt>
                <c:pt idx="22">
                  <c:v>0.45</c:v>
                </c:pt>
                <c:pt idx="23">
                  <c:v>0.47</c:v>
                </c:pt>
                <c:pt idx="24">
                  <c:v>0.49</c:v>
                </c:pt>
                <c:pt idx="25">
                  <c:v>0.49</c:v>
                </c:pt>
                <c:pt idx="26">
                  <c:v>0.51</c:v>
                </c:pt>
                <c:pt idx="27">
                  <c:v>0.52</c:v>
                </c:pt>
                <c:pt idx="28">
                  <c:v>0.52</c:v>
                </c:pt>
                <c:pt idx="29">
                  <c:v>0.52</c:v>
                </c:pt>
                <c:pt idx="30">
                  <c:v>0.53</c:v>
                </c:pt>
                <c:pt idx="31">
                  <c:v>0.55000000000000004</c:v>
                </c:pt>
                <c:pt idx="32">
                  <c:v>0.56000000000000005</c:v>
                </c:pt>
                <c:pt idx="33">
                  <c:v>0.56999999999999995</c:v>
                </c:pt>
                <c:pt idx="34">
                  <c:v>0.57999999999999996</c:v>
                </c:pt>
                <c:pt idx="35">
                  <c:v>0.59</c:v>
                </c:pt>
                <c:pt idx="36">
                  <c:v>0.62</c:v>
                </c:pt>
                <c:pt idx="37">
                  <c:v>0.64</c:v>
                </c:pt>
                <c:pt idx="38">
                  <c:v>0.65</c:v>
                </c:pt>
                <c:pt idx="39">
                  <c:v>0.68</c:v>
                </c:pt>
                <c:pt idx="40">
                  <c:v>0.71</c:v>
                </c:pt>
                <c:pt idx="41">
                  <c:v>0.75</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pt idx="27">
                  <c:v>0.46</c:v>
                </c:pt>
                <c:pt idx="28">
                  <c:v>0.46</c:v>
                </c:pt>
                <c:pt idx="29">
                  <c:v>0.46</c:v>
                </c:pt>
                <c:pt idx="30">
                  <c:v>0.46</c:v>
                </c:pt>
                <c:pt idx="31">
                  <c:v>0.46</c:v>
                </c:pt>
                <c:pt idx="32">
                  <c:v>0.46</c:v>
                </c:pt>
                <c:pt idx="33">
                  <c:v>0.46</c:v>
                </c:pt>
                <c:pt idx="34">
                  <c:v>0.46</c:v>
                </c:pt>
                <c:pt idx="35">
                  <c:v>0.46</c:v>
                </c:pt>
                <c:pt idx="36">
                  <c:v>0.46</c:v>
                </c:pt>
                <c:pt idx="37">
                  <c:v>0.46</c:v>
                </c:pt>
                <c:pt idx="38">
                  <c:v>0.46</c:v>
                </c:pt>
                <c:pt idx="39">
                  <c:v>0.46</c:v>
                </c:pt>
                <c:pt idx="40">
                  <c:v>0.46</c:v>
                </c:pt>
                <c:pt idx="41">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pt idx="24">
                  <c:v>0.54</c:v>
                </c:pt>
                <c:pt idx="25">
                  <c:v>0.54</c:v>
                </c:pt>
                <c:pt idx="26">
                  <c:v>0.54</c:v>
                </c:pt>
                <c:pt idx="27">
                  <c:v>0.54</c:v>
                </c:pt>
                <c:pt idx="28">
                  <c:v>0.54</c:v>
                </c:pt>
                <c:pt idx="29">
                  <c:v>0.54</c:v>
                </c:pt>
                <c:pt idx="30">
                  <c:v>0.54</c:v>
                </c:pt>
                <c:pt idx="31">
                  <c:v>0.54</c:v>
                </c:pt>
                <c:pt idx="32">
                  <c:v>0.54</c:v>
                </c:pt>
                <c:pt idx="33">
                  <c:v>0.54</c:v>
                </c:pt>
                <c:pt idx="34">
                  <c:v>0.54</c:v>
                </c:pt>
                <c:pt idx="35">
                  <c:v>0.54</c:v>
                </c:pt>
                <c:pt idx="36">
                  <c:v>0.54</c:v>
                </c:pt>
                <c:pt idx="37">
                  <c:v>0.54</c:v>
                </c:pt>
                <c:pt idx="38">
                  <c:v>0.54</c:v>
                </c:pt>
                <c:pt idx="39">
                  <c:v>0.54</c:v>
                </c:pt>
                <c:pt idx="40">
                  <c:v>0.54</c:v>
                </c:pt>
                <c:pt idx="41">
                  <c:v>0.54</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0.31</c:v>
                </c:pt>
                <c:pt idx="1">
                  <c:v>0.64</c:v>
                </c:pt>
                <c:pt idx="2">
                  <c:v>0.03</c:v>
                </c:pt>
                <c:pt idx="3">
                  <c:v>0.01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53</c:v>
                </c:pt>
                <c:pt idx="1">
                  <c:v>77</c:v>
                </c:pt>
                <c:pt idx="2">
                  <c:v>11</c:v>
                </c:pt>
                <c:pt idx="3">
                  <c:v>13</c:v>
                </c:pt>
                <c:pt idx="4">
                  <c:v>1</c:v>
                </c:pt>
                <c:pt idx="5">
                  <c:v>3</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19</c:v>
                </c:pt>
                <c:pt idx="1">
                  <c:v>44</c:v>
                </c:pt>
                <c:pt idx="2">
                  <c:v>0</c:v>
                </c:pt>
                <c:pt idx="3">
                  <c:v>0</c:v>
                </c:pt>
                <c:pt idx="4">
                  <c:v>0</c:v>
                </c:pt>
                <c:pt idx="5">
                  <c:v>0</c:v>
                </c:pt>
              </c:numCache>
            </c:numRef>
          </c:val>
          <c:smooth val="0"/>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69</c:v>
                </c:pt>
                <c:pt idx="1">
                  <c:v>20</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90</c:v>
                </c:pt>
                <c:pt idx="1">
                  <c:v>88</c:v>
                </c:pt>
                <c:pt idx="2">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10</c:v>
                </c:pt>
                <c:pt idx="1">
                  <c:v>12</c:v>
                </c:pt>
                <c:pt idx="2">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0.81</c:v>
                </c:pt>
                <c:pt idx="1">
                  <c:v>0.81</c:v>
                </c:pt>
                <c:pt idx="2">
                  <c:v>0.82</c:v>
                </c:pt>
                <c:pt idx="3">
                  <c:v>0.83</c:v>
                </c:pt>
                <c:pt idx="4">
                  <c:v>0.84</c:v>
                </c:pt>
                <c:pt idx="5">
                  <c:v>0.85</c:v>
                </c:pt>
                <c:pt idx="6">
                  <c:v>0.85</c:v>
                </c:pt>
                <c:pt idx="7">
                  <c:v>0.85</c:v>
                </c:pt>
                <c:pt idx="8">
                  <c:v>0.85</c:v>
                </c:pt>
                <c:pt idx="9">
                  <c:v>0.85</c:v>
                </c:pt>
                <c:pt idx="10">
                  <c:v>0.85</c:v>
                </c:pt>
                <c:pt idx="11">
                  <c:v>0.86</c:v>
                </c:pt>
                <c:pt idx="12">
                  <c:v>0.86</c:v>
                </c:pt>
                <c:pt idx="13">
                  <c:v>0.87</c:v>
                </c:pt>
                <c:pt idx="14">
                  <c:v>0.87</c:v>
                </c:pt>
                <c:pt idx="15">
                  <c:v>0.87</c:v>
                </c:pt>
                <c:pt idx="16">
                  <c:v>0.88</c:v>
                </c:pt>
                <c:pt idx="17">
                  <c:v>0.88</c:v>
                </c:pt>
                <c:pt idx="18">
                  <c:v>0.88</c:v>
                </c:pt>
                <c:pt idx="19">
                  <c:v>0.88</c:v>
                </c:pt>
                <c:pt idx="20">
                  <c:v>0.89</c:v>
                </c:pt>
                <c:pt idx="21">
                  <c:v>0.89</c:v>
                </c:pt>
                <c:pt idx="22">
                  <c:v>0.89</c:v>
                </c:pt>
                <c:pt idx="23">
                  <c:v>0.9</c:v>
                </c:pt>
                <c:pt idx="24">
                  <c:v>0.9</c:v>
                </c:pt>
                <c:pt idx="25">
                  <c:v>0.91</c:v>
                </c:pt>
                <c:pt idx="26">
                  <c:v>0.91</c:v>
                </c:pt>
                <c:pt idx="27">
                  <c:v>0.91</c:v>
                </c:pt>
                <c:pt idx="28">
                  <c:v>0.91</c:v>
                </c:pt>
                <c:pt idx="29">
                  <c:v>0.92</c:v>
                </c:pt>
                <c:pt idx="30">
                  <c:v>0.92</c:v>
                </c:pt>
                <c:pt idx="31">
                  <c:v>0.93</c:v>
                </c:pt>
                <c:pt idx="32">
                  <c:v>0.94</c:v>
                </c:pt>
                <c:pt idx="33">
                  <c:v>0.94</c:v>
                </c:pt>
                <c:pt idx="34">
                  <c:v>0.94</c:v>
                </c:pt>
                <c:pt idx="35">
                  <c:v>0.94</c:v>
                </c:pt>
                <c:pt idx="36">
                  <c:v>0.95</c:v>
                </c:pt>
                <c:pt idx="37">
                  <c:v>0.95</c:v>
                </c:pt>
                <c:pt idx="38">
                  <c:v>0.95</c:v>
                </c:pt>
                <c:pt idx="39">
                  <c:v>0.96</c:v>
                </c:pt>
                <c:pt idx="40">
                  <c:v>0.96</c:v>
                </c:pt>
                <c:pt idx="41">
                  <c:v>0.98</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25</c:v>
                </c:pt>
                <c:pt idx="1">
                  <c:v>75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66</c:v>
                </c:pt>
                <c:pt idx="1">
                  <c:v>34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59</c:v>
                </c:pt>
                <c:pt idx="1">
                  <c:v>63</c:v>
                </c:pt>
                <c:pt idx="2">
                  <c:v>48</c:v>
                </c:pt>
                <c:pt idx="3">
                  <c:v>46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22</c:v>
                </c:pt>
                <c:pt idx="1">
                  <c:v>16</c:v>
                </c:pt>
                <c:pt idx="2">
                  <c:v>29</c:v>
                </c:pt>
                <c:pt idx="3">
                  <c:v>32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15</c:v>
                </c:pt>
                <c:pt idx="1">
                  <c:v>31</c:v>
                </c:pt>
                <c:pt idx="2">
                  <c:v>23</c:v>
                </c:pt>
                <c:pt idx="3">
                  <c:v>13</c:v>
                </c:pt>
                <c:pt idx="4">
                  <c:v>19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0.25</c:v>
                </c:pt>
                <c:pt idx="1">
                  <c:v>0.27</c:v>
                </c:pt>
                <c:pt idx="2">
                  <c:v>0.28000000000000003</c:v>
                </c:pt>
                <c:pt idx="3">
                  <c:v>0.3</c:v>
                </c:pt>
                <c:pt idx="4">
                  <c:v>0.3</c:v>
                </c:pt>
                <c:pt idx="5">
                  <c:v>0.32</c:v>
                </c:pt>
                <c:pt idx="6">
                  <c:v>0.33</c:v>
                </c:pt>
                <c:pt idx="7">
                  <c:v>0.34</c:v>
                </c:pt>
                <c:pt idx="8">
                  <c:v>0.34</c:v>
                </c:pt>
                <c:pt idx="9">
                  <c:v>0.35</c:v>
                </c:pt>
                <c:pt idx="10">
                  <c:v>0.35</c:v>
                </c:pt>
                <c:pt idx="11">
                  <c:v>0.35</c:v>
                </c:pt>
                <c:pt idx="12">
                  <c:v>0.36</c:v>
                </c:pt>
                <c:pt idx="13">
                  <c:v>0.36</c:v>
                </c:pt>
                <c:pt idx="14">
                  <c:v>0.37</c:v>
                </c:pt>
                <c:pt idx="15">
                  <c:v>0.37</c:v>
                </c:pt>
                <c:pt idx="16">
                  <c:v>0.38</c:v>
                </c:pt>
                <c:pt idx="17">
                  <c:v>0.4</c:v>
                </c:pt>
                <c:pt idx="18">
                  <c:v>0.4</c:v>
                </c:pt>
                <c:pt idx="19">
                  <c:v>0.4</c:v>
                </c:pt>
                <c:pt idx="20">
                  <c:v>0.41</c:v>
                </c:pt>
                <c:pt idx="21">
                  <c:v>0.42</c:v>
                </c:pt>
                <c:pt idx="22">
                  <c:v>0.45</c:v>
                </c:pt>
                <c:pt idx="23">
                  <c:v>0.47</c:v>
                </c:pt>
                <c:pt idx="24">
                  <c:v>0.47</c:v>
                </c:pt>
                <c:pt idx="25">
                  <c:v>0.48</c:v>
                </c:pt>
                <c:pt idx="26">
                  <c:v>0.49</c:v>
                </c:pt>
                <c:pt idx="27">
                  <c:v>0.5</c:v>
                </c:pt>
                <c:pt idx="28">
                  <c:v>0.51</c:v>
                </c:pt>
                <c:pt idx="29">
                  <c:v>0.51</c:v>
                </c:pt>
                <c:pt idx="30">
                  <c:v>0.52</c:v>
                </c:pt>
                <c:pt idx="31">
                  <c:v>0.52</c:v>
                </c:pt>
                <c:pt idx="32">
                  <c:v>0.56999999999999995</c:v>
                </c:pt>
                <c:pt idx="33">
                  <c:v>0.57999999999999996</c:v>
                </c:pt>
                <c:pt idx="34">
                  <c:v>0.57999999999999996</c:v>
                </c:pt>
                <c:pt idx="35">
                  <c:v>0.59</c:v>
                </c:pt>
                <c:pt idx="36">
                  <c:v>0.59</c:v>
                </c:pt>
                <c:pt idx="37">
                  <c:v>0.6</c:v>
                </c:pt>
                <c:pt idx="38">
                  <c:v>0.63</c:v>
                </c:pt>
                <c:pt idx="39">
                  <c:v>0.64</c:v>
                </c:pt>
                <c:pt idx="40">
                  <c:v>0.65</c:v>
                </c:pt>
                <c:pt idx="41">
                  <c:v>0.66</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0.46</c:v>
                </c:pt>
                <c:pt idx="1">
                  <c:v>0.46</c:v>
                </c:pt>
                <c:pt idx="2">
                  <c:v>0.46</c:v>
                </c:pt>
                <c:pt idx="3">
                  <c:v>0.46</c:v>
                </c:pt>
                <c:pt idx="4">
                  <c:v>0.46</c:v>
                </c:pt>
                <c:pt idx="5">
                  <c:v>0.46</c:v>
                </c:pt>
                <c:pt idx="6">
                  <c:v>0.46</c:v>
                </c:pt>
                <c:pt idx="7">
                  <c:v>0.46</c:v>
                </c:pt>
                <c:pt idx="8">
                  <c:v>0.46</c:v>
                </c:pt>
                <c:pt idx="9">
                  <c:v>0.46</c:v>
                </c:pt>
                <c:pt idx="10">
                  <c:v>0.46</c:v>
                </c:pt>
                <c:pt idx="11">
                  <c:v>0.46</c:v>
                </c:pt>
                <c:pt idx="12">
                  <c:v>0.46</c:v>
                </c:pt>
                <c:pt idx="13">
                  <c:v>0.46</c:v>
                </c:pt>
                <c:pt idx="14">
                  <c:v>0.46</c:v>
                </c:pt>
                <c:pt idx="15">
                  <c:v>0.46</c:v>
                </c:pt>
                <c:pt idx="16">
                  <c:v>0.46</c:v>
                </c:pt>
                <c:pt idx="17">
                  <c:v>0.46</c:v>
                </c:pt>
                <c:pt idx="18">
                  <c:v>0.46</c:v>
                </c:pt>
                <c:pt idx="19">
                  <c:v>0.46</c:v>
                </c:pt>
                <c:pt idx="20">
                  <c:v>0.46</c:v>
                </c:pt>
                <c:pt idx="21">
                  <c:v>0.46</c:v>
                </c:pt>
                <c:pt idx="22">
                  <c:v>0.46</c:v>
                </c:pt>
                <c:pt idx="23">
                  <c:v>0.46</c:v>
                </c:pt>
                <c:pt idx="24">
                  <c:v>0.46</c:v>
                </c:pt>
                <c:pt idx="25">
                  <c:v>0.46</c:v>
                </c:pt>
                <c:pt idx="26">
                  <c:v>0.46</c:v>
                </c:pt>
                <c:pt idx="27">
                  <c:v>0.46</c:v>
                </c:pt>
                <c:pt idx="28">
                  <c:v>0.46</c:v>
                </c:pt>
                <c:pt idx="29">
                  <c:v>0.46</c:v>
                </c:pt>
                <c:pt idx="30">
                  <c:v>0.46</c:v>
                </c:pt>
                <c:pt idx="31">
                  <c:v>0.46</c:v>
                </c:pt>
                <c:pt idx="32">
                  <c:v>0.46</c:v>
                </c:pt>
                <c:pt idx="33">
                  <c:v>0.46</c:v>
                </c:pt>
                <c:pt idx="34">
                  <c:v>0.46</c:v>
                </c:pt>
                <c:pt idx="35">
                  <c:v>0.46</c:v>
                </c:pt>
                <c:pt idx="36">
                  <c:v>0.46</c:v>
                </c:pt>
                <c:pt idx="37">
                  <c:v>0.46</c:v>
                </c:pt>
                <c:pt idx="38">
                  <c:v>0.46</c:v>
                </c:pt>
                <c:pt idx="39">
                  <c:v>0.46</c:v>
                </c:pt>
                <c:pt idx="40">
                  <c:v>0.46</c:v>
                </c:pt>
                <c:pt idx="41">
                  <c:v>0.46</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pt idx="24">
                  <c:v>0.53</c:v>
                </c:pt>
                <c:pt idx="25">
                  <c:v>0.53</c:v>
                </c:pt>
                <c:pt idx="26">
                  <c:v>0.53</c:v>
                </c:pt>
                <c:pt idx="27">
                  <c:v>0.53</c:v>
                </c:pt>
                <c:pt idx="28">
                  <c:v>0.53</c:v>
                </c:pt>
                <c:pt idx="29">
                  <c:v>0.53</c:v>
                </c:pt>
                <c:pt idx="30">
                  <c:v>0.53</c:v>
                </c:pt>
                <c:pt idx="31">
                  <c:v>0.53</c:v>
                </c:pt>
                <c:pt idx="32">
                  <c:v>0.53</c:v>
                </c:pt>
                <c:pt idx="33">
                  <c:v>0.53</c:v>
                </c:pt>
                <c:pt idx="34">
                  <c:v>0.53</c:v>
                </c:pt>
                <c:pt idx="35">
                  <c:v>0.53</c:v>
                </c:pt>
                <c:pt idx="36">
                  <c:v>0.53</c:v>
                </c:pt>
                <c:pt idx="37">
                  <c:v>0.53</c:v>
                </c:pt>
                <c:pt idx="38">
                  <c:v>0.53</c:v>
                </c:pt>
                <c:pt idx="39">
                  <c:v>0.53</c:v>
                </c:pt>
                <c:pt idx="40">
                  <c:v>0.53</c:v>
                </c:pt>
                <c:pt idx="41">
                  <c:v>0.53</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87</c:v>
                </c:pt>
                <c:pt idx="2">
                  <c:v>80</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45</c:v>
                </c:pt>
                <c:pt idx="1">
                  <c:v>37</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70</c:v>
                </c:pt>
                <c:pt idx="1">
                  <c:v>30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86</c:v>
                </c:pt>
                <c:pt idx="1">
                  <c:v>88</c:v>
                </c:pt>
                <c:pt idx="2">
                  <c:v>82</c:v>
                </c:pt>
                <c:pt idx="3">
                  <c:v>82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46</c:v>
                </c:pt>
                <c:pt idx="1">
                  <c:v>37</c:v>
                </c:pt>
                <c:pt idx="2">
                  <c:v>11</c:v>
                </c:pt>
                <c:pt idx="3">
                  <c:v>4</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85</c:v>
                </c:pt>
                <c:pt idx="1">
                  <c:v>87</c:v>
                </c:pt>
                <c:pt idx="2">
                  <c:v>81</c:v>
                </c:pt>
                <c:pt idx="3">
                  <c:v>81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4</c:v>
                </c:pt>
                <c:pt idx="2">
                  <c:v>6</c:v>
                </c:pt>
                <c:pt idx="3">
                  <c:v>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46</c:v>
                </c:pt>
                <c:pt idx="1">
                  <c:v>35</c:v>
                </c:pt>
                <c:pt idx="2">
                  <c:v>13</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64</c:v>
                </c:pt>
                <c:pt idx="1">
                  <c:v>36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84</c:v>
                </c:pt>
                <c:pt idx="1">
                  <c:v>86</c:v>
                </c:pt>
                <c:pt idx="2">
                  <c:v>79</c:v>
                </c:pt>
                <c:pt idx="3">
                  <c:v>79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16</c:v>
                </c:pt>
                <c:pt idx="1">
                  <c:v>14</c:v>
                </c:pt>
                <c:pt idx="2">
                  <c:v>21</c:v>
                </c:pt>
                <c:pt idx="3">
                  <c:v>21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47</c:v>
                </c:pt>
                <c:pt idx="1">
                  <c:v>32</c:v>
                </c:pt>
                <c:pt idx="2">
                  <c:v>21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93</c:v>
                </c:pt>
                <c:pt idx="2">
                  <c:v>89</c:v>
                </c:pt>
                <c:pt idx="3">
                  <c:v>89</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7</c:v>
                </c:pt>
                <c:pt idx="2">
                  <c:v>11</c:v>
                </c:pt>
                <c:pt idx="3">
                  <c:v>11</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36</c:v>
                </c:pt>
                <c:pt idx="2">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95</c:v>
                </c:pt>
                <c:pt idx="2">
                  <c:v>92</c:v>
                </c:pt>
                <c:pt idx="3">
                  <c:v>92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5</c:v>
                </c:pt>
                <c:pt idx="2">
                  <c:v>8</c:v>
                </c:pt>
                <c:pt idx="3">
                  <c:v>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62</c:v>
                </c:pt>
                <c:pt idx="1">
                  <c:v>30</c:v>
                </c:pt>
                <c:pt idx="2">
                  <c:v>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93</c:v>
                </c:pt>
                <c:pt idx="1">
                  <c:v>94</c:v>
                </c:pt>
                <c:pt idx="2">
                  <c:v>90</c:v>
                </c:pt>
                <c:pt idx="3">
                  <c:v>90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6</c:v>
                </c:pt>
                <c:pt idx="2">
                  <c:v>10</c:v>
                </c:pt>
                <c:pt idx="3">
                  <c:v>10</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54</c:v>
                </c:pt>
                <c:pt idx="1">
                  <c:v>36</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B8FE4324-93E5-41BD-B4AD-43B4A6961D0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5DD228E9-F97F-4233-B17C-DEE46E106AA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5E8AC846-1C78-4B80-9940-7D9E7AF93EF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F951709F-2685-497D-BD7B-35C6714843A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94C4881F-B10D-4DC6-B655-2CA0CED0D13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A1DA7EB1-623E-4DE8-8BC6-7F81EDEAA91F}"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569EDE60-145F-440E-BDD0-C2A047863F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0C891169-1758-42F7-8780-DA84D4BC846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B2C4D1CE-645A-49D4-9941-28D31D247057}"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EEA-4E9E-A05E-16308F5C3D26}"/>
              </c:ext>
            </c:extLst>
          </c:dPt>
          <c:dPt>
            <c:idx val="4"/>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3-1EEA-4E9E-A05E-16308F5C3D26}"/>
              </c:ext>
            </c:extLst>
          </c:dPt>
          <c:dPt>
            <c:idx val="5"/>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4-1EEA-4E9E-A05E-16308F5C3D26}"/>
              </c:ext>
            </c:extLst>
          </c:dPt>
          <c:dPt>
            <c:idx val="7"/>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5-1EEA-4E9E-A05E-16308F5C3D26}"/>
              </c:ext>
            </c:extLst>
          </c:dPt>
          <c:dPt>
            <c:idx val="11"/>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7-1EEA-4E9E-A05E-16308F5C3D26}"/>
              </c:ext>
            </c:extLst>
          </c:dPt>
          <c:dPt>
            <c:idx val="12"/>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8-1EEA-4E9E-A05E-16308F5C3D26}"/>
              </c:ext>
            </c:extLst>
          </c:dPt>
          <c:dPt>
            <c:idx val="13"/>
            <c:invertIfNegative val="0"/>
            <c:bubble3D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7-E311-4299-9C3C-5B2EB69ADB3C}"/>
              </c:ext>
            </c:extLst>
          </c:dPt>
          <c:val>
            <c:numRef>
              <c:f>Sheet1!$C$2:$C$17</c:f>
              <c:numCache>
                <c:formatCode>0%;;</c:formatCode>
                <c:ptCount val="16"/>
                <c:pt idx="1">
                  <c:v>0.81</c:v>
                </c:pt>
                <c:pt idx="3">
                  <c:v>0</c:v>
                </c:pt>
                <c:pt idx="4">
                  <c:v>0.81</c:v>
                </c:pt>
                <c:pt idx="5">
                  <c:v>0.82</c:v>
                </c:pt>
                <c:pt idx="6">
                  <c:v>0.8</c:v>
                </c:pt>
                <c:pt idx="7">
                  <c:v>0.67</c:v>
                </c:pt>
                <c:pt idx="8">
                  <c:v>0.69</c:v>
                </c:pt>
                <c:pt idx="9">
                  <c:v>0</c:v>
                </c:pt>
                <c:pt idx="11">
                  <c:v>0.81</c:v>
                </c:pt>
                <c:pt idx="12">
                  <c:v>0.76</c:v>
                </c:pt>
                <c:pt idx="13">
                  <c:v>0.59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AD39AE3D-E400-42F5-BB7E-7E21CF2C5EF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A9E63D1B-CB5C-46EB-99A9-A3BA282998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203A17CE-6C98-4586-A1B2-71391BE9929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6D2F8A82-AE9A-4ECD-9F45-2519C8F8F65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A802B11F-4694-445D-B927-DF37E6AB66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0B6700B9-B7CF-401F-82FD-20BCFE0E1E2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8129E52F-B1E0-47E5-8709-C362A4FA21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89F7A74D-23F0-4659-8D97-A4706D1098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FA50A38E-C94F-47C1-8839-FD7CC65BFD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0.18999999999999995</c:v>
                </c:pt>
                <c:pt idx="5">
                  <c:v>0.18000000000000005</c:v>
                </c:pt>
                <c:pt idx="6">
                  <c:v>0.19999999999999996</c:v>
                </c:pt>
                <c:pt idx="7">
                  <c:v>0.32999999999999996</c:v>
                </c:pt>
                <c:pt idx="8">
                  <c:v>0.31000000000000005</c:v>
                </c:pt>
                <c:pt idx="9">
                  <c:v>1</c:v>
                </c:pt>
                <c:pt idx="10">
                  <c:v>1</c:v>
                </c:pt>
                <c:pt idx="11">
                  <c:v>0.18999999999999995</c:v>
                </c:pt>
                <c:pt idx="12">
                  <c:v>0.24</c:v>
                </c:pt>
                <c:pt idx="13">
                  <c:v>0.41000000000000003</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81%</c:v>
                  </c:pt>
                  <c:pt idx="5">
                    <c:v>82%</c:v>
                  </c:pt>
                  <c:pt idx="6">
                    <c:v>80%</c:v>
                  </c:pt>
                  <c:pt idx="7">
                    <c:v>67%</c:v>
                  </c:pt>
                  <c:pt idx="8">
                    <c:v>69%</c:v>
                  </c:pt>
                  <c:pt idx="11">
                    <c:v>81%</c:v>
                  </c:pt>
                  <c:pt idx="12">
                    <c:v>76%</c:v>
                  </c:pt>
                  <c:pt idx="13">
                    <c:v>59%</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DB6DDE88-73A8-43BD-8132-78AD719F2B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00E58A61-2186-4713-8A33-BD122DBF187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30459DAF-4C8B-441E-AC70-E01220AA84A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4460B2F5-2644-47DB-90A7-8A4532A3DF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5E9C9EB6-68E1-4EF9-9ABC-A551619850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CA30A43D-89F5-404A-B290-6D3845C116D4}"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4CAF0E31-BD60-439C-BBF5-AD184EB417A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04D2B6E0-3AF2-424D-B9F1-554EEFF001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26A44212-935D-4D52-94C4-B6521CC352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F0468515-412A-435B-A598-19CB1805603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E8ED1FC7-318C-44F9-8361-124299223C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FFF3343D-FFB4-4837-9BF7-C30ED4063C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4F1A87D3-1C21-4955-80A5-3A9994761AA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D2A5E78-E9D2-4545-B329-628A829BCF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0.82</c:v>
                </c:pt>
                <c:pt idx="2">
                  <c:v>0.79</c:v>
                </c:pt>
                <c:pt idx="3">
                  <c:v>0.79</c:v>
                </c:pt>
                <c:pt idx="4">
                  <c:v>0.71</c:v>
                </c:pt>
                <c:pt idx="5">
                  <c:v>0.73</c:v>
                </c:pt>
                <c:pt idx="7">
                  <c:v>0</c:v>
                </c:pt>
                <c:pt idx="8">
                  <c:v>0.76</c:v>
                </c:pt>
                <c:pt idx="9">
                  <c:v>0.76</c:v>
                </c:pt>
                <c:pt idx="10">
                  <c:v>0.78</c:v>
                </c:pt>
                <c:pt idx="11">
                  <c:v>0.8</c:v>
                </c:pt>
                <c:pt idx="12">
                  <c:v>0.83</c:v>
                </c:pt>
                <c:pt idx="13">
                  <c:v>0.87</c:v>
                </c:pt>
                <c:pt idx="14">
                  <c:v>0.89</c:v>
                </c:pt>
                <c:pt idx="15">
                  <c:v>0.9</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EEA-4E9E-A05E-16308F5C3D26}"/>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EEA-4E9E-A05E-16308F5C3D26}"/>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9738B82-7560-48B9-9A48-EAA585C257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7FD4843F-A70C-46D5-94B8-111F7DFBAD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A6A32834-A3F4-4DD3-8DF2-E933F733BD4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5B81CC5F-3319-4E93-ADB9-8656B854CAF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CB5B363F-6EC9-4916-9C09-3DF1F6C290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D047B355-7ED4-4F66-9981-A82AB4880C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ED8D64E7-7942-4E78-BF28-8D0F530398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D3D0DBBA-FFBB-479A-A2C6-B56BB153C7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35B32203-EB0D-4446-844C-D7AC54ECDE2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877B3824-1732-4B28-9D56-9B49A6EC8BD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5C395EF8-5807-4ED6-AB20-9B2592E74AA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92657B82-B4C1-4BA2-924B-58566A032D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9A5DF685-A260-42E6-A869-4E04742864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0.18000000000000005</c:v>
                </c:pt>
                <c:pt idx="2">
                  <c:v>0.20999999999999996</c:v>
                </c:pt>
                <c:pt idx="3">
                  <c:v>0.20999999999999996</c:v>
                </c:pt>
                <c:pt idx="4">
                  <c:v>0.29000000000000004</c:v>
                </c:pt>
                <c:pt idx="5">
                  <c:v>0.27</c:v>
                </c:pt>
                <c:pt idx="6">
                  <c:v>1</c:v>
                </c:pt>
                <c:pt idx="7">
                  <c:v>1</c:v>
                </c:pt>
                <c:pt idx="8">
                  <c:v>0.24</c:v>
                </c:pt>
                <c:pt idx="9">
                  <c:v>0.24</c:v>
                </c:pt>
                <c:pt idx="10">
                  <c:v>0.21999999999999997</c:v>
                </c:pt>
                <c:pt idx="11">
                  <c:v>0.19999999999999996</c:v>
                </c:pt>
                <c:pt idx="12">
                  <c:v>0.17000000000000004</c:v>
                </c:pt>
                <c:pt idx="13">
                  <c:v>0.13</c:v>
                </c:pt>
                <c:pt idx="14">
                  <c:v>0.10999999999999999</c:v>
                </c:pt>
                <c:pt idx="15">
                  <c:v>9.9999999999999978E-2</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82%</c:v>
                  </c:pt>
                  <c:pt idx="2">
                    <c:v>79%</c:v>
                  </c:pt>
                  <c:pt idx="3">
                    <c:v>79%</c:v>
                  </c:pt>
                  <c:pt idx="4">
                    <c:v>71%</c:v>
                  </c:pt>
                  <c:pt idx="5">
                    <c:v>73%</c:v>
                  </c:pt>
                  <c:pt idx="8">
                    <c:v>76%</c:v>
                  </c:pt>
                  <c:pt idx="9">
                    <c:v>76%</c:v>
                  </c:pt>
                  <c:pt idx="10">
                    <c:v>78%</c:v>
                  </c:pt>
                  <c:pt idx="11">
                    <c:v>80%</c:v>
                  </c:pt>
                  <c:pt idx="12">
                    <c:v>83%</c:v>
                  </c:pt>
                  <c:pt idx="13">
                    <c:v>87%</c:v>
                  </c:pt>
                  <c:pt idx="14">
                    <c:v>89%</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1C06E444-8A6A-487B-8A83-495EBD451956}"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5576F1C-F2D1-40A4-99B5-6E158961710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8E27240A-9295-4D13-B7C5-F79D71B11C9D}"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E1EF1314-8404-409B-B2A4-1D124E824231}"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FD5407BA-7D07-4A8A-B27F-88E958461253}"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C731C350-54CB-4208-AE82-100541C626E1}"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81FA3BCA-5207-4FA3-8C82-198E7471DA6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E-FF54-4ADE-AAB5-3FFF450EF981}"/>
              </c:ext>
            </c:extLst>
          </c:dPt>
          <c:val>
            <c:numRef>
              <c:f>Sheet1!$C$2:$C$19</c:f>
              <c:numCache>
                <c:formatCode>0%;;</c:formatCode>
                <c:ptCount val="18"/>
                <c:pt idx="0">
                  <c:v>0</c:v>
                </c:pt>
                <c:pt idx="1">
                  <c:v>0.81</c:v>
                </c:pt>
                <c:pt idx="3">
                  <c:v>0</c:v>
                </c:pt>
                <c:pt idx="5">
                  <c:v>0.76</c:v>
                </c:pt>
                <c:pt idx="6">
                  <c:v>0.79</c:v>
                </c:pt>
                <c:pt idx="7">
                  <c:v>0.83</c:v>
                </c:pt>
                <c:pt idx="8">
                  <c:v>0.82</c:v>
                </c:pt>
                <c:pt idx="9">
                  <c:v>0.85</c:v>
                </c:pt>
                <c:pt idx="13">
                  <c:v>0.77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3-FF54-4ADE-AAB5-3FFF450EF981}"/>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1-FF54-4ADE-AAB5-3FFF450EF981}"/>
              </c:ext>
            </c:extLst>
          </c:dPt>
          <c:dPt>
            <c:idx val="1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B-FF54-4ADE-AAB5-3FFF450EF981}"/>
              </c:ext>
            </c:extLst>
          </c:dPt>
          <c:dPt>
            <c:idx val="1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D-FF54-4ADE-AAB5-3FFF450EF981}"/>
              </c:ext>
            </c:extLst>
          </c:dPt>
          <c:dPt>
            <c:idx val="1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2-FF54-4ADE-AAB5-3FFF450EF981}"/>
              </c:ext>
            </c:extLst>
          </c:dPt>
          <c:dPt>
            <c:idx val="1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636F8325-9A8C-4008-92BC-6C1AD745C6B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5F1323A6-B3CB-4FC3-A1F5-EC52FE47FF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3FEAA2FC-DC3B-43E9-8841-9DECB771A0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A7DBE1BE-630D-411B-8987-9867333AD3F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59B672B4-5854-4CAD-A8C8-84774898D7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ADC1B190-83E6-46BC-80CE-03907BA612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04B73BE8-4323-4D48-9191-6C0251D5B5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Sheet1!$D$2:$D$19</c:f>
              <c:numCache>
                <c:formatCode>0%</c:formatCode>
                <c:ptCount val="18"/>
                <c:pt idx="0">
                  <c:v>1</c:v>
                </c:pt>
                <c:pt idx="1">
                  <c:v>0.18999999999999995</c:v>
                </c:pt>
                <c:pt idx="2">
                  <c:v>1</c:v>
                </c:pt>
                <c:pt idx="3">
                  <c:v>1</c:v>
                </c:pt>
                <c:pt idx="4">
                  <c:v>1</c:v>
                </c:pt>
                <c:pt idx="5">
                  <c:v>0.24</c:v>
                </c:pt>
                <c:pt idx="6">
                  <c:v>0.20999999999999996</c:v>
                </c:pt>
                <c:pt idx="7">
                  <c:v>0.17000000000000004</c:v>
                </c:pt>
                <c:pt idx="8">
                  <c:v>0.18000000000000005</c:v>
                </c:pt>
                <c:pt idx="9">
                  <c:v>0.15000000000000002</c:v>
                </c:pt>
                <c:pt idx="10">
                  <c:v>1</c:v>
                </c:pt>
                <c:pt idx="11">
                  <c:v>1</c:v>
                </c:pt>
                <c:pt idx="12">
                  <c:v>1</c:v>
                </c:pt>
                <c:pt idx="13">
                  <c:v>0.22999999999999998</c:v>
                </c:pt>
                <c:pt idx="14">
                  <c:v>1</c:v>
                </c:pt>
                <c:pt idx="15">
                  <c:v>1</c:v>
                </c:pt>
                <c:pt idx="16">
                  <c:v>1</c:v>
                </c:pt>
                <c:pt idx="17">
                  <c:v>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Sheet1!$C$2:$C$19</c15:f>
                <c15:dlblRangeCache>
                  <c:ptCount val="18"/>
                  <c:pt idx="1">
                    <c:v>81%</c:v>
                  </c:pt>
                  <c:pt idx="5">
                    <c:v>76%</c:v>
                  </c:pt>
                  <c:pt idx="6">
                    <c:v>79%</c:v>
                  </c:pt>
                  <c:pt idx="7">
                    <c:v>83%</c:v>
                  </c:pt>
                  <c:pt idx="8">
                    <c:v>82%</c:v>
                  </c:pt>
                  <c:pt idx="9">
                    <c:v>85%</c:v>
                  </c:pt>
                  <c:pt idx="13">
                    <c:v>77%</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48339748-B6D2-4B16-B3F9-F5486D4B10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18521D52-93DF-414C-B080-E9E5085786D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6240BFDB-E5FB-4B1F-A6E3-DC12897B3B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90600247-1BF2-4A7C-8392-006C0CFF305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ED8DD7A6-6763-440D-B297-307652E2C4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374D321C-1CE5-4604-94A5-15341ACB02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D94241B3-9739-4475-9D24-13ECC241E791}"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2F09D8FE-C922-4227-A7BD-441D9FAB74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5359C378-2542-4323-900A-6C18EF1C83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C87B23E4-FBB2-4296-A36D-0F12B4A39D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3F5A3301-3334-42D3-AAD1-FB8B73B8F1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A81834C4-4A71-469C-9A42-9386E5DE772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F7A964A2-6BE1-4234-90E1-90EF967FB2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FAA6C0E7-EF61-4667-B412-9C3490C1AFA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88EA8389-C452-416F-AA00-7AB4839A23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AC565C81-4BF2-4A21-8210-BFE62A1D57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B75C2866-49A7-4283-83C4-CF5A9E37757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0.86</c:v>
                </c:pt>
                <c:pt idx="2">
                  <c:v>0.78</c:v>
                </c:pt>
                <c:pt idx="3">
                  <c:v>0.7</c:v>
                </c:pt>
                <c:pt idx="4">
                  <c:v>0.76</c:v>
                </c:pt>
                <c:pt idx="5">
                  <c:v>0.81</c:v>
                </c:pt>
                <c:pt idx="6">
                  <c:v>0.86</c:v>
                </c:pt>
                <c:pt idx="7">
                  <c:v>0.83</c:v>
                </c:pt>
                <c:pt idx="8">
                  <c:v>0.8</c:v>
                </c:pt>
                <c:pt idx="9">
                  <c:v>0.84</c:v>
                </c:pt>
                <c:pt idx="10">
                  <c:v>0.83</c:v>
                </c:pt>
                <c:pt idx="11">
                  <c:v>0.81</c:v>
                </c:pt>
                <c:pt idx="12">
                  <c:v>0.74</c:v>
                </c:pt>
                <c:pt idx="13">
                  <c:v>0.74</c:v>
                </c:pt>
                <c:pt idx="14">
                  <c:v>0.8</c:v>
                </c:pt>
                <c:pt idx="15">
                  <c:v>0.83</c:v>
                </c:pt>
                <c:pt idx="16">
                  <c:v>0.77</c:v>
                </c:pt>
                <c:pt idx="17">
                  <c:v>0.82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5-FF54-4ADE-AAB5-3FFF450EF981}"/>
              </c:ext>
            </c:extLst>
          </c:dPt>
          <c:dPt>
            <c:idx val="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7-FF54-4ADE-AAB5-3FFF450EF981}"/>
              </c:ext>
            </c:extLst>
          </c:dPt>
          <c:dPt>
            <c:idx val="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880D9810-6B3B-4CF8-8CDF-5129C4C96A3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4E663115-6720-428D-9F2E-0CA4DEA60E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D9473120-4BDE-496E-AAFD-2EAAA25AE5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CC26E972-B6B2-4A03-A889-F591DFABFD0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227FD70E-6931-42F4-AB30-270EE26C4D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F6779573-C330-4605-A69A-07683CA3B8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8253EA4D-B44A-45DA-937D-494E2E5D4D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0692C1A6-7005-4D25-8C18-AC895172ED4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36CE527C-E6C8-451F-934A-8D9131463C2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533819BE-DC75-4CCA-A9AB-4175D195D5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3BF4DC80-6408-41F4-975A-9E6CFE54A3A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93BAF6E8-DA0F-4246-AE96-60892F0937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1CE724C0-0240-4125-94F2-B35ECDAD7E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0F8A898D-A555-4CB9-B233-C8A19CFA79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141739FB-1F61-442D-9BEB-D0A007D51D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BCA116ED-CE89-4A77-8084-F6DEFC2D09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3198796C-2D74-4675-BD2B-4C3D56E004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DataLabelsRange val="1"/>
                <c15:showLeaderLines val="0"/>
              </c:ext>
            </c:extLst>
          </c:dLbls>
          <c:val>
            <c:numRef>
              <c:f>Sheet1!$H$2:$H$19</c:f>
              <c:numCache>
                <c:formatCode>0%;;</c:formatCode>
                <c:ptCount val="18"/>
                <c:pt idx="0">
                  <c:v>1</c:v>
                </c:pt>
                <c:pt idx="1">
                  <c:v>0.14000000000000001</c:v>
                </c:pt>
                <c:pt idx="2">
                  <c:v>0.21999999999999997</c:v>
                </c:pt>
                <c:pt idx="3">
                  <c:v>0.30000000000000004</c:v>
                </c:pt>
                <c:pt idx="4">
                  <c:v>0.24</c:v>
                </c:pt>
                <c:pt idx="5">
                  <c:v>0.18999999999999995</c:v>
                </c:pt>
                <c:pt idx="6">
                  <c:v>0.14000000000000001</c:v>
                </c:pt>
                <c:pt idx="7">
                  <c:v>0.17000000000000004</c:v>
                </c:pt>
                <c:pt idx="8">
                  <c:v>0.19999999999999996</c:v>
                </c:pt>
                <c:pt idx="9">
                  <c:v>0.16000000000000003</c:v>
                </c:pt>
                <c:pt idx="10">
                  <c:v>0.17000000000000004</c:v>
                </c:pt>
                <c:pt idx="11">
                  <c:v>0.18999999999999995</c:v>
                </c:pt>
                <c:pt idx="12">
                  <c:v>0.26</c:v>
                </c:pt>
                <c:pt idx="13">
                  <c:v>0.26</c:v>
                </c:pt>
                <c:pt idx="14">
                  <c:v>0.19999999999999996</c:v>
                </c:pt>
                <c:pt idx="15">
                  <c:v>0.17000000000000004</c:v>
                </c:pt>
                <c:pt idx="16">
                  <c:v>0.22999999999999998</c:v>
                </c:pt>
                <c:pt idx="17">
                  <c:v>0.18000000000000005</c:v>
                </c:pt>
              </c:numCache>
            </c:numRef>
          </c:val>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02D57815-91ED-43cb-92C2-25804820EDAC}">
              <c15:datalabelsRange>
                <c15:f>Sheet1!$G$2:$G$19</c15:f>
                <c15:dlblRangeCache>
                  <c:ptCount val="18"/>
                  <c:pt idx="1">
                    <c:v>86%</c:v>
                  </c:pt>
                  <c:pt idx="2">
                    <c:v>78%</c:v>
                  </c:pt>
                  <c:pt idx="3">
                    <c:v>70%</c:v>
                  </c:pt>
                  <c:pt idx="4">
                    <c:v>76%</c:v>
                  </c:pt>
                  <c:pt idx="5">
                    <c:v>81%</c:v>
                  </c:pt>
                  <c:pt idx="6">
                    <c:v>86%</c:v>
                  </c:pt>
                  <c:pt idx="7">
                    <c:v>83%</c:v>
                  </c:pt>
                  <c:pt idx="8">
                    <c:v>80%</c:v>
                  </c:pt>
                  <c:pt idx="9">
                    <c:v>84%</c:v>
                  </c:pt>
                  <c:pt idx="10">
                    <c:v>83%</c:v>
                  </c:pt>
                  <c:pt idx="11">
                    <c:v>81%</c:v>
                  </c:pt>
                  <c:pt idx="12">
                    <c:v>74%</c:v>
                  </c:pt>
                  <c:pt idx="13">
                    <c:v>74%</c:v>
                  </c:pt>
                  <c:pt idx="14">
                    <c:v>80%</c:v>
                  </c:pt>
                  <c:pt idx="15">
                    <c:v>83%</c:v>
                  </c:pt>
                  <c:pt idx="16">
                    <c:v>77%</c:v>
                  </c:pt>
                  <c:pt idx="17">
                    <c:v>82%</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6="http://schemas.microsoft.com/office/drawing/2014/chart" xmlns:c15="http://schemas.microsoft.com/office/drawing/2012/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C651DDB4-285E-4064-B7E0-488A1F67DA12}"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FF504D92-AD98-4F45-B543-0CF27BB1FB1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A20639D4-608C-44B0-80C7-54E2A36E3DF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306D3761-7F1D-4CDD-95D9-DEBA542080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0969B7EB-C599-49A0-8067-8E52C417AB9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EA38C5F1-74B3-4589-A935-D4B69B13899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C7105083-5848-4DD7-996D-B52564DB7767}"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79D152D3-E3E6-4224-B03F-53C383D6915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EC73A78A-6F6B-4B2E-BE92-92195EB38AB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7128159F-9F94-474C-8CAA-A598E8C5430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12-1F2D-46A7-A150-1D236AA1984A}"/>
              </c:ext>
            </c:extLst>
          </c:dPt>
          <c:val>
            <c:numRef>
              <c:f>Sheet1!$C$2:$C$17</c:f>
              <c:numCache>
                <c:formatCode>0%;;</c:formatCode>
                <c:ptCount val="16"/>
                <c:pt idx="0">
                  <c:v>0</c:v>
                </c:pt>
                <c:pt idx="1">
                  <c:v>0.81</c:v>
                </c:pt>
                <c:pt idx="3">
                  <c:v>0</c:v>
                </c:pt>
                <c:pt idx="4" formatCode="0%">
                  <c:v>0.79</c:v>
                </c:pt>
                <c:pt idx="5" formatCode="0%">
                  <c:v>0.81</c:v>
                </c:pt>
                <c:pt idx="6" formatCode="0%">
                  <c:v>0.84</c:v>
                </c:pt>
                <c:pt idx="7" formatCode="0%">
                  <c:v>0.84</c:v>
                </c:pt>
                <c:pt idx="8" formatCode="0%">
                  <c:v>0.76</c:v>
                </c:pt>
                <c:pt idx="9" formatCode="0%">
                  <c:v>0.77</c:v>
                </c:pt>
                <c:pt idx="10" formatCode="0%">
                  <c:v>0.81</c:v>
                </c:pt>
                <c:pt idx="11" formatCode="0%">
                  <c:v>0.72</c:v>
                </c:pt>
                <c:pt idx="12" formatCode="0%">
                  <c:v>0.67</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C3570CAC-C5B6-42FE-960E-05267420372F}"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F2E3AC99-ECD2-4F8B-9C7A-F82713ED96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586B9CBF-F6D3-40D3-94EB-B863D1A490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66BC99FD-BB86-4AB6-A3A4-3296EE6DA93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C5EE44A4-FA14-413E-9977-209F6F668F2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00286E8E-1B87-4C3D-B49E-2C27175129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35D2BBCA-A6F6-4633-A57E-6572DECE147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39BDD633-4387-44EA-BC56-07F14581F2B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4AD03638-6E08-40F0-A2FE-4EBF2CC1E0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EF00050E-F8A4-4E76-8C31-AFF632E332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Sheet1!$D$2:$D$17</c:f>
              <c:numCache>
                <c:formatCode>0%</c:formatCode>
                <c:ptCount val="16"/>
                <c:pt idx="0">
                  <c:v>1</c:v>
                </c:pt>
                <c:pt idx="1">
                  <c:v>0.18999999999999995</c:v>
                </c:pt>
                <c:pt idx="2">
                  <c:v>1</c:v>
                </c:pt>
                <c:pt idx="3">
                  <c:v>1</c:v>
                </c:pt>
                <c:pt idx="4">
                  <c:v>0.20999999999999996</c:v>
                </c:pt>
                <c:pt idx="5">
                  <c:v>0.18999999999999995</c:v>
                </c:pt>
                <c:pt idx="6">
                  <c:v>0.16000000000000003</c:v>
                </c:pt>
                <c:pt idx="7">
                  <c:v>0.16000000000000003</c:v>
                </c:pt>
                <c:pt idx="8">
                  <c:v>0.24</c:v>
                </c:pt>
                <c:pt idx="9">
                  <c:v>0.22999999999999998</c:v>
                </c:pt>
                <c:pt idx="10">
                  <c:v>0.18999999999999995</c:v>
                </c:pt>
                <c:pt idx="11">
                  <c:v>0.28000000000000003</c:v>
                </c:pt>
                <c:pt idx="12">
                  <c:v>0.32999999999999996</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Sheet1!$C$2:$C$17</c15:f>
                <c15:dlblRangeCache>
                  <c:ptCount val="16"/>
                  <c:pt idx="1">
                    <c:v>81%</c:v>
                  </c:pt>
                  <c:pt idx="4">
                    <c:v>79%</c:v>
                  </c:pt>
                  <c:pt idx="5">
                    <c:v>81%</c:v>
                  </c:pt>
                  <c:pt idx="6">
                    <c:v>84%</c:v>
                  </c:pt>
                  <c:pt idx="7">
                    <c:v>84%</c:v>
                  </c:pt>
                  <c:pt idx="8">
                    <c:v>76%</c:v>
                  </c:pt>
                  <c:pt idx="9">
                    <c:v>77%</c:v>
                  </c:pt>
                  <c:pt idx="10">
                    <c:v>81%</c:v>
                  </c:pt>
                  <c:pt idx="11">
                    <c:v>72%</c:v>
                  </c:pt>
                  <c:pt idx="12">
                    <c:v>67%</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580FB369-7A83-4B9B-A075-F2BDA6213F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96FF0F96-F1EB-4456-9375-6632BAC99C9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DA82773B-F9CC-49C0-AE72-B58DFEE2224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11797C1F-F5CA-4430-B993-9509DB6F34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7AFA09BE-4EBE-4F49-A1B6-D845E7BC8A6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F1F217C6-4A6B-4C71-8FAB-6EB203DC03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4D91415D-032D-4B5F-80AA-DFAD3FEFBC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0.81</c:v>
                </c:pt>
                <c:pt idx="2">
                  <c:v>0.86</c:v>
                </c:pt>
                <c:pt idx="3">
                  <c:v>0.8</c:v>
                </c:pt>
                <c:pt idx="4">
                  <c:v>0.82</c:v>
                </c:pt>
                <c:pt idx="5">
                  <c:v>0.79</c:v>
                </c:pt>
                <c:pt idx="7" formatCode="0%;;">
                  <c:v>0</c:v>
                </c:pt>
                <c:pt idx="8" formatCode="0%;;">
                  <c:v>0.79</c:v>
                </c:pt>
                <c:pt idx="9" formatCode="0%;;">
                  <c:v>0.82</c:v>
                </c:pt>
              </c:numCache>
            </c:numRef>
          </c:val>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9-1F2D-46A7-A150-1D236AA1984A}"/>
              </c:ext>
            </c:extLst>
          </c:dPt>
          <c:dPt>
            <c:idx val="6"/>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7-1F2D-46A7-A150-1D236AA1984A}"/>
              </c:ext>
            </c:extLst>
          </c:dPt>
          <c:dPt>
            <c:idx val="7"/>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B-1F2D-46A7-A150-1D236AA1984A}"/>
              </c:ext>
            </c:extLst>
          </c:dPt>
          <c:dPt>
            <c:idx val="10"/>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4F-1F2D-46A7-A150-1D236AA1984A}"/>
              </c:ext>
            </c:extLst>
          </c:dPt>
          <c:dPt>
            <c:idx val="11"/>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0-1F2D-46A7-A150-1D236AA1984A}"/>
              </c:ext>
            </c:extLst>
          </c:dPt>
          <c:dPt>
            <c:idx val="12"/>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1-1F2D-46A7-A150-1D236AA1984A}"/>
              </c:ext>
            </c:extLst>
          </c:dPt>
          <c:dPt>
            <c:idx val="13"/>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2-1F2D-46A7-A150-1D236AA1984A}"/>
              </c:ext>
            </c:extLst>
          </c:dPt>
          <c:dPt>
            <c:idx val="14"/>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3-1F2D-46A7-A150-1D236AA1984A}"/>
              </c:ext>
            </c:extLst>
          </c:dPt>
          <c:dPt>
            <c:idx val="15"/>
            <c:invertIfNegative val="0"/>
            <c:bubble3D val="0"/>
            <c:spPr>
              <a:noFill/>
            </c:spPr>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2276EF9F-4A22-45C5-8600-542389BDD3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8E1D5E57-2646-466B-A384-BB55F138B2C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1A61D739-8325-4DC1-B772-7A3112AE97D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305B25CA-73FE-4882-897D-6AC95E95CFC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79EBF98C-1F08-4848-8AB9-2626EC1584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D4D2444B-623F-410D-9D34-74CAD35D4CB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BBBE43BE-86F1-49C5-BC28-82B26094EA5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DataLabelsRange val="1"/>
                <c15:showLeaderLines val="0"/>
              </c:ext>
            </c:extLst>
          </c:dLbls>
          <c:val>
            <c:numRef>
              <c:f>Sheet1!$H$2:$H$17</c:f>
              <c:numCache>
                <c:formatCode>0%;;</c:formatCode>
                <c:ptCount val="16"/>
                <c:pt idx="0">
                  <c:v>1</c:v>
                </c:pt>
                <c:pt idx="1">
                  <c:v>0.18999999999999995</c:v>
                </c:pt>
                <c:pt idx="2">
                  <c:v>0.14000000000000001</c:v>
                </c:pt>
                <c:pt idx="3">
                  <c:v>0.19999999999999996</c:v>
                </c:pt>
                <c:pt idx="4">
                  <c:v>0.18000000000000005</c:v>
                </c:pt>
                <c:pt idx="5">
                  <c:v>0.20999999999999996</c:v>
                </c:pt>
                <c:pt idx="6">
                  <c:v>1</c:v>
                </c:pt>
                <c:pt idx="7">
                  <c:v>1</c:v>
                </c:pt>
                <c:pt idx="8">
                  <c:v>0.20999999999999996</c:v>
                </c:pt>
                <c:pt idx="9">
                  <c:v>0.18000000000000005</c:v>
                </c:pt>
                <c:pt idx="10">
                  <c:v>1</c:v>
                </c:pt>
                <c:pt idx="11">
                  <c:v>1</c:v>
                </c:pt>
                <c:pt idx="12">
                  <c:v>1</c:v>
                </c:pt>
                <c:pt idx="13">
                  <c:v>1</c:v>
                </c:pt>
                <c:pt idx="14">
                  <c:v>1</c:v>
                </c:pt>
                <c:pt idx="15">
                  <c:v>1</c:v>
                </c:pt>
              </c:numCache>
            </c:numRef>
          </c:val>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02D57815-91ED-43cb-92C2-25804820EDAC}">
              <c15:datalabelsRange>
                <c15:f>Sheet1!$G$2:$G$17</c15:f>
                <c15:dlblRangeCache>
                  <c:ptCount val="16"/>
                  <c:pt idx="1">
                    <c:v>81%</c:v>
                  </c:pt>
                  <c:pt idx="2">
                    <c:v>86%</c:v>
                  </c:pt>
                  <c:pt idx="3">
                    <c:v>80%</c:v>
                  </c:pt>
                  <c:pt idx="4">
                    <c:v>82%</c:v>
                  </c:pt>
                  <c:pt idx="5">
                    <c:v>79%</c:v>
                  </c:pt>
                  <c:pt idx="8">
                    <c:v>79%</c:v>
                  </c:pt>
                  <c:pt idx="9">
                    <c:v>82%</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mc="http://schemas.openxmlformats.org/markup-compatibility/2006" xmlns:c14="http://schemas.microsoft.com/office/drawing/2007/8/2/chart" xmlns:c15="http://schemas.microsoft.com/office/drawing/2012/chart" xmlns:c16="http://schemas.microsoft.com/office/drawing/2014/chart"/>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76</c:v>
                </c:pt>
                <c:pt idx="1">
                  <c:v>72</c:v>
                </c:pt>
                <c:pt idx="2">
                  <c:v>63</c:v>
                </c:pt>
                <c:pt idx="3">
                  <c:v>62</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dlblFieldTable/>
                  <c15:showDataLabelsRange val="0"/>
                </c:ext>
                <c:ext xmlns:c16="http://schemas.microsoft.com/office/drawing/2014/chart" uri="{C3380CC4-5D6E-409C-BE32-E72D297353CC}">
                  <c16:uniqueId val="{00000000-5FF7-44A6-9913-455F4616CD1E}"/>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24</c:v>
                </c:pt>
                <c:pt idx="1">
                  <c:v>28</c:v>
                </c:pt>
                <c:pt idx="2">
                  <c:v>37</c:v>
                </c:pt>
                <c:pt idx="3">
                  <c:v>38</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25</c:v>
                </c:pt>
                <c:pt idx="1">
                  <c:v>37</c:v>
                </c:pt>
                <c:pt idx="2">
                  <c:v>38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Sheet1!$B$2:$B$46</c:f>
              <c:numCache>
                <c:formatCode>0%</c:formatCode>
                <c:ptCount val="45"/>
                <c:pt idx="0">
                  <c:v>0.45</c:v>
                </c:pt>
                <c:pt idx="1">
                  <c:v>0.5</c:v>
                </c:pt>
                <c:pt idx="2">
                  <c:v>0.51</c:v>
                </c:pt>
                <c:pt idx="3">
                  <c:v>0.51</c:v>
                </c:pt>
                <c:pt idx="4">
                  <c:v>0.51</c:v>
                </c:pt>
                <c:pt idx="5">
                  <c:v>0.52</c:v>
                </c:pt>
                <c:pt idx="6">
                  <c:v>0.54</c:v>
                </c:pt>
                <c:pt idx="7">
                  <c:v>0.54</c:v>
                </c:pt>
                <c:pt idx="8">
                  <c:v>0.55000000000000004</c:v>
                </c:pt>
                <c:pt idx="9">
                  <c:v>0.55000000000000004</c:v>
                </c:pt>
                <c:pt idx="10">
                  <c:v>0.56000000000000005</c:v>
                </c:pt>
                <c:pt idx="11">
                  <c:v>0.56999999999999995</c:v>
                </c:pt>
                <c:pt idx="12">
                  <c:v>0.56999999999999995</c:v>
                </c:pt>
                <c:pt idx="13">
                  <c:v>0.57999999999999996</c:v>
                </c:pt>
                <c:pt idx="14">
                  <c:v>0.57999999999999996</c:v>
                </c:pt>
                <c:pt idx="15">
                  <c:v>0.59</c:v>
                </c:pt>
                <c:pt idx="16">
                  <c:v>0.59</c:v>
                </c:pt>
                <c:pt idx="17">
                  <c:v>0.59</c:v>
                </c:pt>
                <c:pt idx="18">
                  <c:v>0.6</c:v>
                </c:pt>
                <c:pt idx="19">
                  <c:v>0.61</c:v>
                </c:pt>
                <c:pt idx="20">
                  <c:v>0.62</c:v>
                </c:pt>
                <c:pt idx="21">
                  <c:v>0.62</c:v>
                </c:pt>
                <c:pt idx="22">
                  <c:v>0.63</c:v>
                </c:pt>
                <c:pt idx="23">
                  <c:v>0.63</c:v>
                </c:pt>
                <c:pt idx="24">
                  <c:v>0.64</c:v>
                </c:pt>
                <c:pt idx="25">
                  <c:v>0.66</c:v>
                </c:pt>
                <c:pt idx="26">
                  <c:v>0.66</c:v>
                </c:pt>
                <c:pt idx="27">
                  <c:v>0.66</c:v>
                </c:pt>
                <c:pt idx="28">
                  <c:v>0.66</c:v>
                </c:pt>
                <c:pt idx="29">
                  <c:v>0.67</c:v>
                </c:pt>
                <c:pt idx="30">
                  <c:v>0.67</c:v>
                </c:pt>
                <c:pt idx="31">
                  <c:v>0.67</c:v>
                </c:pt>
                <c:pt idx="32">
                  <c:v>0.68</c:v>
                </c:pt>
                <c:pt idx="33">
                  <c:v>0.69</c:v>
                </c:pt>
                <c:pt idx="34">
                  <c:v>0.7</c:v>
                </c:pt>
                <c:pt idx="35">
                  <c:v>0.7</c:v>
                </c:pt>
                <c:pt idx="36">
                  <c:v>0.73</c:v>
                </c:pt>
                <c:pt idx="37">
                  <c:v>0.74</c:v>
                </c:pt>
                <c:pt idx="38">
                  <c:v>0.74</c:v>
                </c:pt>
                <c:pt idx="39">
                  <c:v>0.77</c:v>
                </c:pt>
                <c:pt idx="40">
                  <c:v>0.81</c:v>
                </c:pt>
                <c:pt idx="41">
                  <c:v>0.83</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pt idx="36">
                  <c:v>0.62</c:v>
                </c:pt>
                <c:pt idx="37">
                  <c:v>0.62</c:v>
                </c:pt>
                <c:pt idx="38">
                  <c:v>0.62</c:v>
                </c:pt>
                <c:pt idx="39">
                  <c:v>0.62</c:v>
                </c:pt>
                <c:pt idx="40">
                  <c:v>0.62</c:v>
                </c:pt>
                <c:pt idx="41">
                  <c:v>0.62</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pt idx="24">
                  <c:v>0.65</c:v>
                </c:pt>
                <c:pt idx="25">
                  <c:v>0.65</c:v>
                </c:pt>
                <c:pt idx="26">
                  <c:v>0.65</c:v>
                </c:pt>
                <c:pt idx="27">
                  <c:v>0.65</c:v>
                </c:pt>
                <c:pt idx="28">
                  <c:v>0.65</c:v>
                </c:pt>
                <c:pt idx="29">
                  <c:v>0.65</c:v>
                </c:pt>
                <c:pt idx="30">
                  <c:v>0.65</c:v>
                </c:pt>
                <c:pt idx="31">
                  <c:v>0.65</c:v>
                </c:pt>
                <c:pt idx="32">
                  <c:v>0.65</c:v>
                </c:pt>
                <c:pt idx="33">
                  <c:v>0.65</c:v>
                </c:pt>
                <c:pt idx="34">
                  <c:v>0.65</c:v>
                </c:pt>
                <c:pt idx="35">
                  <c:v>0.65</c:v>
                </c:pt>
                <c:pt idx="36">
                  <c:v>0.65</c:v>
                </c:pt>
                <c:pt idx="37">
                  <c:v>0.65</c:v>
                </c:pt>
                <c:pt idx="38">
                  <c:v>0.65</c:v>
                </c:pt>
                <c:pt idx="39">
                  <c:v>0.65</c:v>
                </c:pt>
                <c:pt idx="40">
                  <c:v>0.65</c:v>
                </c:pt>
                <c:pt idx="41">
                  <c:v>0.65</c:v>
                </c:pt>
              </c:numCache>
            </c:numRef>
          </c:val>
          <c:smooth val="0"/>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0.57999999999999996</c:v>
                </c:pt>
                <c:pt idx="1">
                  <c:v>0.2</c:v>
                </c:pt>
                <c:pt idx="2">
                  <c:v>0.11</c:v>
                </c:pt>
                <c:pt idx="3">
                  <c:v>0.15</c:v>
                </c:pt>
                <c:pt idx="4">
                  <c:v>0.02</c:v>
                </c:pt>
                <c:pt idx="5">
                  <c:v>0.36</c:v>
                </c:pt>
                <c:pt idx="6">
                  <c:v>0.21</c:v>
                </c:pt>
                <c:pt idx="7">
                  <c:v>0.04</c:v>
                </c:pt>
                <c:pt idx="8">
                  <c:v>0.09</c:v>
                </c:pt>
                <c:pt idx="9">
                  <c:v>0.04</c:v>
                </c:pt>
                <c:pt idx="10">
                  <c:v>0.08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60</c:v>
                </c:pt>
                <c:pt idx="1">
                  <c:v>67</c:v>
                </c:pt>
                <c:pt idx="2">
                  <c:v>49</c:v>
                </c:pt>
                <c:pt idx="3">
                  <c:v>43</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40</c:v>
                </c:pt>
                <c:pt idx="1">
                  <c:v>33</c:v>
                </c:pt>
                <c:pt idx="2">
                  <c:v>51</c:v>
                </c:pt>
                <c:pt idx="3">
                  <c:v>57</c:v>
                </c:pt>
              </c:numCache>
            </c:numRef>
          </c:val>
          <c:smooth val="0"/>
          <c:extLs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4B8-4E85-BBB4-11BA69551F32}"/>
              </c:ext>
            </c:extLst>
          </c:dPt>
          <c:dPt>
            <c:idx val="3"/>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4B8-4E85-BBB4-11BA69551F32}"/>
              </c:ext>
            </c:extLst>
          </c:dPt>
          <c:dPt>
            <c:idx val="4"/>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4B8-4E85-BBB4-11BA69551F32}"/>
              </c:ext>
            </c:extLst>
          </c:dPt>
          <c:dPt>
            <c:idx val="5"/>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43</c:v>
                </c:pt>
                <c:pt idx="1">
                  <c:v>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64</c:v>
                </c:pt>
                <c:pt idx="1">
                  <c:v>63</c:v>
                </c:pt>
                <c:pt idx="2">
                  <c:v>47</c:v>
                </c:pt>
                <c:pt idx="3">
                  <c:v>43</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18</c:v>
                </c:pt>
                <c:pt idx="1">
                  <c:v>18</c:v>
                </c:pt>
                <c:pt idx="2">
                  <c:v>33</c:v>
                </c:pt>
                <c:pt idx="3">
                  <c:v>36</c:v>
                </c:pt>
              </c:numCache>
            </c:numRef>
          </c:val>
          <c:smooth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15</c:v>
                </c:pt>
                <c:pt idx="1">
                  <c:v>28</c:v>
                </c:pt>
                <c:pt idx="2">
                  <c:v>21</c:v>
                </c:pt>
                <c:pt idx="3">
                  <c:v>16</c:v>
                </c:pt>
                <c:pt idx="4">
                  <c:v>20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2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KENT AND MEDWAY HEALTH AND CARE PARTNERSHIP</a:t>
            </a:r>
            <a:endParaRPr lang="en-GB" sz="2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hyp="http://schemas.microsoft.com/office/drawing/2018/hyperlinkcolor">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KENT AND MEDWAY HEALTH AND CARE PARTNERSHIP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KENT AND MEDWAY HEALTH AND CARE PARTNERSHIP, 64,252</a:t>
            </a:r>
            <a:r>
              <a:rPr lang="en-GB" sz="1600"/>
              <a:t> questionnaires were sent out, and </a:t>
            </a:r>
            <a:r>
              <a:rPr lang="en-GB" sz="1600" b="1">
                <a:solidFill>
                  <a:srgbClr val="005EB8"/>
                </a:solidFill>
              </a:rPr>
              <a:t>22,704</a:t>
            </a:r>
            <a:r>
              <a:rPr lang="en-GB" sz="1600"/>
              <a:t> were returned completed. This represents a response rate of </a:t>
            </a:r>
            <a:r>
              <a:rPr lang="en-GB" sz="1600" b="1">
                <a:solidFill>
                  <a:srgbClr val="005EB8"/>
                </a:solidFill>
              </a:rPr>
              <a:t>35%</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hyp="http://schemas.microsoft.com/office/drawing/2018/hyperlinkcolor" xmlns:a16="http://schemas.microsoft.com/office/drawing/2014/main" xmlns:p188="http://schemas.microsoft.com/office/powerpoint/2018/8/main">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16="http://schemas.microsoft.com/office/drawing/2014/main">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6400711"/>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97551630"/>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93317416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031505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3432801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8806530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454018240"/>
              </p:ext>
            </p:extLst>
          </p:nvPr>
        </p:nvGraphicFramePr>
        <p:xfrm>
          <a:off x="399422" y="5881248"/>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(22,406); ICS 2022 (21,476); ICS 2021 (25,714); ICS 2020 (22,442); PCN bases range from 130 to 1,229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6773557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90143078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532130596"/>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11702813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56798833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3003110346"/>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65%</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74%</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69026725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596595802"/>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2283217067"/>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143529918"/>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04043164"/>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ROCHESTER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SWANLEY &amp; RURAL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DOVER TOWN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9096359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002943311"/>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(22,406); PCN bases range from 130 to 1,229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64946807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4313300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88397873"/>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61943565"/>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30566015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437836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4285458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1489146347"/>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(21,683); ICS 2022 (20,823); ICS 2021 (24,849); ICS 2020 (22,150); PCN bases range from 125 to 1,189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214960138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326154346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4232395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34489484"/>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400558020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364841598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2613570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962532595"/>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80849553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MEDWAY SOUTH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ROCHESTER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DEAL &amp; SANDWICH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HERNE BAY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5367901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71917262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804051285"/>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(21,683); PCN bases range from 125 to 1,189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91472818"/>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62043069"/>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06423776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3403401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3630269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971356793"/>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(21,843); ICS 2022 (20,706); ICS 2021 (25,034); ICS 2020 (22,522); PCN bases range from 123 to 1,208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21449677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74300456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9080605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1841071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734340660"/>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899194945"/>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6736836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62068263"/>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ROCHESTER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GARDEN CITY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GILLINGHAM SOUTH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 KENT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THE RIDGE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3732002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10068265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995948451"/>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(21,843); PCN bases range from 123 to 1,208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220405785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2753188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102807373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(22,482); PCN bases range from 131 to 1,231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61597311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2836196920"/>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00328434"/>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82589682"/>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6962528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33848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6166725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853821284"/>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(12,089); ICS 2022 (11,417); ICS 2021 (11,513); ICS 2020 (8,137); PCN bases range from 78 to 630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89670515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60792486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3666086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504539321"/>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655397770"/>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642131189"/>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(40%)</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0660793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57246328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ROCHESTER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MARSH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LMN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SEVENOAKS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TUNBRIDGE WELLS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187770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298489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035184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(12,089); PCN bases range from 78 to 630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315207114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177886712"/>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459121877"/>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2971851488"/>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1284935932"/>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2821790917"/>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(17,128); ICS 2022 (16,255); ICS 2021 (17,694); PCN bases range from 111 to 882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3223066084"/>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328271357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4842491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1704701669"/>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60895422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403964814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230836867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91171785"/>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91107783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GARDEN CITY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ROCHESTER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DOVER TOWN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595223331"/>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8365343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33724967"/>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(17,128); PCN bases range from 111 to 882</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356936650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402917548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2029554531"/>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4099575854"/>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3556782776"/>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(17,933); ICS 2022 (17,395); ICS 2021 (21,404); PCN bases range from 82 to 1,113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782364476"/>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1480999760"/>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213378127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44933901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(17%)</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9772924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840744972"/>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KENT AND MEDWAY HEALTH AND CARE PARTNERSHIP</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1313220937"/>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3230260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c="http://schemas.openxmlformats.org/drawingml/2006/chart" xmlns:asvg="http://schemas.microsoft.com/office/drawing/2016/SVG/main" xmlns:a14="http://schemas.microsoft.com/office/drawing/2010/main" xmlns:a16="http://schemas.microsoft.com/office/drawing/2014/main">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4200869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92102171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ATHENA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ROCHESTER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MARGATE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MID KENT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SEVENOAKS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77929397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03041651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526489605"/>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(17,933); PCN bases range from 82 to 1,113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3730393714"/>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105272139"/>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(3,796)</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22105750"/>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80649492"/>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270366918"/>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38357184"/>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715487013"/>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420100676"/>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(21,266); ICS 2022 (20,271); ICS 2021 (23,604); ICS 2020 (21,225); PCN bases range from 119 to 1,166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222146070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20036747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4728228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593932989"/>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259060416"/>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164516228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20420388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997650358"/>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87368194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GRAVESEND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ROCHESTER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LMN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MALLING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9236715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680754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36183058"/>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(21,266); PCN bases range from 119 to 1,166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133608803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81519256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822123983"/>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1853944543"/>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(20,845); PCN bases range from 114 to 1,155</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3824596071"/>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43321594"/>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38081496"/>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870353888"/>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4936810"/>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572167411"/>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1584372604"/>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(20,204); ICS 2022 (19,477); ICS 2021 (22,907); PCN bases range from 113 to 1,133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16398598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58453610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21886043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276315561"/>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07375218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728713189"/>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1441444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98778127"/>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ATHENA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SHEPPEY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SEVENOAKS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ROCHESTER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57340613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543108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64627827"/>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(20,204); PCN bases range from 113 to 1,133</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216168440"/>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7801962"/>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78445036"/>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70175590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01978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95028122"/>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25%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1467150415"/>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(18,382); ICS 2022 (17,638); ICS 2021 (22,195); ICS 2020 (20,710); PCN bases range from 102 to 1,109</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75920983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3914487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28276167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630119738"/>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3862751949"/>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187817781"/>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(9%)</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334999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16855277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2622193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SITTINGBOURNE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ROCHESTER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LMN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DARTFORD MODEL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THE RIDGE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MID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SEVENOAKS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CANTERBURY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98099707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394034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86183180"/>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(18,382); PCN bases range from 102 to 1,109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2962041546"/>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0351233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21480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732388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9518083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86801209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418314626"/>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(20,750); ICS 2022 (20,043); ICS 2021 (23,684); ICS 2020 (21,530); PCN bases range from 113 to 1,155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209005583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190320510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96681944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263567605"/>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2081397826"/>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248440613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004813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436184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5068055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3565200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1260878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06145720"/>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(20,422); ICS 2022 (19,776); ICS 2021 (23,262); ICS 2020 (21,452); PCN bases range from 111 to 1,138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63775818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38192646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29262406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595272030"/>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2050076813"/>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697527606"/>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66689813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24723759"/>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411783923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573343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78035231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913651584"/>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(20,117); ICS 2022 (19,415); ICS 2021 (23,490); ICS 2020 (21,451); PCN bases range from 110 to 1,128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55561174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5478198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469397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1478953969"/>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3062170510"/>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3812501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58977630"/>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2508168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274503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6208388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18570656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16970352"/>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(8,383); ICS 2022 (8,403); ICS 2021 (9,857); ICS 2020 (8,242); PCN bases range from 43 to 457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135917729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94192005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5364668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3126086176"/>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059993586"/>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2064457480"/>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052198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5083638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397365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7960149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1328338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13669720"/>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(18,228); ICS 2022 (17,670); ICS 2021 (20,747); ICS 2020 (18,985); PCN bases range from 101 to 1,045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1498414791"/>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218250442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340534715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3275207474"/>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297706008"/>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803490101"/>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070656942"/>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5677659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0306281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3697158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56759395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058969695"/>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(20,367); ICS 2022 (19,792); ICS 2021 (23,297); ICS 2020 (21,194); PCN bases range from 105 to 1,153</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29517214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20864647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242986549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1576179465"/>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767687550"/>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3343616916"/>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4660915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0930031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691091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640571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551597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526111260"/>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27201214"/>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(20,498); ICS 2022 (19,846); ICS 2021 (23,360); ICS 2020 (21,100); PCN bases range from 111 to 1,152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684817074"/>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16620946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3971620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67584825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296795083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1728648655"/>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 to 11,697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2607230558"/>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133 to 18,625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9326595"/>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85 to 19,755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40473799"/>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669 to 4,395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155803771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261946858"/>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2619269017"/>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957114726"/>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2358020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KENT AND MEDWAY HEALTH AND CARE PARTNERSHIP</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828545941"/>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600066126"/>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(20,117).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3491420581"/>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927140207"/>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7,062</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3309320853"/>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2142162960"/>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640486452"/>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2,590 to 5,135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975191500"/>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163 to 6,049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30356540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KENT AND MEDWAY HEALTH AND CARE PARTNERSHIP</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1462927440"/>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(20,117).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77272947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529806029"/>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867614307"/>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131456783"/>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474911058"/>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897501963"/>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32 to 11,687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2855635831"/>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165 to 18,398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2865324912"/>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4,465 to 15,305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5305626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KENT AND MEDWAY HEALTH AND CARE PARTNERSHIP</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695318627"/>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(20,117).</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58157178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378918438"/>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67782708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51138961"/>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79769040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10724758"/>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3524951275"/>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(8,627); ICS 2022 (8,060); ICS 2021 (9,416); ICS 2020 (8,783); PCN bases range from 51 to 377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2186596043"/>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3710582705"/>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32088736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34399264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1517845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0419195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20797664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81669991"/>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GARDEN CITY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TOTAL HEALTH EXCELLENCE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SHEPPEY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RAMSGATE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THE MARSH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DARTFORD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ASHFORD MEDICAL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MEDWAY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SITTINGBOURNE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GILLINGHAM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LMN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DOVER TOWN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ROCHESTER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MEDWAY SOUTH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MEDWAY PENINSULA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SWANLEY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CARE KENT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MARGATE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MID KENT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MPA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GRAVESEND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MAIDSTONE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GRAVESEND CENTRAL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CANTERBURY SOUTH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ABC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SEVENOAKS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TONBRIDGE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MEDWAY RAINHAM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CANTERBURY NORTH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MALLING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WEALD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ATHENA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FOLKESTONE HYTHE &amp;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DARTFORD MODEL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STROOD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tc>
                <a:tc>
                  <a:txBody>
                    <a:bodyPr/>
                    <a:lstStyle/>
                    <a:p>
                      <a:pPr algn="l" fontAlgn="ctr"/>
                      <a:r>
                        <a:rPr lang="en-GB" sz="600" b="0" i="0" u="none" strike="noStrike">
                          <a:solidFill>
                            <a:schemeClr val="tx1"/>
                          </a:solidFill>
                          <a:effectLst/>
                          <a:latin typeface="+mn-lt"/>
                        </a:rPr>
                        <a:t>TUNBRIDGE WELLS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7145332"/>
                  </a:ext>
                </a:extLst>
              </a:tr>
              <a:tr h="25402">
                <a:tc>
                  <a:txBody>
                    <a:bodyPr/>
                    <a:lstStyle/>
                    <a:p>
                      <a:pPr algn="ctr">
                        <a:lnSpc>
                          <a:spcPts val="600"/>
                        </a:lnSpc>
                      </a:pPr>
                      <a:r>
                        <a:rPr lang="en-GB" sz="600" dirty="0"/>
                        <a:t>37</a:t>
                      </a:r>
                    </a:p>
                  </a:txBody>
                  <a:tcPr marL="0" marR="0" marT="0" marB="0" anchor="ctr"/>
                </a:tc>
                <a:tc>
                  <a:txBody>
                    <a:bodyPr/>
                    <a:lstStyle/>
                    <a:p>
                      <a:pPr algn="l" fontAlgn="ctr"/>
                      <a:r>
                        <a:rPr lang="en-GB" sz="600" b="0" i="0" u="none" strike="noStrike">
                          <a:solidFill>
                            <a:schemeClr val="tx1"/>
                          </a:solidFill>
                          <a:effectLst/>
                          <a:latin typeface="+mn-lt"/>
                        </a:rPr>
                        <a:t>HERNE BAY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6217938"/>
                  </a:ext>
                </a:extLst>
              </a:tr>
              <a:tr h="25402">
                <a:tc>
                  <a:txBody>
                    <a:bodyPr/>
                    <a:lstStyle/>
                    <a:p>
                      <a:pPr algn="ctr">
                        <a:lnSpc>
                          <a:spcPts val="600"/>
                        </a:lnSpc>
                      </a:pPr>
                      <a:r>
                        <a:rPr lang="en-GB" sz="600" dirty="0"/>
                        <a:t>38</a:t>
                      </a:r>
                    </a:p>
                  </a:txBody>
                  <a:tcPr marL="0" marR="0" marT="0" marB="0" anchor="ctr"/>
                </a:tc>
                <a:tc>
                  <a:txBody>
                    <a:bodyPr/>
                    <a:lstStyle/>
                    <a:p>
                      <a:pPr algn="l" fontAlgn="ctr"/>
                      <a:r>
                        <a:rPr lang="en-GB" sz="600" b="0" i="0" u="none" strike="noStrike">
                          <a:solidFill>
                            <a:schemeClr val="tx1"/>
                          </a:solidFill>
                          <a:effectLst/>
                          <a:latin typeface="+mn-lt"/>
                        </a:rPr>
                        <a:t>DEAL &amp; SANDWICH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6804538"/>
                  </a:ext>
                </a:extLst>
              </a:tr>
              <a:tr h="25402">
                <a:tc>
                  <a:txBody>
                    <a:bodyPr/>
                    <a:lstStyle/>
                    <a:p>
                      <a:pPr algn="ctr">
                        <a:lnSpc>
                          <a:spcPts val="600"/>
                        </a:lnSpc>
                      </a:pPr>
                      <a:r>
                        <a:rPr lang="en-GB" sz="600" dirty="0"/>
                        <a:t>39</a:t>
                      </a:r>
                    </a:p>
                  </a:txBody>
                  <a:tcPr marL="0" marR="0" marT="0" marB="0" anchor="ctr"/>
                </a:tc>
                <a:tc>
                  <a:txBody>
                    <a:bodyPr/>
                    <a:lstStyle/>
                    <a:p>
                      <a:pPr algn="l" fontAlgn="ctr"/>
                      <a:r>
                        <a:rPr lang="en-GB" sz="600" b="0" i="0" u="none" strike="noStrike">
                          <a:solidFill>
                            <a:schemeClr val="tx1"/>
                          </a:solidFill>
                          <a:effectLst/>
                          <a:latin typeface="+mn-lt"/>
                        </a:rPr>
                        <a:t>TOTAL HEALTH EXCELLENCE EAST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972070734"/>
                  </a:ext>
                </a:extLst>
              </a:tr>
              <a:tr h="25402">
                <a:tc>
                  <a:txBody>
                    <a:bodyPr/>
                    <a:lstStyle/>
                    <a:p>
                      <a:pPr algn="ctr">
                        <a:lnSpc>
                          <a:spcPts val="600"/>
                        </a:lnSpc>
                      </a:pPr>
                      <a:r>
                        <a:rPr lang="en-GB" sz="600" dirty="0"/>
                        <a:t>40</a:t>
                      </a:r>
                    </a:p>
                  </a:txBody>
                  <a:tcPr marL="0" marR="0" marT="0" marB="0" anchor="ctr"/>
                </a:tc>
                <a:tc>
                  <a:txBody>
                    <a:bodyPr/>
                    <a:lstStyle/>
                    <a:p>
                      <a:pPr algn="l" fontAlgn="ctr"/>
                      <a:r>
                        <a:rPr lang="en-GB" sz="600" b="0" i="0" u="none" strike="noStrike">
                          <a:solidFill>
                            <a:schemeClr val="tx1"/>
                          </a:solidFill>
                          <a:effectLst/>
                          <a:latin typeface="+mn-lt"/>
                        </a:rPr>
                        <a:t>THE RIDGE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77218821"/>
                  </a:ext>
                </a:extLst>
              </a:tr>
              <a:tr h="25402">
                <a:tc>
                  <a:txBody>
                    <a:bodyPr/>
                    <a:lstStyle/>
                    <a:p>
                      <a:pPr algn="ctr">
                        <a:lnSpc>
                          <a:spcPts val="600"/>
                        </a:lnSpc>
                      </a:pPr>
                      <a:r>
                        <a:rPr lang="en-GB" sz="600" dirty="0"/>
                        <a:t>41</a:t>
                      </a:r>
                    </a:p>
                  </a:txBody>
                  <a:tcPr marL="0" marR="0" marT="0" marB="0" anchor="ctr"/>
                </a:tc>
                <a:tc>
                  <a:txBody>
                    <a:bodyPr/>
                    <a:lstStyle/>
                    <a:p>
                      <a:pPr algn="l" fontAlgn="ctr"/>
                      <a:r>
                        <a:rPr lang="en-GB" sz="600" b="0" i="0" u="none" strike="noStrike">
                          <a:solidFill>
                            <a:schemeClr val="tx1"/>
                          </a:solidFill>
                          <a:effectLst/>
                          <a:latin typeface="+mn-lt"/>
                        </a:rPr>
                        <a:t>ASHFORD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168902428"/>
                  </a:ext>
                </a:extLst>
              </a:tr>
              <a:tr h="25402">
                <a:tc>
                  <a:txBody>
                    <a:bodyPr/>
                    <a:lstStyle/>
                    <a:p>
                      <a:pPr algn="ctr">
                        <a:lnSpc>
                          <a:spcPts val="600"/>
                        </a:lnSpc>
                      </a:pPr>
                      <a:r>
                        <a:rPr lang="en-GB" sz="600" dirty="0"/>
                        <a:t>42</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WHITSTABLE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754768660"/>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47050873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78972215"/>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(8,627); PCN bases range from 51 to 377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151650633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114989066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572528572"/>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(4,861)</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26%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svg="http://schemas.microsoft.com/office/drawing/2016/SVG/main" xmlns:a14="http://schemas.microsoft.com/office/drawing/2010/main" xmlns:c="http://schemas.openxmlformats.org/drawingml/2006/chart" xmlns:a16="http://schemas.microsoft.com/office/drawing/2014/main">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571901010"/>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27078216"/>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1149373519"/>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(4,450); ICS 2022 (3,906); ICS 2021 (4,164); ICS 2020 (4,207).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2582699286"/>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232001949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366299884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3780405580"/>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627332024"/>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c="http://schemas.openxmlformats.org/drawingml/2006/chart">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29733446"/>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69936576"/>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1393915436"/>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5869948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9844378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632108873"/>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2206335878"/>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KENT AND MEDWAY HEALTH AND CARE PARTNERSHIP</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619794473"/>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(4,637); ICS 2022 (4,139); ICS 2021 (4,336); ICS 2020 (4,338).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svg="http://schemas.microsoft.com/office/drawing/2016/SVG/main" xmlns:c="http://schemas.openxmlformats.org/drawingml/2006/chart">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p188="http://schemas.microsoft.com/office/powerpoint/2018/8/main">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6="http://schemas.microsoft.com/office/drawing/2014/main" xmlns:a14="http://schemas.microsoft.com/office/drawing/2010/main" xmlns:adec="http://schemas.microsoft.com/office/drawing/2017/decorative">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p188="http://schemas.microsoft.com/office/powerpoint/2018/8/main" xmlns:ahyp="http://schemas.microsoft.com/office/drawing/2018/hyperlinkcolor" xmlns:a16="http://schemas.microsoft.com/office/drawing/2014/main">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a14="http://schemas.microsoft.com/office/drawing/2010/main" xmlns:ahyp="http://schemas.microsoft.com/office/drawing/2018/hyperlinkcolor" xmlns:a16="http://schemas.microsoft.com/office/drawing/2014/main" xmlns:p188="http://schemas.microsoft.com/office/powerpoint/2018/8/main">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Props1.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3.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
  <TotalTime>19645</TotalTime>
  <Words>11302</Words>
  <Application>Microsoft Office PowerPoint</Application>
  <PresentationFormat>Widescreen</PresentationFormat>
  <Paragraphs>2262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822</cp:revision>
  <dcterms:created xsi:type="dcterms:W3CDTF">2020-01-09T15:19:38Z</dcterms:created>
  <dcterms:modified xsi:type="dcterms:W3CDTF">2023-07-11T21:31:19Z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