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81</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8</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35</c:v>
                </c:pt>
                <c:pt idx="2">
                  <c:v>11</c:v>
                </c:pt>
                <c:pt idx="3">
                  <c:v>6</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0.61</c:v>
                </c:pt>
                <c:pt idx="1">
                  <c:v>0.67</c:v>
                </c:pt>
                <c:pt idx="2">
                  <c:v>0.7</c:v>
                </c:pt>
                <c:pt idx="3">
                  <c:v>0.78</c:v>
                </c:pt>
                <c:pt idx="4">
                  <c:v>0.8</c:v>
                </c:pt>
                <c:pt idx="5">
                  <c:v>0.8</c:v>
                </c:pt>
                <c:pt idx="6">
                  <c:v>0.8</c:v>
                </c:pt>
                <c:pt idx="7">
                  <c:v>0.8</c:v>
                </c:pt>
                <c:pt idx="8">
                  <c:v>0.8</c:v>
                </c:pt>
                <c:pt idx="9">
                  <c:v>0.82</c:v>
                </c:pt>
                <c:pt idx="10">
                  <c:v>0.85</c:v>
                </c:pt>
                <c:pt idx="11">
                  <c:v>0.86</c:v>
                </c:pt>
                <c:pt idx="12">
                  <c:v>0.87</c:v>
                </c:pt>
                <c:pt idx="13">
                  <c:v>0.88</c:v>
                </c:pt>
                <c:pt idx="14">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81</c:v>
                </c:pt>
                <c:pt idx="2">
                  <c:v>69</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19</c:v>
                </c:pt>
                <c:pt idx="2">
                  <c:v>31</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45</c:v>
                </c:pt>
                <c:pt idx="2">
                  <c:v>22</c:v>
                </c:pt>
                <c:pt idx="3">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0.27</c:v>
                </c:pt>
                <c:pt idx="1">
                  <c:v>0.36</c:v>
                </c:pt>
                <c:pt idx="2">
                  <c:v>0.46</c:v>
                </c:pt>
                <c:pt idx="3">
                  <c:v>0.49</c:v>
                </c:pt>
                <c:pt idx="4">
                  <c:v>0.55000000000000004</c:v>
                </c:pt>
                <c:pt idx="5">
                  <c:v>0.56999999999999995</c:v>
                </c:pt>
                <c:pt idx="6">
                  <c:v>0.59</c:v>
                </c:pt>
                <c:pt idx="7">
                  <c:v>0.6</c:v>
                </c:pt>
                <c:pt idx="8">
                  <c:v>0.61</c:v>
                </c:pt>
                <c:pt idx="9">
                  <c:v>0.71</c:v>
                </c:pt>
                <c:pt idx="10">
                  <c:v>0.8</c:v>
                </c:pt>
                <c:pt idx="11">
                  <c:v>0.81</c:v>
                </c:pt>
                <c:pt idx="12">
                  <c:v>0.83</c:v>
                </c:pt>
                <c:pt idx="13">
                  <c:v>0.84</c:v>
                </c:pt>
                <c:pt idx="14">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92</c:v>
                </c:pt>
                <c:pt idx="2">
                  <c:v>89</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8</c:v>
                </c:pt>
                <c:pt idx="2">
                  <c:v>11</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44</c:v>
                </c:pt>
                <c:pt idx="2">
                  <c:v>8</c:v>
                </c:pt>
                <c:pt idx="3">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0.79</c:v>
                </c:pt>
                <c:pt idx="1">
                  <c:v>0.82</c:v>
                </c:pt>
                <c:pt idx="2">
                  <c:v>0.85</c:v>
                </c:pt>
                <c:pt idx="3">
                  <c:v>0.85</c:v>
                </c:pt>
                <c:pt idx="4">
                  <c:v>0.86</c:v>
                </c:pt>
                <c:pt idx="5">
                  <c:v>0.87</c:v>
                </c:pt>
                <c:pt idx="6">
                  <c:v>0.88</c:v>
                </c:pt>
                <c:pt idx="7">
                  <c:v>0.89</c:v>
                </c:pt>
                <c:pt idx="8">
                  <c:v>0.91</c:v>
                </c:pt>
                <c:pt idx="9">
                  <c:v>0.91</c:v>
                </c:pt>
                <c:pt idx="10">
                  <c:v>0.92</c:v>
                </c:pt>
                <c:pt idx="11">
                  <c:v>0.92</c:v>
                </c:pt>
                <c:pt idx="12">
                  <c:v>0.93</c:v>
                </c:pt>
                <c:pt idx="13">
                  <c:v>0.93</c:v>
                </c:pt>
                <c:pt idx="14">
                  <c:v>0.94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c:v>
                </c:pt>
                <c:pt idx="1">
                  <c:v>0.36</c:v>
                </c:pt>
                <c:pt idx="2">
                  <c:v>0.18</c:v>
                </c:pt>
                <c:pt idx="3">
                  <c:v>0.13</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27</c:v>
                </c:pt>
                <c:pt idx="1">
                  <c:v>40</c:v>
                </c:pt>
                <c:pt idx="2">
                  <c:v>29</c:v>
                </c:pt>
                <c:pt idx="3">
                  <c:v>31</c:v>
                </c:pt>
                <c:pt idx="4">
                  <c:v>54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29</c:v>
                </c:pt>
                <c:pt idx="2">
                  <c:v>12</c:v>
                </c:pt>
                <c:pt idx="3">
                  <c:v>6</c:v>
                </c:pt>
                <c:pt idx="4">
                  <c:v>36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80</c:v>
                </c:pt>
                <c:pt idx="2">
                  <c:v>75</c:v>
                </c:pt>
                <c:pt idx="3">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20</c:v>
                </c:pt>
                <c:pt idx="2">
                  <c:v>25</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53</c:v>
                </c:pt>
                <c:pt idx="2">
                  <c:v>20</c:v>
                </c:pt>
                <c:pt idx="3">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0.61</c:v>
                </c:pt>
                <c:pt idx="1">
                  <c:v>0.64</c:v>
                </c:pt>
                <c:pt idx="2">
                  <c:v>0.68</c:v>
                </c:pt>
                <c:pt idx="3">
                  <c:v>0.68</c:v>
                </c:pt>
                <c:pt idx="4">
                  <c:v>0.71</c:v>
                </c:pt>
                <c:pt idx="5">
                  <c:v>0.71</c:v>
                </c:pt>
                <c:pt idx="6">
                  <c:v>0.72</c:v>
                </c:pt>
                <c:pt idx="7">
                  <c:v>0.73</c:v>
                </c:pt>
                <c:pt idx="8">
                  <c:v>0.74</c:v>
                </c:pt>
                <c:pt idx="9">
                  <c:v>0.75</c:v>
                </c:pt>
                <c:pt idx="10">
                  <c:v>0.76</c:v>
                </c:pt>
                <c:pt idx="11">
                  <c:v>0.76</c:v>
                </c:pt>
                <c:pt idx="12">
                  <c:v>0.8</c:v>
                </c:pt>
                <c:pt idx="13">
                  <c:v>0.82</c:v>
                </c:pt>
                <c:pt idx="14">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18</c:v>
                </c:pt>
                <c:pt idx="1">
                  <c:v>39</c:v>
                </c:pt>
                <c:pt idx="2">
                  <c:v>8</c:v>
                </c:pt>
                <c:pt idx="3">
                  <c:v>20</c:v>
                </c:pt>
                <c:pt idx="4">
                  <c:v>35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71</c:v>
                </c:pt>
                <c:pt idx="1">
                  <c:v>65</c:v>
                </c:pt>
                <c:pt idx="2">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29</c:v>
                </c:pt>
                <c:pt idx="1">
                  <c:v>35</c:v>
                </c:pt>
                <c:pt idx="2">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0.48</c:v>
                </c:pt>
                <c:pt idx="1">
                  <c:v>0.57999999999999996</c:v>
                </c:pt>
                <c:pt idx="2">
                  <c:v>0.59</c:v>
                </c:pt>
                <c:pt idx="3">
                  <c:v>0.59</c:v>
                </c:pt>
                <c:pt idx="4">
                  <c:v>0.63</c:v>
                </c:pt>
                <c:pt idx="5">
                  <c:v>0.63</c:v>
                </c:pt>
                <c:pt idx="6">
                  <c:v>0.64</c:v>
                </c:pt>
                <c:pt idx="7">
                  <c:v>0.64</c:v>
                </c:pt>
                <c:pt idx="8">
                  <c:v>0.65</c:v>
                </c:pt>
                <c:pt idx="9">
                  <c:v>0.65</c:v>
                </c:pt>
                <c:pt idx="10">
                  <c:v>0.68</c:v>
                </c:pt>
                <c:pt idx="11">
                  <c:v>0.71</c:v>
                </c:pt>
                <c:pt idx="12">
                  <c:v>0.71</c:v>
                </c:pt>
                <c:pt idx="13">
                  <c:v>0.71</c:v>
                </c:pt>
                <c:pt idx="1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86</c:v>
                </c:pt>
                <c:pt idx="1">
                  <c:v>76</c:v>
                </c:pt>
                <c:pt idx="2">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14</c:v>
                </c:pt>
                <c:pt idx="1">
                  <c:v>24</c:v>
                </c:pt>
                <c:pt idx="2">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75</c:v>
                </c:pt>
                <c:pt idx="1">
                  <c:v>22</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0.62</c:v>
                </c:pt>
                <c:pt idx="1">
                  <c:v>0.68</c:v>
                </c:pt>
                <c:pt idx="2">
                  <c:v>0.71</c:v>
                </c:pt>
                <c:pt idx="3">
                  <c:v>0.71</c:v>
                </c:pt>
                <c:pt idx="4">
                  <c:v>0.73</c:v>
                </c:pt>
                <c:pt idx="5">
                  <c:v>0.73</c:v>
                </c:pt>
                <c:pt idx="6">
                  <c:v>0.73</c:v>
                </c:pt>
                <c:pt idx="7">
                  <c:v>0.75</c:v>
                </c:pt>
                <c:pt idx="8">
                  <c:v>0.76</c:v>
                </c:pt>
                <c:pt idx="9">
                  <c:v>0.78</c:v>
                </c:pt>
                <c:pt idx="10">
                  <c:v>0.78</c:v>
                </c:pt>
                <c:pt idx="11">
                  <c:v>0.78</c:v>
                </c:pt>
                <c:pt idx="12">
                  <c:v>0.78</c:v>
                </c:pt>
                <c:pt idx="13">
                  <c:v>0.81</c:v>
                </c:pt>
                <c:pt idx="14">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c:v>
                </c:pt>
                <c:pt idx="2">
                  <c:v>0.05</c:v>
                </c:pt>
                <c:pt idx="3">
                  <c:v>0.08</c:v>
                </c:pt>
                <c:pt idx="4">
                  <c:v>0.08</c:v>
                </c:pt>
                <c:pt idx="5">
                  <c:v>0.11</c:v>
                </c:pt>
                <c:pt idx="6">
                  <c:v>0.06</c:v>
                </c:pt>
                <c:pt idx="7">
                  <c:v>7.0000000000000007E-2</c:v>
                </c:pt>
                <c:pt idx="8">
                  <c:v>0.13</c:v>
                </c:pt>
                <c:pt idx="9">
                  <c:v>0.08</c:v>
                </c:pt>
                <c:pt idx="10">
                  <c:v>0.19</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74</c:v>
                </c:pt>
                <c:pt idx="1">
                  <c:v>78</c:v>
                </c:pt>
                <c:pt idx="2">
                  <c:v>66</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9</c:v>
                </c:pt>
                <c:pt idx="2">
                  <c:v>17</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35</c:v>
                </c:pt>
                <c:pt idx="2">
                  <c:v>18</c:v>
                </c:pt>
                <c:pt idx="3">
                  <c:v>11</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c:v>
                </c:pt>
                <c:pt idx="1">
                  <c:v>0.49</c:v>
                </c:pt>
                <c:pt idx="2">
                  <c:v>0.49</c:v>
                </c:pt>
                <c:pt idx="3">
                  <c:v>0.56999999999999995</c:v>
                </c:pt>
                <c:pt idx="4">
                  <c:v>0.59</c:v>
                </c:pt>
                <c:pt idx="5">
                  <c:v>0.62</c:v>
                </c:pt>
                <c:pt idx="6">
                  <c:v>0.63</c:v>
                </c:pt>
                <c:pt idx="7">
                  <c:v>0.63</c:v>
                </c:pt>
                <c:pt idx="8">
                  <c:v>0.64</c:v>
                </c:pt>
                <c:pt idx="9">
                  <c:v>0.66</c:v>
                </c:pt>
                <c:pt idx="10">
                  <c:v>0.7</c:v>
                </c:pt>
                <c:pt idx="11">
                  <c:v>0.72</c:v>
                </c:pt>
                <c:pt idx="12">
                  <c:v>0.73</c:v>
                </c:pt>
                <c:pt idx="13">
                  <c:v>0.73</c:v>
                </c:pt>
                <c:pt idx="1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0.23</c:v>
                </c:pt>
                <c:pt idx="1">
                  <c:v>0.73</c:v>
                </c:pt>
                <c:pt idx="2">
                  <c:v>0.03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38</c:v>
                </c:pt>
                <c:pt idx="1">
                  <c:v>80</c:v>
                </c:pt>
                <c:pt idx="2">
                  <c:v>10</c:v>
                </c:pt>
                <c:pt idx="3">
                  <c:v>1</c:v>
                </c:pt>
                <c:pt idx="4">
                  <c:v>1</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17</c:v>
                </c:pt>
                <c:pt idx="1">
                  <c:v>52</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80</c:v>
                </c:pt>
                <c:pt idx="1">
                  <c:v>14</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93</c:v>
                </c:pt>
                <c:pt idx="1">
                  <c:v>92</c:v>
                </c:pt>
                <c:pt idx="2">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7</c:v>
                </c:pt>
                <c:pt idx="1">
                  <c:v>8</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0.87</c:v>
                </c:pt>
                <c:pt idx="1">
                  <c:v>0.88</c:v>
                </c:pt>
                <c:pt idx="2">
                  <c:v>0.91</c:v>
                </c:pt>
                <c:pt idx="3">
                  <c:v>0.92</c:v>
                </c:pt>
                <c:pt idx="4">
                  <c:v>0.93</c:v>
                </c:pt>
                <c:pt idx="5">
                  <c:v>0.93</c:v>
                </c:pt>
                <c:pt idx="6">
                  <c:v>0.94</c:v>
                </c:pt>
                <c:pt idx="7">
                  <c:v>0.95</c:v>
                </c:pt>
                <c:pt idx="8">
                  <c:v>0.95</c:v>
                </c:pt>
                <c:pt idx="9">
                  <c:v>0.95</c:v>
                </c:pt>
                <c:pt idx="10">
                  <c:v>0.95</c:v>
                </c:pt>
                <c:pt idx="11">
                  <c:v>0.96</c:v>
                </c:pt>
                <c:pt idx="12">
                  <c:v>0.96</c:v>
                </c:pt>
                <c:pt idx="13">
                  <c:v>0.97</c:v>
                </c:pt>
                <c:pt idx="14">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73</c:v>
                </c:pt>
                <c:pt idx="2">
                  <c:v>62</c:v>
                </c:pt>
                <c:pt idx="3">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9</c:v>
                </c:pt>
                <c:pt idx="2">
                  <c:v>15</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21</c:v>
                </c:pt>
                <c:pt idx="1">
                  <c:v>38</c:v>
                </c:pt>
                <c:pt idx="2">
                  <c:v>21</c:v>
                </c:pt>
                <c:pt idx="3">
                  <c:v>11</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0.45</c:v>
                </c:pt>
                <c:pt idx="1">
                  <c:v>0.46</c:v>
                </c:pt>
                <c:pt idx="2">
                  <c:v>0.55000000000000004</c:v>
                </c:pt>
                <c:pt idx="3">
                  <c:v>0.55000000000000004</c:v>
                </c:pt>
                <c:pt idx="4">
                  <c:v>0.56000000000000005</c:v>
                </c:pt>
                <c:pt idx="5">
                  <c:v>0.56999999999999995</c:v>
                </c:pt>
                <c:pt idx="6">
                  <c:v>0.59</c:v>
                </c:pt>
                <c:pt idx="7">
                  <c:v>0.59</c:v>
                </c:pt>
                <c:pt idx="8">
                  <c:v>0.6</c:v>
                </c:pt>
                <c:pt idx="9">
                  <c:v>0.61</c:v>
                </c:pt>
                <c:pt idx="10">
                  <c:v>0.62</c:v>
                </c:pt>
                <c:pt idx="11">
                  <c:v>0.63</c:v>
                </c:pt>
                <c:pt idx="12">
                  <c:v>0.64</c:v>
                </c:pt>
                <c:pt idx="13">
                  <c:v>0.67</c:v>
                </c:pt>
                <c:pt idx="1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92</c:v>
                </c:pt>
                <c:pt idx="2">
                  <c:v>88</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3</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55</c:v>
                </c:pt>
                <c:pt idx="1">
                  <c:v>33</c:v>
                </c:pt>
                <c:pt idx="2">
                  <c:v>8</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92</c:v>
                </c:pt>
                <c:pt idx="2">
                  <c:v>90</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4</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56</c:v>
                </c:pt>
                <c:pt idx="1">
                  <c:v>33</c:v>
                </c:pt>
                <c:pt idx="2">
                  <c:v>7</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88</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4</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32</c:v>
                </c:pt>
                <c:pt idx="2">
                  <c:v>7</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89</c:v>
                </c:pt>
                <c:pt idx="2">
                  <c:v>86</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11</c:v>
                </c:pt>
                <c:pt idx="2">
                  <c:v>14</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31</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97</c:v>
                </c:pt>
                <c:pt idx="1">
                  <c:v>97</c:v>
                </c:pt>
                <c:pt idx="2">
                  <c:v>96</c:v>
                </c:pt>
                <c:pt idx="3">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73</c:v>
                </c:pt>
                <c:pt idx="1">
                  <c:v>22</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95</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5</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29</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4667A0DF-DA51-4563-8510-E22FCDEC560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859429A8-FEA2-421D-AEA8-B895CDFEFCF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132F8E0-57E6-4A35-9205-95FE9E7666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5C52051F-1BB6-4211-B63F-D129C9AB87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BC6314BA-87CF-4B57-857C-A742FF79BE9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9CA4541B-75BE-4D20-8543-0664504786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D39134CC-96D8-44A6-A5CC-486E38E6A0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8BB9BF18-3B17-4F70-A8FD-E857C30077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0.88</c:v>
                </c:pt>
                <c:pt idx="3">
                  <c:v>0</c:v>
                </c:pt>
                <c:pt idx="4">
                  <c:v>0.88</c:v>
                </c:pt>
                <c:pt idx="5">
                  <c:v>0.9</c:v>
                </c:pt>
                <c:pt idx="6">
                  <c:v>1</c:v>
                </c:pt>
                <c:pt idx="7">
                  <c:v>0</c:v>
                </c:pt>
                <c:pt idx="8">
                  <c:v>0.64</c:v>
                </c:pt>
                <c:pt idx="9">
                  <c:v>0</c:v>
                </c:pt>
                <c:pt idx="11">
                  <c:v>0.89</c:v>
                </c:pt>
                <c:pt idx="12">
                  <c:v>0.59</c:v>
                </c:pt>
                <c:pt idx="13">
                  <c:v>0.64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60C31935-5D31-4658-A18D-69040C4E233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6686138-A6AD-4BB9-87CA-1BC624C508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A977D15-8F74-4AC1-A9C6-C6132937CE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3D7D9B21-1C8B-476C-936E-3A895D1BA9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EC31E058-E892-4784-8FBA-7728B3DD5EEB}"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FD93B284-CF0C-419D-9C99-ADF2CF8394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C838A3E-D937-4977-8DFC-023F2913CE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42736AE-4693-41E1-9888-4E1FF1D2AE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DD418FA-C4A7-4488-BF31-2B9298601D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0.12</c:v>
                </c:pt>
                <c:pt idx="5">
                  <c:v>9.9999999999999978E-2</c:v>
                </c:pt>
                <c:pt idx="6">
                  <c:v>0</c:v>
                </c:pt>
                <c:pt idx="7">
                  <c:v>1</c:v>
                </c:pt>
                <c:pt idx="8">
                  <c:v>0.36</c:v>
                </c:pt>
                <c:pt idx="9">
                  <c:v>1</c:v>
                </c:pt>
                <c:pt idx="10">
                  <c:v>1</c:v>
                </c:pt>
                <c:pt idx="11">
                  <c:v>0.10999999999999999</c:v>
                </c:pt>
                <c:pt idx="12">
                  <c:v>0.41000000000000003</c:v>
                </c:pt>
                <c:pt idx="13">
                  <c:v>0.36</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88%</c:v>
                  </c:pt>
                  <c:pt idx="4">
                    <c:v>88%</c:v>
                  </c:pt>
                  <c:pt idx="5">
                    <c:v>90%</c:v>
                  </c:pt>
                  <c:pt idx="6">
                    <c:v>100%</c:v>
                  </c:pt>
                  <c:pt idx="8">
                    <c:v>64%</c:v>
                  </c:pt>
                  <c:pt idx="11">
                    <c:v>89%</c:v>
                  </c:pt>
                  <c:pt idx="12">
                    <c:v>59%</c:v>
                  </c:pt>
                  <c:pt idx="13">
                    <c:v>64%</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B5A787C0-2517-47FD-BCE0-915D9E4CF4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16AE096-9C2C-48B8-950C-0F88A0998E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89A3D12-6548-40A2-9551-69D0368377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CB6821E6-A40F-44FB-B467-E7F816D64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F54C011E-7AD5-487E-B11B-2A286D38C0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675943C1-730C-470D-B4DD-59AE7BD75E1F}"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58FE6BAC-F631-443F-AC25-3F992A7D5B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57AEEB8-C727-4F06-801C-FB3E7B7719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B1675347-59D8-4F3F-AB27-0C8970461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E6C9D0E-B7B5-4D51-BBDA-E8D6B9A7C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C767A75-D263-4E0C-9AB6-02A0F5BB82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D8881881-B5EA-4C9A-9D31-5DE710C253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F42B909D-DD66-42A4-8462-66D1962FCA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C19D6A8A-0A22-4059-90F6-FED2F11208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0.89</c:v>
                </c:pt>
                <c:pt idx="2">
                  <c:v>0.84</c:v>
                </c:pt>
                <c:pt idx="3">
                  <c:v>0.75</c:v>
                </c:pt>
                <c:pt idx="4">
                  <c:v>0.64</c:v>
                </c:pt>
                <c:pt idx="5">
                  <c:v>0.82</c:v>
                </c:pt>
                <c:pt idx="7">
                  <c:v>0</c:v>
                </c:pt>
                <c:pt idx="8">
                  <c:v>0.82</c:v>
                </c:pt>
                <c:pt idx="9">
                  <c:v>0.85</c:v>
                </c:pt>
                <c:pt idx="10">
                  <c:v>0.87</c:v>
                </c:pt>
                <c:pt idx="11">
                  <c:v>0.89</c:v>
                </c:pt>
                <c:pt idx="12">
                  <c:v>0.88</c:v>
                </c:pt>
                <c:pt idx="13">
                  <c:v>0.91</c:v>
                </c:pt>
                <c:pt idx="14">
                  <c:v>0.94</c:v>
                </c:pt>
                <c:pt idx="15">
                  <c:v>0.94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06FCEA6-D89B-44AE-B7E2-DDBF87A928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279A6C7-4890-4CCE-830E-5158739143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5FE81801-0003-4BFD-B7DC-5A951CE98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C230B1B4-B341-4D3A-A096-54DEB2E8AD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8963DFDC-2792-4B41-8D00-B3673520CC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AF00F25-EE79-45A6-ADF7-0A3695F2E2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E7166BE-E25D-4A31-930B-09FA49213D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4895258D-0F13-4CAF-863B-91FBB02A9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76D44102-FEE8-4F77-9769-1D9C093E22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E1AEFB1-63E4-4E94-8581-D86084B12C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B8649F3-2ED4-4580-8D9E-9EBCB9B9C1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2D99F5F5-DC9A-4F36-8AD9-E956EA2460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F1F2C42-6872-4861-984A-DBC7B239F2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0.16000000000000003</c:v>
                </c:pt>
                <c:pt idx="3">
                  <c:v>0.25</c:v>
                </c:pt>
                <c:pt idx="4">
                  <c:v>0.36</c:v>
                </c:pt>
                <c:pt idx="5">
                  <c:v>0.18000000000000005</c:v>
                </c:pt>
                <c:pt idx="6">
                  <c:v>1</c:v>
                </c:pt>
                <c:pt idx="7">
                  <c:v>1</c:v>
                </c:pt>
                <c:pt idx="8">
                  <c:v>0.18000000000000005</c:v>
                </c:pt>
                <c:pt idx="9">
                  <c:v>0.15000000000000002</c:v>
                </c:pt>
                <c:pt idx="10">
                  <c:v>0.13</c:v>
                </c:pt>
                <c:pt idx="11">
                  <c:v>0.10999999999999999</c:v>
                </c:pt>
                <c:pt idx="12">
                  <c:v>0.12</c:v>
                </c:pt>
                <c:pt idx="13">
                  <c:v>8.9999999999999969E-2</c:v>
                </c:pt>
                <c:pt idx="14">
                  <c:v>6.0000000000000053E-2</c:v>
                </c:pt>
                <c:pt idx="15">
                  <c:v>6.0000000000000053E-2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89%</c:v>
                  </c:pt>
                  <c:pt idx="2">
                    <c:v>84%</c:v>
                  </c:pt>
                  <c:pt idx="3">
                    <c:v>75%</c:v>
                  </c:pt>
                  <c:pt idx="4">
                    <c:v>64%</c:v>
                  </c:pt>
                  <c:pt idx="5">
                    <c:v>82%</c:v>
                  </c:pt>
                  <c:pt idx="8">
                    <c:v>82%</c:v>
                  </c:pt>
                  <c:pt idx="9">
                    <c:v>85%</c:v>
                  </c:pt>
                  <c:pt idx="10">
                    <c:v>87%</c:v>
                  </c:pt>
                  <c:pt idx="11">
                    <c:v>89%</c:v>
                  </c:pt>
                  <c:pt idx="12">
                    <c:v>88%</c:v>
                  </c:pt>
                  <c:pt idx="13">
                    <c:v>91%</c:v>
                  </c:pt>
                  <c:pt idx="14">
                    <c:v>94%</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491F5A40-D213-40C4-8F84-002C3318EB9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CB4DF19-739C-4E9E-BDEC-9192880243B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B8847674-F827-43C6-A96A-DD6A04D8B99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92C35CD-4256-46D4-823F-EF8D848B85F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1C8C9175-7AC2-45BE-85FC-B9EE2510684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72EC489-9E53-41DC-8246-CFD17504866E}"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CA6132B0-70EE-4005-8EA8-022893D061A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0.88</c:v>
                </c:pt>
                <c:pt idx="3">
                  <c:v>0</c:v>
                </c:pt>
                <c:pt idx="5">
                  <c:v>0.84</c:v>
                </c:pt>
                <c:pt idx="6">
                  <c:v>0.86</c:v>
                </c:pt>
                <c:pt idx="7">
                  <c:v>0.89</c:v>
                </c:pt>
                <c:pt idx="8">
                  <c:v>0.88</c:v>
                </c:pt>
                <c:pt idx="9">
                  <c:v>0.9</c:v>
                </c:pt>
                <c:pt idx="13">
                  <c:v>0.86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E618A585-CF22-4497-8731-2AE74D22260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242C124-4CD3-41D3-8FE1-FB427920DC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9D83DF2-05E4-4AE3-9952-FD7FDECEE0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BBB6EC2-3FD2-4847-A47C-453F05A0DF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FF703AE0-0368-4AD6-BDDE-5F4B459D47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CB812709-C8B9-4DAA-BCB7-F57973D2AF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2833085E-E1F1-42C4-8E46-D58ECEEB47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0.12</c:v>
                </c:pt>
                <c:pt idx="2">
                  <c:v>1</c:v>
                </c:pt>
                <c:pt idx="3">
                  <c:v>1</c:v>
                </c:pt>
                <c:pt idx="4">
                  <c:v>1</c:v>
                </c:pt>
                <c:pt idx="5">
                  <c:v>0.16000000000000003</c:v>
                </c:pt>
                <c:pt idx="6">
                  <c:v>0.14000000000000001</c:v>
                </c:pt>
                <c:pt idx="7">
                  <c:v>0.10999999999999999</c:v>
                </c:pt>
                <c:pt idx="8">
                  <c:v>0.12</c:v>
                </c:pt>
                <c:pt idx="9">
                  <c:v>9.9999999999999978E-2</c:v>
                </c:pt>
                <c:pt idx="10">
                  <c:v>1</c:v>
                </c:pt>
                <c:pt idx="11">
                  <c:v>1</c:v>
                </c:pt>
                <c:pt idx="12">
                  <c:v>1</c:v>
                </c:pt>
                <c:pt idx="13">
                  <c:v>0.14000000000000001</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88%</c:v>
                  </c:pt>
                  <c:pt idx="5">
                    <c:v>84%</c:v>
                  </c:pt>
                  <c:pt idx="6">
                    <c:v>86%</c:v>
                  </c:pt>
                  <c:pt idx="7">
                    <c:v>89%</c:v>
                  </c:pt>
                  <c:pt idx="8">
                    <c:v>88%</c:v>
                  </c:pt>
                  <c:pt idx="9">
                    <c:v>90%</c:v>
                  </c:pt>
                  <c:pt idx="13">
                    <c:v>86%</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33FFB896-003B-4698-BA40-6A58997A4B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C4E492D-BD6E-4FAC-9137-30F8F35817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965799D7-84E5-434C-ADB7-EE3E9D8CD2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7624D9F6-0B82-45EF-8E86-6DFFA6A3EF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70EDC621-94EE-4C94-A5C8-1E78A933E3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70B4382-CBCB-48C4-B27F-8C6B97973D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1659B11B-87EB-45CC-B2B5-1F245B356286}"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32FECB1F-4AB5-47BA-8967-0714C8ED3E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97CBAF8-3D83-4F3C-83EA-D3EEA40EE1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8FD82DB-A1B0-47EE-A183-70EBFF921E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0B6C3E5-3D87-4CBD-B0C5-76F01FDD06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E2798D6-64A3-4C66-A8FD-6E58FDAA7C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B965E8EB-34F6-497B-B1DE-FD809E6E73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7AE213DC-E7F7-4198-AF3A-DE01A02A93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C7F3911-B50E-4EAA-9968-78D12DA9FF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C619F3C-238C-4D9D-8F94-BF45C4BB22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3B932B37-9624-492D-90E5-8DA6121403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0.96</c:v>
                </c:pt>
                <c:pt idx="2">
                  <c:v>0.87</c:v>
                </c:pt>
                <c:pt idx="3">
                  <c:v>0.75</c:v>
                </c:pt>
                <c:pt idx="4">
                  <c:v>0.92</c:v>
                </c:pt>
                <c:pt idx="5">
                  <c:v>0.86</c:v>
                </c:pt>
                <c:pt idx="6">
                  <c:v>0.9</c:v>
                </c:pt>
                <c:pt idx="7">
                  <c:v>0.89</c:v>
                </c:pt>
                <c:pt idx="8">
                  <c:v>0.94</c:v>
                </c:pt>
                <c:pt idx="9">
                  <c:v>0.92</c:v>
                </c:pt>
                <c:pt idx="10">
                  <c:v>0.9</c:v>
                </c:pt>
                <c:pt idx="11">
                  <c:v>0.94</c:v>
                </c:pt>
                <c:pt idx="12">
                  <c:v>0.79</c:v>
                </c:pt>
                <c:pt idx="13">
                  <c:v>0.83</c:v>
                </c:pt>
                <c:pt idx="14">
                  <c:v>0.86</c:v>
                </c:pt>
                <c:pt idx="15">
                  <c:v>0.94</c:v>
                </c:pt>
                <c:pt idx="16">
                  <c:v>0.85</c:v>
                </c:pt>
                <c:pt idx="17">
                  <c:v>0.89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3D79C5F1-F994-4735-B77F-5B21D160CB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3BF08D8-C7E9-4C03-B29B-1F1E81565C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B1782E84-C213-4EBE-BB0A-2BCF4E4E0C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2BCAA7C-D75F-459B-96FB-EAB797E6D2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7BB1C85C-B91F-43DB-8C7D-7C44DF690B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E4782D6-C440-4F0A-B4FA-73EBDEEEE1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060F95C-6DF4-4469-9EEE-6931B29EA5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108FB405-CAF4-4284-8999-F7C8D26007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3007670D-4EB2-47FC-9BF1-90CB7B620D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736B8A0A-064F-4D48-9600-25625A99C9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1FCEA65-1F8D-4F83-ABC9-CCB0B2113F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3FCA689D-F03E-4FD0-B61C-B4D533799F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B8CCCE47-F0B4-449E-B97B-1B0B9BBFEF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18F8E00E-D5B2-4418-A7A0-B74DB04DDE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14E81A5-171F-4C75-961E-D2F42F01B9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AC948E2E-D286-4A38-A6FF-29DA5733C9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ACFA9E28-789F-4E29-BF2C-2121759934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4.0000000000000036E-2</c:v>
                </c:pt>
                <c:pt idx="2">
                  <c:v>0.13</c:v>
                </c:pt>
                <c:pt idx="3">
                  <c:v>0.25</c:v>
                </c:pt>
                <c:pt idx="4">
                  <c:v>7.999999999999996E-2</c:v>
                </c:pt>
                <c:pt idx="5">
                  <c:v>0.14000000000000001</c:v>
                </c:pt>
                <c:pt idx="6">
                  <c:v>9.9999999999999978E-2</c:v>
                </c:pt>
                <c:pt idx="7">
                  <c:v>0.10999999999999999</c:v>
                </c:pt>
                <c:pt idx="8">
                  <c:v>6.0000000000000053E-2</c:v>
                </c:pt>
                <c:pt idx="9">
                  <c:v>7.999999999999996E-2</c:v>
                </c:pt>
                <c:pt idx="10">
                  <c:v>9.9999999999999978E-2</c:v>
                </c:pt>
                <c:pt idx="11">
                  <c:v>6.0000000000000053E-2</c:v>
                </c:pt>
                <c:pt idx="12">
                  <c:v>0.20999999999999996</c:v>
                </c:pt>
                <c:pt idx="13">
                  <c:v>0.17000000000000004</c:v>
                </c:pt>
                <c:pt idx="14">
                  <c:v>0.14000000000000001</c:v>
                </c:pt>
                <c:pt idx="15">
                  <c:v>6.0000000000000053E-2</c:v>
                </c:pt>
                <c:pt idx="16">
                  <c:v>0.15000000000000002</c:v>
                </c:pt>
                <c:pt idx="17">
                  <c:v>0.10999999999999999</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96%</c:v>
                  </c:pt>
                  <c:pt idx="2">
                    <c:v>87%</c:v>
                  </c:pt>
                  <c:pt idx="3">
                    <c:v>75%</c:v>
                  </c:pt>
                  <c:pt idx="4">
                    <c:v>92%</c:v>
                  </c:pt>
                  <c:pt idx="5">
                    <c:v>86%</c:v>
                  </c:pt>
                  <c:pt idx="6">
                    <c:v>90%</c:v>
                  </c:pt>
                  <c:pt idx="7">
                    <c:v>89%</c:v>
                  </c:pt>
                  <c:pt idx="8">
                    <c:v>94%</c:v>
                  </c:pt>
                  <c:pt idx="9">
                    <c:v>92%</c:v>
                  </c:pt>
                  <c:pt idx="10">
                    <c:v>90%</c:v>
                  </c:pt>
                  <c:pt idx="11">
                    <c:v>94%</c:v>
                  </c:pt>
                  <c:pt idx="12">
                    <c:v>79%</c:v>
                  </c:pt>
                  <c:pt idx="13">
                    <c:v>83%</c:v>
                  </c:pt>
                  <c:pt idx="14">
                    <c:v>86%</c:v>
                  </c:pt>
                  <c:pt idx="15">
                    <c:v>94%</c:v>
                  </c:pt>
                  <c:pt idx="16">
                    <c:v>85%</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7C63BEEA-E756-4704-8BDC-12892CAA4C6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03966419-F335-4966-B8C3-08005FACDCE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2668A6F9-CC0D-416E-AC70-D4D1114328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292EAC07-38F2-4EFA-8B90-3E22FDA307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E35B8815-A787-4458-9CD1-75D79C3B0B6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E119FE25-0BBB-4949-8BC5-94BC6D99FDE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B7CE3956-8717-45C2-BBB5-5DC006EFB4C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A2466B37-9E8E-46DC-A590-238AA96752A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B007F03C-146F-43FB-9F47-5C2685EE455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0.88</c:v>
                </c:pt>
                <c:pt idx="3">
                  <c:v>0</c:v>
                </c:pt>
                <c:pt idx="4" formatCode="0%">
                  <c:v>0.87</c:v>
                </c:pt>
                <c:pt idx="5" formatCode="0%">
                  <c:v>0.86</c:v>
                </c:pt>
                <c:pt idx="6" formatCode="0%">
                  <c:v>0.91</c:v>
                </c:pt>
                <c:pt idx="7" formatCode="0%">
                  <c:v>0.83</c:v>
                </c:pt>
                <c:pt idx="8" formatCode="0%">
                  <c:v>0</c:v>
                </c:pt>
                <c:pt idx="9" formatCode="0%">
                  <c:v>0.79</c:v>
                </c:pt>
                <c:pt idx="10" formatCode="0%">
                  <c:v>0.81</c:v>
                </c:pt>
                <c:pt idx="11" formatCode="0%">
                  <c:v>0.8</c:v>
                </c:pt>
                <c:pt idx="12" formatCode="0%">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030B4F72-3B9B-4E05-B4F8-0409B06E89D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C211152E-8458-4318-922F-C77CED0EF3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655E06C5-F3C0-4E63-9FA4-F1CE30F9EC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FE75CF5E-0A9A-4361-B6BF-FF8C4D8EFE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C74CCEB0-326A-4E75-959F-9FB8EB977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26FB4A67-A5B8-4BC5-A45A-1EDA3D7B48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5CF8F201-9A03-41BC-B00E-DCE2B9334B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C29B291E-FDDF-4C90-92A8-1F25FD36BC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F4E68271-5EA8-4F73-B0A9-E95ABEEDAA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7BCCCCA8-A821-47C0-AE9B-6471934712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0.12</c:v>
                </c:pt>
                <c:pt idx="2">
                  <c:v>1</c:v>
                </c:pt>
                <c:pt idx="3">
                  <c:v>1</c:v>
                </c:pt>
                <c:pt idx="4">
                  <c:v>0.13</c:v>
                </c:pt>
                <c:pt idx="5">
                  <c:v>0.14000000000000001</c:v>
                </c:pt>
                <c:pt idx="6">
                  <c:v>8.9999999999999969E-2</c:v>
                </c:pt>
                <c:pt idx="7">
                  <c:v>0.17000000000000004</c:v>
                </c:pt>
                <c:pt idx="8">
                  <c:v>1</c:v>
                </c:pt>
                <c:pt idx="9">
                  <c:v>0.20999999999999996</c:v>
                </c:pt>
                <c:pt idx="10">
                  <c:v>0.18999999999999995</c:v>
                </c:pt>
                <c:pt idx="11">
                  <c:v>0.19999999999999996</c:v>
                </c:pt>
                <c:pt idx="12">
                  <c:v>0.24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88%</c:v>
                  </c:pt>
                  <c:pt idx="4">
                    <c:v>87%</c:v>
                  </c:pt>
                  <c:pt idx="5">
                    <c:v>86%</c:v>
                  </c:pt>
                  <c:pt idx="6">
                    <c:v>91%</c:v>
                  </c:pt>
                  <c:pt idx="7">
                    <c:v>83%</c:v>
                  </c:pt>
                  <c:pt idx="9">
                    <c:v>79%</c:v>
                  </c:pt>
                  <c:pt idx="10">
                    <c:v>81%</c:v>
                  </c:pt>
                  <c:pt idx="11">
                    <c:v>80%</c:v>
                  </c:pt>
                  <c:pt idx="12">
                    <c:v>76%</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BD4B0CBE-2C2C-4FDB-8EC6-11AD394BCB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4D44C388-2240-4C8A-B58A-C06F6AE2D9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6440A919-5E90-411A-89DD-AC67C79855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B7BEAA82-BFFA-420D-BFAC-83BFED7E9F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85F94E58-020B-4480-8AEA-D4F371DD2E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B2D12BC7-6D9F-4F1B-8247-CEFD2F7BBD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EFEAE8EB-E5EB-4C27-81BA-E4BC05FE9B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0.91</c:v>
                </c:pt>
                <c:pt idx="3">
                  <c:v>0.9</c:v>
                </c:pt>
                <c:pt idx="4">
                  <c:v>0.92</c:v>
                </c:pt>
                <c:pt idx="5">
                  <c:v>0.63</c:v>
                </c:pt>
                <c:pt idx="7" formatCode="0%;;">
                  <c:v>0</c:v>
                </c:pt>
                <c:pt idx="8" formatCode="0%;;">
                  <c:v>0.87</c:v>
                </c:pt>
                <c:pt idx="9" formatCode="0%;;">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442266FA-B0D2-4066-9074-FE2AB5A462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23F75F17-1B3C-43C5-B550-C47A4D71EE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BECD58A4-C384-4012-8F08-5AAECD81BD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B82D9F7-B502-4991-B9A8-8A6D238291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6579A651-CF24-4FEF-8249-E0433B747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7E9E0A9A-BF13-43B9-80DC-E091CAD15E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A815E0A2-5B7B-4CCE-9909-B37D725F32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8.9999999999999969E-2</c:v>
                </c:pt>
                <c:pt idx="3">
                  <c:v>9.9999999999999978E-2</c:v>
                </c:pt>
                <c:pt idx="4">
                  <c:v>7.999999999999996E-2</c:v>
                </c:pt>
                <c:pt idx="5">
                  <c:v>0.37</c:v>
                </c:pt>
                <c:pt idx="6">
                  <c:v>1</c:v>
                </c:pt>
                <c:pt idx="7">
                  <c:v>1</c:v>
                </c:pt>
                <c:pt idx="8">
                  <c:v>0.13</c:v>
                </c:pt>
                <c:pt idx="9">
                  <c:v>0.10999999999999999</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89%</c:v>
                  </c:pt>
                  <c:pt idx="2">
                    <c:v>91%</c:v>
                  </c:pt>
                  <c:pt idx="3">
                    <c:v>90%</c:v>
                  </c:pt>
                  <c:pt idx="4">
                    <c:v>92%</c:v>
                  </c:pt>
                  <c:pt idx="5">
                    <c:v>63%</c:v>
                  </c:pt>
                  <c:pt idx="8">
                    <c:v>87%</c:v>
                  </c:pt>
                  <c:pt idx="9">
                    <c:v>89%</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77</c:v>
                </c:pt>
                <c:pt idx="2">
                  <c:v>71</c:v>
                </c:pt>
                <c:pt idx="3">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CD47-4183-8BCF-24119812DCA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23</c:v>
                </c:pt>
                <c:pt idx="2">
                  <c:v>29</c:v>
                </c:pt>
                <c:pt idx="3">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36</c:v>
                </c:pt>
                <c:pt idx="2">
                  <c:v>30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Sheet1!$B$2:$B$46</c:f>
              <c:numCache>
                <c:formatCode>0%</c:formatCode>
                <c:ptCount val="45"/>
                <c:pt idx="0">
                  <c:v>0.39</c:v>
                </c:pt>
                <c:pt idx="1">
                  <c:v>0.56999999999999995</c:v>
                </c:pt>
                <c:pt idx="2">
                  <c:v>0.6</c:v>
                </c:pt>
                <c:pt idx="3">
                  <c:v>0.67</c:v>
                </c:pt>
                <c:pt idx="4">
                  <c:v>0.69</c:v>
                </c:pt>
                <c:pt idx="5">
                  <c:v>0.71</c:v>
                </c:pt>
                <c:pt idx="6">
                  <c:v>0.72</c:v>
                </c:pt>
                <c:pt idx="7">
                  <c:v>0.72</c:v>
                </c:pt>
                <c:pt idx="8">
                  <c:v>0.72</c:v>
                </c:pt>
                <c:pt idx="9">
                  <c:v>0.73</c:v>
                </c:pt>
                <c:pt idx="10">
                  <c:v>0.74</c:v>
                </c:pt>
                <c:pt idx="11">
                  <c:v>0.75</c:v>
                </c:pt>
                <c:pt idx="12">
                  <c:v>0.78</c:v>
                </c:pt>
                <c:pt idx="13">
                  <c:v>0.82</c:v>
                </c:pt>
                <c:pt idx="14">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0.57999999999999996</c:v>
                </c:pt>
                <c:pt idx="1">
                  <c:v>0.23</c:v>
                </c:pt>
                <c:pt idx="2">
                  <c:v>0.1</c:v>
                </c:pt>
                <c:pt idx="3">
                  <c:v>0.18</c:v>
                </c:pt>
                <c:pt idx="4">
                  <c:v>0.03</c:v>
                </c:pt>
                <c:pt idx="5">
                  <c:v>0.31</c:v>
                </c:pt>
                <c:pt idx="6">
                  <c:v>0.23</c:v>
                </c:pt>
                <c:pt idx="7">
                  <c:v>0.03</c:v>
                </c:pt>
                <c:pt idx="8">
                  <c:v>0.08</c:v>
                </c:pt>
                <c:pt idx="9">
                  <c:v>0.04</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76</c:v>
                </c:pt>
                <c:pt idx="2">
                  <c:v>56</c:v>
                </c:pt>
                <c:pt idx="3">
                  <c:v>47</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24</c:v>
                </c:pt>
                <c:pt idx="2">
                  <c:v>44</c:v>
                </c:pt>
                <c:pt idx="3">
                  <c:v>53</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71</c:v>
                </c:pt>
                <c:pt idx="2">
                  <c:v>51</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13</c:v>
                </c:pt>
                <c:pt idx="2">
                  <c:v>25</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27</c:v>
                </c:pt>
                <c:pt idx="2">
                  <c:v>21</c:v>
                </c:pt>
                <c:pt idx="3">
                  <c:v>16</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6203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48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ONE GLOUCESTERSHIRE</a:t>
            </a:r>
            <a:endParaRPr lang="en-GB"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ONE GLOUCESTERSHIRE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ONE GLOUCESTERSHIRE, 21,569</a:t>
            </a:r>
            <a:r>
              <a:rPr lang="en-GB" sz="1600"/>
              <a:t> questionnaires were sent out, and </a:t>
            </a:r>
            <a:r>
              <a:rPr lang="en-GB" sz="1600" b="1">
                <a:solidFill>
                  <a:srgbClr val="005EB8"/>
                </a:solidFill>
              </a:rPr>
              <a:t>8,505</a:t>
            </a:r>
            <a:r>
              <a:rPr lang="en-GB" sz="1600"/>
              <a:t> were returned completed. This represents a response rate of </a:t>
            </a:r>
            <a:r>
              <a:rPr lang="en-GB" sz="1600" b="1">
                <a:solidFill>
                  <a:srgbClr val="005EB8"/>
                </a:solidFill>
              </a:rPr>
              <a:t>39%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1380762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018732"/>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7114660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840139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363343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709506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905920077"/>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(8,394); ICS 2022 (8,136); ICS 2021 (9,701); ICS 2020 (8,342); PCN bases range from 122 to 1,300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2437124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1879031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58660507"/>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82338971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20660757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80389292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1503085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463341048"/>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04533994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09674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560276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93363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89669203"/>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(8,394); PCN bases range from 122 to 1,300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57229105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7855357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0047364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9308909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998284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5677532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7055669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981283807"/>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(8,067); ICS 2022 (7,809); ICS 2021 (9,368); ICS 2020 (8,197); PCN bases range from 113 to 1,248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1051072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1817000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0502699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884846663"/>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79678967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16909580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543859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460732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4152702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802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108399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50660179"/>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(8,067); PCN bases range from 113 to 1,248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1253986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798229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484362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291866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793812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176770405"/>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(8,131); ICS 2022 (7,829); ICS 2021 (9,446); ICS 2020 (8,334); PCN bases range from 114 to 1,250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3591648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0020060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9928855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06492205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83332053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1239515"/>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4398921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4673445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STROUD COTSWOLD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773558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942471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2515951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(8,131); PCN bases range from 114 to 1,250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0754318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434506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35138881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(8,410); PCN bases range from 122 to 1,296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14103500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914795034"/>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228754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5213681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324038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6796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151017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70174967"/>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(4,942); ICS 2022 (4,751); ICS 2021 (5,040); ICS 2020 (3,437); PCN bases range from 81 to 721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039330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519169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826016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6073720"/>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425564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15438050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(36%)</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076738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1914647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SEVERN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672926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530019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4773512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(4,942); PCN bases range from 81 to 721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38531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616795813"/>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918871412"/>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926877904"/>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756760844"/>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748379821"/>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(6,060); ICS 2022 (5,817); ICS 2021 (6,582); PCN bases range from 91 to 929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030172062"/>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4871201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5240375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773798342"/>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42830920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73603435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16560808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63589565"/>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2983988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COTSWOLDS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946098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756444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04569602"/>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(6,060); PCN bases range from 91 to 929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58004591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69091373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90740493"/>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725887212"/>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556893107"/>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(7,413); ICS 2022 (7,093); ICS 2021 (8,369); PCN bases range from 93 to 1,129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243185716"/>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4280416601"/>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8028766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9461949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(8%)</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42020329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437071238"/>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ONE GLOUCESTERSHIRE</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831011339"/>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21211271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2686946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1877628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CHELTENHAM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566136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85047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46511999"/>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(7,413); PCN bases range from 93 to 1,129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95847949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5702313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(702)</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3587546"/>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232811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052877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97267395"/>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49997465"/>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864287605"/>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(7,969); ICS 2022 (7,671); ICS 2021 (8,905); ICS 2020 (7,929); PCN bases range from 115 to 1,213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7462594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32583526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6630000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559376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1800776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42612885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496366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6277554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8827459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773356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043969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9191294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(7,969); PCN bases range from 115 to 1,213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60285895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6862101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510767835"/>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096831815"/>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(7,877); PCN bases range from 114 to 1,217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990045497"/>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94297617"/>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10049088"/>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13605037"/>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41234407"/>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70802023"/>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797613885"/>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(7,667); ICS 2022 (7,425); ICS 2021 (8,710); PCN bases range from 109 to 1,185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9290694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6650430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8789914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31501413"/>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322906327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95725246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829831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9161636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TWNS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2383743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481174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13859300"/>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(7,667); PCN bases range from 109 to 1,185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18485257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3975751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8987345"/>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065848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161276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301065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870919487"/>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(7,101); ICS 2022 (6,807); ICS 2021 (8,443); ICS 2020 (7,800); PCN bases range from 93 to 1,069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9960834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3394343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7054106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03307486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974140170"/>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588918285"/>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928364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5150617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274016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STROUD COTSWOLD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SEVERN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222040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775959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74694809"/>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(7,101); PCN bases range from 93 to 1,069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847525511"/>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527950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057981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207447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09543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77925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42717757"/>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(7,887); ICS 2022 (7,671); ICS 2021 (8,998); ICS 2020 (8,035); PCN bases range from 112 to 1,219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1526452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5526887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8217949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9071072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47367835"/>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41163937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0533381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68266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083456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084245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820498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11528939"/>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(7,759); ICS 2022 (7,530); ICS 2021 (8,807); ICS 2020 (7,981); PCN bases range from 109 to 1,188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721918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3558607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0128669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562199746"/>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033399970"/>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4761771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722183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5705048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4274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010697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383276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5661270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(7,631); ICS 2022 (7,439); ICS 2021 (8,927); ICS 2020 (8,000); PCN bases range from 107 to 1,155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8160294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3041854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8738954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20640736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453354927"/>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0147539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625460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746101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419765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418910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67872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09440922"/>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(3,223); ICS 2022 (3,204); ICS 2021 (3,784); ICS 2020 (3,049); PCN bases range from 44 to 474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7446979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9208459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5473552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8045309"/>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374454410"/>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37970496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839713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5682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784052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830425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337233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40560373"/>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(7,037); ICS 2022 (6,817); ICS 2021 (8,027); ICS 2020 (7,111); PCN bases range from 101 to 1,074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074413723"/>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1611977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8166312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682402736"/>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802917170"/>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66580228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373095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416831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296794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306316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52650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2494026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(7,776); ICS 2022 (7,596); ICS 2021 (8,933); ICS 2020 (7,955); PCN bases range from 109 to 1,200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1950098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6019887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4640924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718358872"/>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175887875"/>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777232271"/>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7519471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4402168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317671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656398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951347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103875503"/>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70064457"/>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(7,803); ICS 2022 (7,594); ICS 2021 (8,939); ICS 2020 (7,882); PCN bases range from 108 to 1,197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129904740"/>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5114796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4335143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8123302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92808738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002981719"/>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 to 4,306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508107409"/>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53 to 7,082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074909104"/>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 to 7,520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172339137"/>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227 to 1,729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61048142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45701006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21009719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38071778"/>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0592563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ONE GLOUCESTERSHIRE</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59605604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67553664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(7,631).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06675320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77163553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2,444</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44443695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856072423"/>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67965653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410 to 2,441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569638049"/>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43 to 2,380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367924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ONE GLOUCESTERSHIRE</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18813640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(7,631).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86481681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497916243"/>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62502969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959362215"/>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293760303"/>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51173632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 to 4,432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340981432"/>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7,205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09804954"/>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1,619 to 5,874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5132003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ONE GLOUCESTERSHIRE</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056041694"/>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(7,631).</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18451751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5373370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2117410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92458170"/>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797019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7647402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294389804"/>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(3,181); ICS 2022 (2,937); ICS 2021 (3,422); ICS 2020 (3,277); PCN bases range from 58 to 523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936021065"/>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052030050"/>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6092989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5691933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934740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45275697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767691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091006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ROSEBANK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ASPEN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GLOUCESTER INNER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CHELTENHAM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FOREST OF DEAN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HADWEN QUEDGELEY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&amp; SOUTH GLOUCESTER (NSG)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CHELTENHAM PERIPHERAL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SEVERN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BERKELEY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 PAUL'S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COTSWOLDS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STROUD COTSWOLD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3719072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821309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9517295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(3,181); PCN bases range from 58 to 523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9399594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52821426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8023461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(1,372)</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20%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2710310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80461487"/>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796734683"/>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(1,247); ICS 2022 (1,178); ICS 2021 (1,327); ICS 2020 (1,341).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144687477"/>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2691173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5874249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4140878096"/>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52221473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3016023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91235081"/>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96803018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2475269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9610511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706456767"/>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644204249"/>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ONE GLOUCESTERSHIRE</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52625035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(1,284); ICS 2022 (1,218); ICS 2021 (1,361); ICS 2020 (1,386).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19643</TotalTime>
  <Words>10185</Words>
  <Application>Microsoft Office PowerPoint</Application>
  <PresentationFormat>Widescreen</PresentationFormat>
  <Paragraphs>1726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2023-07-11T21:42:29Z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