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11" d="100"/>
          <a:sy n="111" d="100"/>
        </p:scale>
        <p:origin x="600" y="8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71</c:v>
                </c:pt>
                <c:pt idx="1">
                  <c:v>73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14</c:v>
                </c:pt>
                <c:pt idx="1">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5.2209319956075494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8.8414875230849663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33</c:v>
                </c:pt>
                <c:pt idx="2">
                  <c:v>14</c:v>
                </c:pt>
                <c:pt idx="3">
                  <c:v>8</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0.55000000000000004</c:v>
                </c:pt>
                <c:pt idx="1">
                  <c:v>0.63</c:v>
                </c:pt>
                <c:pt idx="2">
                  <c:v>0.64</c:v>
                </c:pt>
                <c:pt idx="3">
                  <c:v>0.65</c:v>
                </c:pt>
                <c:pt idx="4">
                  <c:v>0.66</c:v>
                </c:pt>
                <c:pt idx="5">
                  <c:v>0.66</c:v>
                </c:pt>
                <c:pt idx="6">
                  <c:v>0.68</c:v>
                </c:pt>
                <c:pt idx="7">
                  <c:v>0.68</c:v>
                </c:pt>
                <c:pt idx="8">
                  <c:v>0.69</c:v>
                </c:pt>
                <c:pt idx="9">
                  <c:v>0.7</c:v>
                </c:pt>
                <c:pt idx="10">
                  <c:v>0.7</c:v>
                </c:pt>
                <c:pt idx="11">
                  <c:v>0.71</c:v>
                </c:pt>
                <c:pt idx="12">
                  <c:v>0.71</c:v>
                </c:pt>
                <c:pt idx="13">
                  <c:v>0.72</c:v>
                </c:pt>
                <c:pt idx="14">
                  <c:v>0.72</c:v>
                </c:pt>
                <c:pt idx="15">
                  <c:v>0.72</c:v>
                </c:pt>
                <c:pt idx="16">
                  <c:v>0.73</c:v>
                </c:pt>
                <c:pt idx="17">
                  <c:v>0.73</c:v>
                </c:pt>
                <c:pt idx="18">
                  <c:v>0.74</c:v>
                </c:pt>
                <c:pt idx="19">
                  <c:v>0.74</c:v>
                </c:pt>
                <c:pt idx="20">
                  <c:v>0.74</c:v>
                </c:pt>
                <c:pt idx="21">
                  <c:v>0.76</c:v>
                </c:pt>
                <c:pt idx="22">
                  <c:v>0.76</c:v>
                </c:pt>
                <c:pt idx="23">
                  <c:v>0.76</c:v>
                </c:pt>
                <c:pt idx="24">
                  <c:v>0.76</c:v>
                </c:pt>
                <c:pt idx="25">
                  <c:v>0.76</c:v>
                </c:pt>
                <c:pt idx="26">
                  <c:v>0.76</c:v>
                </c:pt>
                <c:pt idx="27">
                  <c:v>0.77</c:v>
                </c:pt>
                <c:pt idx="28">
                  <c:v>0.79</c:v>
                </c:pt>
                <c:pt idx="29">
                  <c:v>0.79</c:v>
                </c:pt>
                <c:pt idx="30">
                  <c:v>0.8</c:v>
                </c:pt>
                <c:pt idx="31">
                  <c:v>0.82</c:v>
                </c:pt>
                <c:pt idx="32">
                  <c:v>0.83</c:v>
                </c:pt>
                <c:pt idx="33">
                  <c:v>0.83</c:v>
                </c:pt>
                <c:pt idx="34">
                  <c:v>0.84</c:v>
                </c:pt>
                <c:pt idx="35">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pt idx="26">
                  <c:v>0.73</c:v>
                </c:pt>
                <c:pt idx="27">
                  <c:v>0.73</c:v>
                </c:pt>
                <c:pt idx="28">
                  <c:v>0.73</c:v>
                </c:pt>
                <c:pt idx="29">
                  <c:v>0.73</c:v>
                </c:pt>
                <c:pt idx="30">
                  <c:v>0.73</c:v>
                </c:pt>
                <c:pt idx="31">
                  <c:v>0.73</c:v>
                </c:pt>
                <c:pt idx="32">
                  <c:v>0.73</c:v>
                </c:pt>
                <c:pt idx="33">
                  <c:v>0.73</c:v>
                </c:pt>
                <c:pt idx="34">
                  <c:v>0.73</c:v>
                </c:pt>
                <c:pt idx="35">
                  <c:v>0.73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0.53</c:v>
                </c:pt>
                <c:pt idx="1">
                  <c:v>0.28000000000000003</c:v>
                </c:pt>
                <c:pt idx="2">
                  <c:v>0.35</c:v>
                </c:pt>
                <c:pt idx="3">
                  <c:v>0.23</c:v>
                </c:pt>
                <c:pt idx="4">
                  <c:v>0.06</c:v>
                </c:pt>
                <c:pt idx="5">
                  <c:v>0.28000000000000003</c:v>
                </c:pt>
                <c:pt idx="6">
                  <c:v>0.11</c:v>
                </c:pt>
                <c:pt idx="7">
                  <c:v>0.23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69</c:v>
                </c:pt>
                <c:pt idx="1">
                  <c:v>50</c:v>
                </c:pt>
                <c:pt idx="2">
                  <c:v>52</c:v>
                </c:pt>
                <c:pt idx="3">
                  <c:v>30</c:v>
                </c:pt>
                <c:pt idx="4">
                  <c:v>9</c:v>
                </c:pt>
                <c:pt idx="5">
                  <c:v>37</c:v>
                </c:pt>
                <c:pt idx="6">
                  <c:v>16</c:v>
                </c:pt>
                <c:pt idx="7">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42</c:v>
                </c:pt>
                <c:pt idx="1">
                  <c:v>15</c:v>
                </c:pt>
                <c:pt idx="2">
                  <c:v>20</c:v>
                </c:pt>
                <c:pt idx="3">
                  <c:v>13</c:v>
                </c:pt>
                <c:pt idx="4">
                  <c:v>1</c:v>
                </c:pt>
                <c:pt idx="5">
                  <c:v>17</c:v>
                </c:pt>
                <c:pt idx="6">
                  <c:v>6</c:v>
                </c:pt>
                <c:pt idx="7">
                  <c:v>13</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47</c:v>
                </c:pt>
                <c:pt idx="1">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21</c:v>
                </c:pt>
                <c:pt idx="1">
                  <c:v>32</c:v>
                </c:pt>
                <c:pt idx="2">
                  <c:v>14</c:v>
                </c:pt>
                <c:pt idx="3">
                  <c:v>20</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0.27</c:v>
                </c:pt>
                <c:pt idx="1">
                  <c:v>0.28999999999999998</c:v>
                </c:pt>
                <c:pt idx="2">
                  <c:v>0.31</c:v>
                </c:pt>
                <c:pt idx="3">
                  <c:v>0.33</c:v>
                </c:pt>
                <c:pt idx="4">
                  <c:v>0.37</c:v>
                </c:pt>
                <c:pt idx="5">
                  <c:v>0.38</c:v>
                </c:pt>
                <c:pt idx="6">
                  <c:v>0.41</c:v>
                </c:pt>
                <c:pt idx="7">
                  <c:v>0.44</c:v>
                </c:pt>
                <c:pt idx="8">
                  <c:v>0.45</c:v>
                </c:pt>
                <c:pt idx="9">
                  <c:v>0.46</c:v>
                </c:pt>
                <c:pt idx="10">
                  <c:v>0.47</c:v>
                </c:pt>
                <c:pt idx="11">
                  <c:v>0.47</c:v>
                </c:pt>
                <c:pt idx="12">
                  <c:v>0.49</c:v>
                </c:pt>
                <c:pt idx="13">
                  <c:v>0.5</c:v>
                </c:pt>
                <c:pt idx="14">
                  <c:v>0.51</c:v>
                </c:pt>
                <c:pt idx="15">
                  <c:v>0.51</c:v>
                </c:pt>
                <c:pt idx="16">
                  <c:v>0.51</c:v>
                </c:pt>
                <c:pt idx="17">
                  <c:v>0.51</c:v>
                </c:pt>
                <c:pt idx="18">
                  <c:v>0.52</c:v>
                </c:pt>
                <c:pt idx="19">
                  <c:v>0.53</c:v>
                </c:pt>
                <c:pt idx="20">
                  <c:v>0.54</c:v>
                </c:pt>
                <c:pt idx="21">
                  <c:v>0.55000000000000004</c:v>
                </c:pt>
                <c:pt idx="22">
                  <c:v>0.55000000000000004</c:v>
                </c:pt>
                <c:pt idx="23">
                  <c:v>0.56000000000000005</c:v>
                </c:pt>
                <c:pt idx="24">
                  <c:v>0.59</c:v>
                </c:pt>
                <c:pt idx="25">
                  <c:v>0.59</c:v>
                </c:pt>
                <c:pt idx="26">
                  <c:v>0.6</c:v>
                </c:pt>
                <c:pt idx="27">
                  <c:v>0.63</c:v>
                </c:pt>
                <c:pt idx="28">
                  <c:v>0.63</c:v>
                </c:pt>
                <c:pt idx="29">
                  <c:v>0.64</c:v>
                </c:pt>
                <c:pt idx="30">
                  <c:v>0.64</c:v>
                </c:pt>
                <c:pt idx="31">
                  <c:v>0.66</c:v>
                </c:pt>
                <c:pt idx="32">
                  <c:v>0.69</c:v>
                </c:pt>
                <c:pt idx="33">
                  <c:v>0.69</c:v>
                </c:pt>
                <c:pt idx="34">
                  <c:v>0.7</c:v>
                </c:pt>
                <c:pt idx="35">
                  <c:v>0.71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26</c:v>
                </c:pt>
                <c:pt idx="1">
                  <c:v>74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44</c:v>
                </c:pt>
                <c:pt idx="1">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21</c:v>
                </c:pt>
                <c:pt idx="1">
                  <c:v>29</c:v>
                </c:pt>
                <c:pt idx="2">
                  <c:v>15</c:v>
                </c:pt>
                <c:pt idx="3">
                  <c:v>20</c:v>
                </c:pt>
                <c:pt idx="4">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0.26</c:v>
                </c:pt>
                <c:pt idx="1">
                  <c:v>0.37</c:v>
                </c:pt>
                <c:pt idx="2">
                  <c:v>0.38</c:v>
                </c:pt>
                <c:pt idx="3">
                  <c:v>0.41</c:v>
                </c:pt>
                <c:pt idx="4">
                  <c:v>0.43</c:v>
                </c:pt>
                <c:pt idx="5">
                  <c:v>0.43</c:v>
                </c:pt>
                <c:pt idx="6">
                  <c:v>0.43</c:v>
                </c:pt>
                <c:pt idx="7">
                  <c:v>0.44</c:v>
                </c:pt>
                <c:pt idx="8">
                  <c:v>0.44</c:v>
                </c:pt>
                <c:pt idx="9">
                  <c:v>0.46</c:v>
                </c:pt>
                <c:pt idx="10">
                  <c:v>0.46</c:v>
                </c:pt>
                <c:pt idx="11">
                  <c:v>0.47</c:v>
                </c:pt>
                <c:pt idx="12">
                  <c:v>0.47</c:v>
                </c:pt>
                <c:pt idx="13">
                  <c:v>0.47</c:v>
                </c:pt>
                <c:pt idx="14">
                  <c:v>0.48</c:v>
                </c:pt>
                <c:pt idx="15">
                  <c:v>0.48</c:v>
                </c:pt>
                <c:pt idx="16">
                  <c:v>0.5</c:v>
                </c:pt>
                <c:pt idx="17">
                  <c:v>0.5</c:v>
                </c:pt>
                <c:pt idx="18">
                  <c:v>0.5</c:v>
                </c:pt>
                <c:pt idx="19">
                  <c:v>0.51</c:v>
                </c:pt>
                <c:pt idx="20">
                  <c:v>0.51</c:v>
                </c:pt>
                <c:pt idx="21">
                  <c:v>0.52</c:v>
                </c:pt>
                <c:pt idx="22">
                  <c:v>0.54</c:v>
                </c:pt>
                <c:pt idx="23">
                  <c:v>0.54</c:v>
                </c:pt>
                <c:pt idx="24">
                  <c:v>0.54</c:v>
                </c:pt>
                <c:pt idx="25">
                  <c:v>0.55000000000000004</c:v>
                </c:pt>
                <c:pt idx="26">
                  <c:v>0.56000000000000005</c:v>
                </c:pt>
                <c:pt idx="27">
                  <c:v>0.56000000000000005</c:v>
                </c:pt>
                <c:pt idx="28">
                  <c:v>0.56000000000000005</c:v>
                </c:pt>
                <c:pt idx="29">
                  <c:v>0.56999999999999995</c:v>
                </c:pt>
                <c:pt idx="30">
                  <c:v>0.57999999999999996</c:v>
                </c:pt>
                <c:pt idx="31">
                  <c:v>0.57999999999999996</c:v>
                </c:pt>
                <c:pt idx="32">
                  <c:v>0.59</c:v>
                </c:pt>
                <c:pt idx="33">
                  <c:v>0.59</c:v>
                </c:pt>
                <c:pt idx="34">
                  <c:v>0.59</c:v>
                </c:pt>
                <c:pt idx="35">
                  <c:v>0.68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41</c:v>
                </c:pt>
                <c:pt idx="1">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0"/>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A03-4718-B683-232ABA5155FB}"/>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42</c:v>
                </c:pt>
                <c:pt idx="1">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24</c:v>
                </c:pt>
                <c:pt idx="2">
                  <c:v>16</c:v>
                </c:pt>
                <c:pt idx="3">
                  <c:v>18</c:v>
                </c:pt>
                <c:pt idx="4">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0.27</c:v>
                </c:pt>
                <c:pt idx="1">
                  <c:v>0.31</c:v>
                </c:pt>
                <c:pt idx="2">
                  <c:v>0.36</c:v>
                </c:pt>
                <c:pt idx="3">
                  <c:v>0.39</c:v>
                </c:pt>
                <c:pt idx="4">
                  <c:v>0.4</c:v>
                </c:pt>
                <c:pt idx="5">
                  <c:v>0.41</c:v>
                </c:pt>
                <c:pt idx="6">
                  <c:v>0.42</c:v>
                </c:pt>
                <c:pt idx="7">
                  <c:v>0.42</c:v>
                </c:pt>
                <c:pt idx="8">
                  <c:v>0.43</c:v>
                </c:pt>
                <c:pt idx="9">
                  <c:v>0.43</c:v>
                </c:pt>
                <c:pt idx="10">
                  <c:v>0.43</c:v>
                </c:pt>
                <c:pt idx="11">
                  <c:v>0.43</c:v>
                </c:pt>
                <c:pt idx="12">
                  <c:v>0.44</c:v>
                </c:pt>
                <c:pt idx="13">
                  <c:v>0.44</c:v>
                </c:pt>
                <c:pt idx="14">
                  <c:v>0.45</c:v>
                </c:pt>
                <c:pt idx="15">
                  <c:v>0.46</c:v>
                </c:pt>
                <c:pt idx="16">
                  <c:v>0.46</c:v>
                </c:pt>
                <c:pt idx="17">
                  <c:v>0.47</c:v>
                </c:pt>
                <c:pt idx="18">
                  <c:v>0.47</c:v>
                </c:pt>
                <c:pt idx="19">
                  <c:v>0.48</c:v>
                </c:pt>
                <c:pt idx="20">
                  <c:v>0.49</c:v>
                </c:pt>
                <c:pt idx="21">
                  <c:v>0.5</c:v>
                </c:pt>
                <c:pt idx="22">
                  <c:v>0.5</c:v>
                </c:pt>
                <c:pt idx="23">
                  <c:v>0.5</c:v>
                </c:pt>
                <c:pt idx="24">
                  <c:v>0.5</c:v>
                </c:pt>
                <c:pt idx="25">
                  <c:v>0.51</c:v>
                </c:pt>
                <c:pt idx="26">
                  <c:v>0.52</c:v>
                </c:pt>
                <c:pt idx="27">
                  <c:v>0.52</c:v>
                </c:pt>
                <c:pt idx="28">
                  <c:v>0.52</c:v>
                </c:pt>
                <c:pt idx="29">
                  <c:v>0.52</c:v>
                </c:pt>
                <c:pt idx="30">
                  <c:v>0.52</c:v>
                </c:pt>
                <c:pt idx="31">
                  <c:v>0.55000000000000004</c:v>
                </c:pt>
                <c:pt idx="32">
                  <c:v>0.55000000000000004</c:v>
                </c:pt>
                <c:pt idx="33">
                  <c:v>0.59</c:v>
                </c:pt>
                <c:pt idx="34">
                  <c:v>0.62</c:v>
                </c:pt>
                <c:pt idx="35">
                  <c:v>0.67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pt idx="27">
                  <c:v>0.47</c:v>
                </c:pt>
                <c:pt idx="28">
                  <c:v>0.47</c:v>
                </c:pt>
                <c:pt idx="29">
                  <c:v>0.47</c:v>
                </c:pt>
                <c:pt idx="30">
                  <c:v>0.47</c:v>
                </c:pt>
                <c:pt idx="31">
                  <c:v>0.47</c:v>
                </c:pt>
                <c:pt idx="32">
                  <c:v>0.47</c:v>
                </c:pt>
                <c:pt idx="33">
                  <c:v>0.47</c:v>
                </c:pt>
                <c:pt idx="34">
                  <c:v>0.47</c:v>
                </c:pt>
                <c:pt idx="35">
                  <c:v>0.47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0.54</c:v>
                </c:pt>
                <c:pt idx="1">
                  <c:v>0.17</c:v>
                </c:pt>
                <c:pt idx="2">
                  <c:v>0.16</c:v>
                </c:pt>
                <c:pt idx="3">
                  <c:v>0.08</c:v>
                </c:pt>
                <c:pt idx="4">
                  <c:v>0.03</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71</c:v>
                </c:pt>
                <c:pt idx="1">
                  <c:v>30</c:v>
                </c:pt>
                <c:pt idx="2">
                  <c:v>40</c:v>
                </c:pt>
                <c:pt idx="3">
                  <c:v>12</c:v>
                </c:pt>
                <c:pt idx="4">
                  <c:v>22</c:v>
                </c:pt>
                <c:pt idx="5">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34</c:v>
                </c:pt>
                <c:pt idx="1">
                  <c:v>8</c:v>
                </c:pt>
                <c:pt idx="2">
                  <c:v>5</c:v>
                </c:pt>
                <c:pt idx="3">
                  <c:v>3</c:v>
                </c:pt>
                <c:pt idx="4">
                  <c:v>0</c:v>
                </c:pt>
                <c:pt idx="5">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0.12</c:v>
                </c:pt>
                <c:pt idx="1">
                  <c:v>0.74</c:v>
                </c:pt>
                <c:pt idx="2">
                  <c:v>0.1</c:v>
                </c:pt>
                <c:pt idx="3">
                  <c:v>0.02</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20</c:v>
                </c:pt>
                <c:pt idx="1">
                  <c:v>88</c:v>
                </c:pt>
                <c:pt idx="2">
                  <c:v>24</c:v>
                </c:pt>
                <c:pt idx="3">
                  <c:v>5</c:v>
                </c:pt>
                <c:pt idx="4">
                  <c:v>19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50</c:v>
                </c:pt>
                <c:pt idx="2">
                  <c:v>1</c:v>
                </c:pt>
                <c:pt idx="3">
                  <c:v>0</c:v>
                </c:pt>
                <c:pt idx="4">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81</c:v>
                </c:pt>
                <c:pt idx="1">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1.5204245695821733E-2"/>
                  <c:y val="-0.11331033137854955"/>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81</c:v>
                </c:pt>
                <c:pt idx="1">
                  <c:v>11</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0.7</c:v>
                </c:pt>
                <c:pt idx="1">
                  <c:v>0.74</c:v>
                </c:pt>
                <c:pt idx="2">
                  <c:v>0.75</c:v>
                </c:pt>
                <c:pt idx="3">
                  <c:v>0.76</c:v>
                </c:pt>
                <c:pt idx="4">
                  <c:v>0.76</c:v>
                </c:pt>
                <c:pt idx="5">
                  <c:v>0.78</c:v>
                </c:pt>
                <c:pt idx="6">
                  <c:v>0.78</c:v>
                </c:pt>
                <c:pt idx="7">
                  <c:v>0.79</c:v>
                </c:pt>
                <c:pt idx="8">
                  <c:v>0.79</c:v>
                </c:pt>
                <c:pt idx="9">
                  <c:v>0.79</c:v>
                </c:pt>
                <c:pt idx="10">
                  <c:v>0.79</c:v>
                </c:pt>
                <c:pt idx="11">
                  <c:v>0.79</c:v>
                </c:pt>
                <c:pt idx="12">
                  <c:v>0.79</c:v>
                </c:pt>
                <c:pt idx="13">
                  <c:v>0.79</c:v>
                </c:pt>
                <c:pt idx="14">
                  <c:v>0.81</c:v>
                </c:pt>
                <c:pt idx="15">
                  <c:v>0.81</c:v>
                </c:pt>
                <c:pt idx="16">
                  <c:v>0.81</c:v>
                </c:pt>
                <c:pt idx="17">
                  <c:v>0.81</c:v>
                </c:pt>
                <c:pt idx="18">
                  <c:v>0.81</c:v>
                </c:pt>
                <c:pt idx="19">
                  <c:v>0.83</c:v>
                </c:pt>
                <c:pt idx="20">
                  <c:v>0.83</c:v>
                </c:pt>
                <c:pt idx="21">
                  <c:v>0.83</c:v>
                </c:pt>
                <c:pt idx="22">
                  <c:v>0.84</c:v>
                </c:pt>
                <c:pt idx="23">
                  <c:v>0.84</c:v>
                </c:pt>
                <c:pt idx="24">
                  <c:v>0.84</c:v>
                </c:pt>
                <c:pt idx="25">
                  <c:v>0.85</c:v>
                </c:pt>
                <c:pt idx="26">
                  <c:v>0.85</c:v>
                </c:pt>
                <c:pt idx="27">
                  <c:v>0.85</c:v>
                </c:pt>
                <c:pt idx="28">
                  <c:v>0.86</c:v>
                </c:pt>
                <c:pt idx="29">
                  <c:v>0.86</c:v>
                </c:pt>
                <c:pt idx="30">
                  <c:v>0.86</c:v>
                </c:pt>
                <c:pt idx="31">
                  <c:v>0.87</c:v>
                </c:pt>
                <c:pt idx="32">
                  <c:v>0.87</c:v>
                </c:pt>
                <c:pt idx="33">
                  <c:v>0.88</c:v>
                </c:pt>
                <c:pt idx="34">
                  <c:v>0.88</c:v>
                </c:pt>
                <c:pt idx="35">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0.81</c:v>
                </c:pt>
                <c:pt idx="1">
                  <c:v>0.81</c:v>
                </c:pt>
                <c:pt idx="2">
                  <c:v>0.81</c:v>
                </c:pt>
                <c:pt idx="3">
                  <c:v>0.81</c:v>
                </c:pt>
                <c:pt idx="4">
                  <c:v>0.81</c:v>
                </c:pt>
                <c:pt idx="5">
                  <c:v>0.81</c:v>
                </c:pt>
                <c:pt idx="6">
                  <c:v>0.81</c:v>
                </c:pt>
                <c:pt idx="7">
                  <c:v>0.81</c:v>
                </c:pt>
                <c:pt idx="8">
                  <c:v>0.81</c:v>
                </c:pt>
                <c:pt idx="9">
                  <c:v>0.81</c:v>
                </c:pt>
                <c:pt idx="10">
                  <c:v>0.81</c:v>
                </c:pt>
                <c:pt idx="11">
                  <c:v>0.81</c:v>
                </c:pt>
                <c:pt idx="12">
                  <c:v>0.81</c:v>
                </c:pt>
                <c:pt idx="13">
                  <c:v>0.81</c:v>
                </c:pt>
                <c:pt idx="14">
                  <c:v>0.81</c:v>
                </c:pt>
                <c:pt idx="15">
                  <c:v>0.81</c:v>
                </c:pt>
                <c:pt idx="16">
                  <c:v>0.81</c:v>
                </c:pt>
                <c:pt idx="17">
                  <c:v>0.81</c:v>
                </c:pt>
                <c:pt idx="18">
                  <c:v>0.81</c:v>
                </c:pt>
                <c:pt idx="19">
                  <c:v>0.81</c:v>
                </c:pt>
                <c:pt idx="20">
                  <c:v>0.81</c:v>
                </c:pt>
                <c:pt idx="21">
                  <c:v>0.81</c:v>
                </c:pt>
                <c:pt idx="22">
                  <c:v>0.81</c:v>
                </c:pt>
                <c:pt idx="23">
                  <c:v>0.81</c:v>
                </c:pt>
                <c:pt idx="24">
                  <c:v>0.81</c:v>
                </c:pt>
                <c:pt idx="25">
                  <c:v>0.81</c:v>
                </c:pt>
                <c:pt idx="26">
                  <c:v>0.81</c:v>
                </c:pt>
                <c:pt idx="27">
                  <c:v>0.81</c:v>
                </c:pt>
                <c:pt idx="28">
                  <c:v>0.81</c:v>
                </c:pt>
                <c:pt idx="29">
                  <c:v>0.81</c:v>
                </c:pt>
                <c:pt idx="30">
                  <c:v>0.81</c:v>
                </c:pt>
                <c:pt idx="31">
                  <c:v>0.81</c:v>
                </c:pt>
                <c:pt idx="32">
                  <c:v>0.81</c:v>
                </c:pt>
                <c:pt idx="33">
                  <c:v>0.81</c:v>
                </c:pt>
                <c:pt idx="34">
                  <c:v>0.81</c:v>
                </c:pt>
                <c:pt idx="35">
                  <c:v>0.81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5.7776133644122485E-2"/>
                  <c:y val="-0.10116993873084783"/>
                </c:manualLayout>
              </c:layout>
              <c:tx>
                <c:rich>
                  <a:bodyPr/>
                  <a:lstStyle/>
                  <a:p>
                    <a:fld id="{87265C3F-114C-409C-AA87-D8EF17F002E9}"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9.1225474174930505E-3"/>
                  <c:y val="-0.11331033137854957"/>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60</c:v>
                </c:pt>
                <c:pt idx="1">
                  <c:v>24</c:v>
                </c:pt>
                <c:pt idx="2">
                  <c:v>7</c:v>
                </c:pt>
                <c:pt idx="3">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0.8</c:v>
                </c:pt>
                <c:pt idx="1">
                  <c:v>0.8</c:v>
                </c:pt>
                <c:pt idx="2">
                  <c:v>0.84</c:v>
                </c:pt>
                <c:pt idx="3">
                  <c:v>0.85</c:v>
                </c:pt>
                <c:pt idx="4">
                  <c:v>0.86</c:v>
                </c:pt>
                <c:pt idx="5">
                  <c:v>0.87</c:v>
                </c:pt>
                <c:pt idx="6">
                  <c:v>0.87</c:v>
                </c:pt>
                <c:pt idx="7">
                  <c:v>0.88</c:v>
                </c:pt>
                <c:pt idx="8">
                  <c:v>0.88</c:v>
                </c:pt>
                <c:pt idx="9">
                  <c:v>0.89</c:v>
                </c:pt>
                <c:pt idx="10">
                  <c:v>0.89</c:v>
                </c:pt>
                <c:pt idx="11">
                  <c:v>0.9</c:v>
                </c:pt>
                <c:pt idx="12">
                  <c:v>0.9</c:v>
                </c:pt>
                <c:pt idx="13">
                  <c:v>0.9</c:v>
                </c:pt>
                <c:pt idx="14">
                  <c:v>0.9</c:v>
                </c:pt>
                <c:pt idx="15">
                  <c:v>0.9</c:v>
                </c:pt>
                <c:pt idx="16">
                  <c:v>0.91</c:v>
                </c:pt>
                <c:pt idx="17">
                  <c:v>0.91</c:v>
                </c:pt>
                <c:pt idx="18">
                  <c:v>0.91</c:v>
                </c:pt>
                <c:pt idx="19">
                  <c:v>0.92</c:v>
                </c:pt>
                <c:pt idx="20">
                  <c:v>0.92</c:v>
                </c:pt>
                <c:pt idx="21">
                  <c:v>0.92</c:v>
                </c:pt>
                <c:pt idx="22">
                  <c:v>0.92</c:v>
                </c:pt>
                <c:pt idx="23">
                  <c:v>0.92</c:v>
                </c:pt>
                <c:pt idx="24">
                  <c:v>0.93</c:v>
                </c:pt>
                <c:pt idx="25">
                  <c:v>0.93</c:v>
                </c:pt>
                <c:pt idx="26">
                  <c:v>0.93</c:v>
                </c:pt>
                <c:pt idx="27">
                  <c:v>0.93</c:v>
                </c:pt>
                <c:pt idx="28">
                  <c:v>0.93</c:v>
                </c:pt>
                <c:pt idx="29">
                  <c:v>0.94</c:v>
                </c:pt>
                <c:pt idx="30">
                  <c:v>0.95</c:v>
                </c:pt>
                <c:pt idx="31">
                  <c:v>0.95</c:v>
                </c:pt>
                <c:pt idx="32">
                  <c:v>0.95</c:v>
                </c:pt>
                <c:pt idx="33">
                  <c:v>0.95</c:v>
                </c:pt>
                <c:pt idx="34">
                  <c:v>0.96</c:v>
                </c:pt>
                <c:pt idx="35">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64</c:v>
                </c:pt>
                <c:pt idx="1">
                  <c:v>68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21</c:v>
                </c:pt>
                <c:pt idx="1">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6.1422729360088843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1126033395102675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32</c:v>
                </c:pt>
                <c:pt idx="2">
                  <c:v>14</c:v>
                </c:pt>
                <c:pt idx="3">
                  <c:v>9</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0.42</c:v>
                </c:pt>
                <c:pt idx="1">
                  <c:v>0.57999999999999996</c:v>
                </c:pt>
                <c:pt idx="2">
                  <c:v>0.59</c:v>
                </c:pt>
                <c:pt idx="3">
                  <c:v>0.59</c:v>
                </c:pt>
                <c:pt idx="4">
                  <c:v>0.62</c:v>
                </c:pt>
                <c:pt idx="5">
                  <c:v>0.62</c:v>
                </c:pt>
                <c:pt idx="6">
                  <c:v>0.63</c:v>
                </c:pt>
                <c:pt idx="7">
                  <c:v>0.64</c:v>
                </c:pt>
                <c:pt idx="8">
                  <c:v>0.64</c:v>
                </c:pt>
                <c:pt idx="9">
                  <c:v>0.64</c:v>
                </c:pt>
                <c:pt idx="10">
                  <c:v>0.64</c:v>
                </c:pt>
                <c:pt idx="11">
                  <c:v>0.65</c:v>
                </c:pt>
                <c:pt idx="12">
                  <c:v>0.65</c:v>
                </c:pt>
                <c:pt idx="13">
                  <c:v>0.65</c:v>
                </c:pt>
                <c:pt idx="14">
                  <c:v>0.66</c:v>
                </c:pt>
                <c:pt idx="15">
                  <c:v>0.66</c:v>
                </c:pt>
                <c:pt idx="16">
                  <c:v>0.67</c:v>
                </c:pt>
                <c:pt idx="17">
                  <c:v>0.67</c:v>
                </c:pt>
                <c:pt idx="18">
                  <c:v>0.68</c:v>
                </c:pt>
                <c:pt idx="19">
                  <c:v>0.68</c:v>
                </c:pt>
                <c:pt idx="20">
                  <c:v>0.69</c:v>
                </c:pt>
                <c:pt idx="21">
                  <c:v>0.7</c:v>
                </c:pt>
                <c:pt idx="22">
                  <c:v>0.7</c:v>
                </c:pt>
                <c:pt idx="23">
                  <c:v>0.7</c:v>
                </c:pt>
                <c:pt idx="24">
                  <c:v>0.72</c:v>
                </c:pt>
                <c:pt idx="25">
                  <c:v>0.73</c:v>
                </c:pt>
                <c:pt idx="26">
                  <c:v>0.73</c:v>
                </c:pt>
                <c:pt idx="27">
                  <c:v>0.73</c:v>
                </c:pt>
                <c:pt idx="28">
                  <c:v>0.74</c:v>
                </c:pt>
                <c:pt idx="29">
                  <c:v>0.75</c:v>
                </c:pt>
                <c:pt idx="30">
                  <c:v>0.76</c:v>
                </c:pt>
                <c:pt idx="31">
                  <c:v>0.76</c:v>
                </c:pt>
                <c:pt idx="32">
                  <c:v>0.8</c:v>
                </c:pt>
                <c:pt idx="33">
                  <c:v>0.8</c:v>
                </c:pt>
                <c:pt idx="34">
                  <c:v>0.81</c:v>
                </c:pt>
                <c:pt idx="35">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59</c:v>
                </c:pt>
                <c:pt idx="1">
                  <c:v>62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41</c:v>
                </c:pt>
                <c:pt idx="1">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0.41</c:v>
                </c:pt>
                <c:pt idx="1">
                  <c:v>0.5</c:v>
                </c:pt>
                <c:pt idx="2">
                  <c:v>0.51</c:v>
                </c:pt>
                <c:pt idx="3">
                  <c:v>0.51</c:v>
                </c:pt>
                <c:pt idx="4">
                  <c:v>0.54</c:v>
                </c:pt>
                <c:pt idx="5">
                  <c:v>0.54</c:v>
                </c:pt>
                <c:pt idx="6">
                  <c:v>0.55000000000000004</c:v>
                </c:pt>
                <c:pt idx="7">
                  <c:v>0.55000000000000004</c:v>
                </c:pt>
                <c:pt idx="8">
                  <c:v>0.56000000000000005</c:v>
                </c:pt>
                <c:pt idx="9">
                  <c:v>0.57999999999999996</c:v>
                </c:pt>
                <c:pt idx="10">
                  <c:v>0.59</c:v>
                </c:pt>
                <c:pt idx="11">
                  <c:v>0.59</c:v>
                </c:pt>
                <c:pt idx="12">
                  <c:v>0.59</c:v>
                </c:pt>
                <c:pt idx="13">
                  <c:v>0.6</c:v>
                </c:pt>
                <c:pt idx="14">
                  <c:v>0.6</c:v>
                </c:pt>
                <c:pt idx="15">
                  <c:v>0.61</c:v>
                </c:pt>
                <c:pt idx="16">
                  <c:v>0.62</c:v>
                </c:pt>
                <c:pt idx="17">
                  <c:v>0.63</c:v>
                </c:pt>
                <c:pt idx="18">
                  <c:v>0.63</c:v>
                </c:pt>
                <c:pt idx="19">
                  <c:v>0.64</c:v>
                </c:pt>
                <c:pt idx="20">
                  <c:v>0.65</c:v>
                </c:pt>
                <c:pt idx="21">
                  <c:v>0.66</c:v>
                </c:pt>
                <c:pt idx="22">
                  <c:v>0.66</c:v>
                </c:pt>
                <c:pt idx="23">
                  <c:v>0.67</c:v>
                </c:pt>
                <c:pt idx="24">
                  <c:v>0.67</c:v>
                </c:pt>
                <c:pt idx="25">
                  <c:v>0.67</c:v>
                </c:pt>
                <c:pt idx="26">
                  <c:v>0.68</c:v>
                </c:pt>
                <c:pt idx="27">
                  <c:v>0.68</c:v>
                </c:pt>
                <c:pt idx="28">
                  <c:v>0.69</c:v>
                </c:pt>
                <c:pt idx="29">
                  <c:v>0.7</c:v>
                </c:pt>
                <c:pt idx="30">
                  <c:v>0.7</c:v>
                </c:pt>
                <c:pt idx="31">
                  <c:v>0.71</c:v>
                </c:pt>
                <c:pt idx="32">
                  <c:v>0.71</c:v>
                </c:pt>
                <c:pt idx="33">
                  <c:v>0.72</c:v>
                </c:pt>
                <c:pt idx="34">
                  <c:v>0.73</c:v>
                </c:pt>
                <c:pt idx="35">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pt idx="32">
                  <c:v>0.62</c:v>
                </c:pt>
                <c:pt idx="33">
                  <c:v>0.62</c:v>
                </c:pt>
                <c:pt idx="34">
                  <c:v>0.62</c:v>
                </c:pt>
                <c:pt idx="35">
                  <c:v>0.62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0.28000000000000003</c:v>
                </c:pt>
                <c:pt idx="1">
                  <c:v>0.64</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41</c:v>
                </c:pt>
                <c:pt idx="1">
                  <c:v>76</c:v>
                </c:pt>
                <c:pt idx="2">
                  <c:v>9</c:v>
                </c:pt>
                <c:pt idx="3">
                  <c:v>1</c:v>
                </c:pt>
                <c:pt idx="4">
                  <c:v>1</c:v>
                </c:pt>
                <c:pt idx="5">
                  <c:v>3</c:v>
                </c:pt>
                <c:pt idx="6">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17</c:v>
                </c:pt>
                <c:pt idx="1">
                  <c:v>50</c:v>
                </c:pt>
                <c:pt idx="2">
                  <c:v>1</c:v>
                </c:pt>
                <c:pt idx="3">
                  <c:v>0</c:v>
                </c:pt>
                <c:pt idx="4">
                  <c:v>0</c:v>
                </c:pt>
                <c:pt idx="5">
                  <c:v>1</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85</c:v>
                </c:pt>
                <c:pt idx="1">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5.5280456424079936E-2"/>
                  <c:y val="-9.0516308229411327E-2"/>
                </c:manualLayout>
              </c:layout>
              <c:tx>
                <c:rich>
                  <a:bodyPr/>
                  <a:lstStyle/>
                  <a:p>
                    <a:fld id="{5FEA4882-03F6-43C8-90F9-6457F93FAE17}"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58</c:v>
                </c:pt>
                <c:pt idx="1">
                  <c:v>27</c:v>
                </c:pt>
                <c:pt idx="2">
                  <c:v>8</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6.7565002296097701E-2"/>
                  <c:y val="-7.543025685784277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28</c:v>
                </c:pt>
                <c:pt idx="2">
                  <c:v>9</c:v>
                </c:pt>
                <c:pt idx="3">
                  <c:v>3</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83</c:v>
                </c:pt>
                <c:pt idx="1">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24</c:v>
                </c:pt>
                <c:pt idx="2">
                  <c:v>18</c:v>
                </c:pt>
                <c:pt idx="3">
                  <c:v>4</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71</c:v>
                </c:pt>
                <c:pt idx="1">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8426818808026643E-2"/>
                  <c:y val="-0.10937387244387205"/>
                </c:manualLayout>
              </c:layout>
              <c:tx>
                <c:rich>
                  <a:bodyPr/>
                  <a:lstStyle/>
                  <a:p>
                    <a:fld id="{842792A7-2385-455D-912C-0D72D0788450}"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37</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8426818808026643E-2"/>
                  <c:y val="-0.10937387244387205"/>
                </c:manualLayout>
              </c:layout>
              <c:tx>
                <c:rich>
                  <a:bodyPr/>
                  <a:lstStyle/>
                  <a:p>
                    <a:fld id="{1DF08F7F-22DC-412E-A60B-809EBE9FCF56}"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32</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0711364680044407E-3"/>
                  <c:y val="-1.131453852867641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32</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36</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EAC124F3-0BF7-4F3C-B95D-318D4BAE7AA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CDECF88A-FD4D-4B97-9F81-432230E4C0E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0B334C50-E329-40BC-ABF1-126406D2E7E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AFE7B73E-9BC9-43A6-BEB8-B6FBE392400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B6E34CFC-6180-4D28-8DBA-8ECC901E415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E1F97062-BE16-47F3-A758-8CFCBBA4E7B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7BF2FE85-B9CE-47B1-A802-8D00366029A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B1B11C6-4425-4871-888D-BD310C9EDDD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864E5FAD-3036-4F6C-953E-7504B4AEB29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1FEAD4AA-075B-4413-A8E3-9673AD067CA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F20F14EB-F122-4B9D-AD36-3F2EE1985F9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059FEDE-66A4-45F5-B461-DD8F0626DE0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AE7F3B7B-0669-4B51-BA4C-8001997840E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B88820C0-0795-4FAC-B8D2-AEC8F5B25EA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9D9AD48C-B565-4E70-8ED7-A6769EC6114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0.84</c:v>
                </c:pt>
                <c:pt idx="3">
                  <c:v>0</c:v>
                </c:pt>
                <c:pt idx="4">
                  <c:v>0.84</c:v>
                </c:pt>
                <c:pt idx="5">
                  <c:v>0.84</c:v>
                </c:pt>
                <c:pt idx="6">
                  <c:v>0.62</c:v>
                </c:pt>
                <c:pt idx="7">
                  <c:v>0.75</c:v>
                </c:pt>
                <c:pt idx="8">
                  <c:v>0.68</c:v>
                </c:pt>
                <c:pt idx="9">
                  <c:v>0</c:v>
                </c:pt>
                <c:pt idx="11">
                  <c:v>0.84</c:v>
                </c:pt>
                <c:pt idx="12">
                  <c:v>0.78</c:v>
                </c:pt>
                <c:pt idx="13">
                  <c:v>0.79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F7A70361-73F6-4BBD-BC6C-09F4279CF4E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2DEE6A3A-356B-441E-B341-5CC91F9F831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4AB0A590-CF8C-452F-B805-2E67CEC485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637BA087-2D5E-42F7-B80F-A5F0F8EFFE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BEB8EF90-F7BE-487E-B70F-DDA73503B8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94F0FFA6-4C1B-4F5E-9494-BE5B29668C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7227CB4D-3342-4890-96C0-5DB3F6BBB2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EF27C2F5-431B-4981-A716-B3E1E2860D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3C4141A1-7FD8-4431-875B-99BFEB9F09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02293A19-6B97-4DAA-91DB-60572737C9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CAFCBC66-8AD3-490D-928C-04188458BB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CB9A9B41-FCC9-48B0-B960-50B4FA5940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364AABE8-AE75-4A6B-AF61-1D17F669EA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BF37C112-7D6F-4921-8E43-C3EEA224F3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63EDF58-1FA3-4642-A609-74F76F8381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011BAA4D-69E2-4786-982E-BC661FE201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EAAD214B-5542-4B02-83FF-49EFAF9B44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0.16000000000000003</c:v>
                </c:pt>
                <c:pt idx="2">
                  <c:v>1</c:v>
                </c:pt>
                <c:pt idx="3">
                  <c:v>1</c:v>
                </c:pt>
                <c:pt idx="4">
                  <c:v>0.16000000000000003</c:v>
                </c:pt>
                <c:pt idx="5">
                  <c:v>0.16000000000000003</c:v>
                </c:pt>
                <c:pt idx="6">
                  <c:v>0.38</c:v>
                </c:pt>
                <c:pt idx="7">
                  <c:v>0.25</c:v>
                </c:pt>
                <c:pt idx="8">
                  <c:v>0.31999999999999995</c:v>
                </c:pt>
                <c:pt idx="9">
                  <c:v>1</c:v>
                </c:pt>
                <c:pt idx="10">
                  <c:v>1</c:v>
                </c:pt>
                <c:pt idx="11">
                  <c:v>0.16000000000000003</c:v>
                </c:pt>
                <c:pt idx="12">
                  <c:v>0.21999999999999997</c:v>
                </c:pt>
                <c:pt idx="13">
                  <c:v>0.20999999999999996</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84%</c:v>
                  </c:pt>
                  <c:pt idx="4">
                    <c:v>84%</c:v>
                  </c:pt>
                  <c:pt idx="5">
                    <c:v>84%</c:v>
                  </c:pt>
                  <c:pt idx="6">
                    <c:v>62%</c:v>
                  </c:pt>
                  <c:pt idx="7">
                    <c:v>75%</c:v>
                  </c:pt>
                  <c:pt idx="8">
                    <c:v>68%</c:v>
                  </c:pt>
                  <c:pt idx="11">
                    <c:v>84%</c:v>
                  </c:pt>
                  <c:pt idx="12">
                    <c:v>78%</c:v>
                  </c:pt>
                  <c:pt idx="13">
                    <c:v>79%</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B6EE0C95-81B3-424A-94B1-B1780A3306EC}"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7C7DACC7-B086-4F1A-B885-2A1981A5FE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4E03BA41-BB93-4CFE-A951-B03148621E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EE1BCDB4-0146-4971-BF43-2B4B6CA270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A47A3E1F-302F-4689-84B7-1F0F5B017C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423D62CB-672E-4F09-B4D1-C64FA047EB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0E316A4F-5CC2-41EC-B172-5508D86FD7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38EF46E9-E7BB-49FC-A6C9-D37AAA7BD874}"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FCB2261B-D641-4FF5-A7C4-7D7894072B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AE4ED9B1-8789-48DE-88F0-8A0062C992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49F3BB39-7A6B-47D1-A161-B0F6FE50DF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13407684-AA52-4DBF-9422-4A0F6720EF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111D2D85-A78A-4F94-9845-393CEF7C10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902A1E91-CA6E-4606-A9B0-8126EBB512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29E4932A-0419-4B6F-8432-6E61ADCCD1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A1833E56-89C2-4B58-ADA5-0A238EDAD4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E0DD9370-8EE2-42F8-8EBF-2ED158D8F4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0.85</c:v>
                </c:pt>
                <c:pt idx="2">
                  <c:v>0.77</c:v>
                </c:pt>
                <c:pt idx="3">
                  <c:v>0.82</c:v>
                </c:pt>
                <c:pt idx="4">
                  <c:v>0.85</c:v>
                </c:pt>
                <c:pt idx="5">
                  <c:v>0.79</c:v>
                </c:pt>
                <c:pt idx="7">
                  <c:v>0</c:v>
                </c:pt>
                <c:pt idx="8">
                  <c:v>0.81</c:v>
                </c:pt>
                <c:pt idx="9">
                  <c:v>0.8</c:v>
                </c:pt>
                <c:pt idx="10">
                  <c:v>0.81</c:v>
                </c:pt>
                <c:pt idx="11">
                  <c:v>0.85</c:v>
                </c:pt>
                <c:pt idx="12">
                  <c:v>0.88</c:v>
                </c:pt>
                <c:pt idx="13">
                  <c:v>0.89</c:v>
                </c:pt>
                <c:pt idx="14">
                  <c:v>0.91</c:v>
                </c:pt>
                <c:pt idx="15">
                  <c:v>0.89</c:v>
                </c:pt>
                <c:pt idx="16">
                  <c:v>0.8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FF7E4D16-2354-4579-A1C4-DA7DDA94C10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6373E61B-042E-46FE-B833-0D06B1D68E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04B4901-492C-4233-9971-424859E1F9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7875F411-0D77-4F65-BFAC-606B09D5E5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2BF23DF0-601E-4B28-A7E1-9A678CB3D9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05C44ED7-7516-4556-BC06-9E08E9D5C7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B3D426B8-9A34-403F-AAA3-D97CE303AE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54F26ACE-6952-4FD6-98EB-AC2743EFAF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F85F54BE-5101-49D5-AB78-E38BA2FC2C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816DB9C3-FC69-4247-9695-80A124AC27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BE4F009F-4AC9-4EE5-AC87-7EF8CDBF06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48A72CB6-D9B1-4E9A-8A2C-66F702ED31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B06E5072-F81D-4AFE-AE8C-19ACB1A0CC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3054990D-E531-480C-86D9-926805D1AD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F1DC14AC-1BDB-4EF8-84C5-301525299F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AF3E6BDB-B744-4B21-A755-81D6BB4309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5672C23F-43D0-4CA8-8230-E7519D5717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0.15000000000000002</c:v>
                </c:pt>
                <c:pt idx="2">
                  <c:v>0.22999999999999998</c:v>
                </c:pt>
                <c:pt idx="3">
                  <c:v>0.18000000000000005</c:v>
                </c:pt>
                <c:pt idx="4">
                  <c:v>0.15000000000000002</c:v>
                </c:pt>
                <c:pt idx="5">
                  <c:v>0.20999999999999996</c:v>
                </c:pt>
                <c:pt idx="6">
                  <c:v>1</c:v>
                </c:pt>
                <c:pt idx="7">
                  <c:v>1</c:v>
                </c:pt>
                <c:pt idx="8">
                  <c:v>0.18999999999999995</c:v>
                </c:pt>
                <c:pt idx="9">
                  <c:v>0.19999999999999996</c:v>
                </c:pt>
                <c:pt idx="10">
                  <c:v>0.18999999999999995</c:v>
                </c:pt>
                <c:pt idx="11">
                  <c:v>0.15000000000000002</c:v>
                </c:pt>
                <c:pt idx="12">
                  <c:v>0.12</c:v>
                </c:pt>
                <c:pt idx="13">
                  <c:v>0.10999999999999999</c:v>
                </c:pt>
                <c:pt idx="14">
                  <c:v>8.9999999999999969E-2</c:v>
                </c:pt>
                <c:pt idx="15">
                  <c:v>0.10999999999999999</c:v>
                </c:pt>
                <c:pt idx="16">
                  <c:v>0.19999999999999996</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85%</c:v>
                  </c:pt>
                  <c:pt idx="2">
                    <c:v>77%</c:v>
                  </c:pt>
                  <c:pt idx="3">
                    <c:v>82%</c:v>
                  </c:pt>
                  <c:pt idx="4">
                    <c:v>85%</c:v>
                  </c:pt>
                  <c:pt idx="5">
                    <c:v>79%</c:v>
                  </c:pt>
                  <c:pt idx="8">
                    <c:v>81%</c:v>
                  </c:pt>
                  <c:pt idx="9">
                    <c:v>80%</c:v>
                  </c:pt>
                  <c:pt idx="10">
                    <c:v>81%</c:v>
                  </c:pt>
                  <c:pt idx="11">
                    <c:v>85%</c:v>
                  </c:pt>
                  <c:pt idx="12">
                    <c:v>88%</c:v>
                  </c:pt>
                  <c:pt idx="13">
                    <c:v>89%</c:v>
                  </c:pt>
                  <c:pt idx="14">
                    <c:v>91%</c:v>
                  </c:pt>
                  <c:pt idx="15">
                    <c:v>89%</c:v>
                  </c:pt>
                  <c:pt idx="16">
                    <c:v>80%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A0DADBEB-2C96-49DB-9C5C-91FADD111B9A}"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AA356661-3B05-47E1-9211-682AA928F48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77542C7C-F2B3-4A4E-BFFF-0CDC5DE4307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A2A5432E-7AFF-4D4F-94F8-8EADDA0E3CF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84EFA709-50A3-4118-ACC7-91E6D5E84B3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C59858CC-DBC7-4368-B520-A139C0D80D5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6D85B301-9AC9-4A67-9808-B20BCA1E769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92741889-C20A-4953-847B-870B653C422C}"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2D4572F3-B2AE-4213-B145-8DE9925AF81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12A31CF5-C4E1-4A61-837E-D044101A1572}"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F273067F-3DA4-4E9C-8386-7787423499B9}"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308D579-61D0-4FF7-BCA3-19DAE1E9297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CFD2EC47-B602-4CB2-BB71-00A89C8C92C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479C6BDD-471B-4BB1-9613-00952A535D5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C32923F-FA97-4EF3-A9CF-B92B5A3F51F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53AE1C98-5D8C-4301-9F45-04F96524A8A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22F4CE24-A67E-4A07-A7D3-BF679099F63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0.84</c:v>
                </c:pt>
                <c:pt idx="3">
                  <c:v>0</c:v>
                </c:pt>
                <c:pt idx="5">
                  <c:v>0.83</c:v>
                </c:pt>
                <c:pt idx="6">
                  <c:v>0.84</c:v>
                </c:pt>
                <c:pt idx="7">
                  <c:v>0.84</c:v>
                </c:pt>
                <c:pt idx="8">
                  <c:v>0.83</c:v>
                </c:pt>
                <c:pt idx="9">
                  <c:v>0.85</c:v>
                </c:pt>
                <c:pt idx="13">
                  <c:v>0.8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FACCF448-8C38-4D90-9742-C6EDA3554CD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6A14FC8C-E3C1-4BF3-8E32-FD3FA6A65A4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8524D296-D386-44ED-98F7-21A7EC7833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AFF8915B-7851-411A-9542-BB4214B1BB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CADF69D0-8973-43A6-A92B-F34514BD35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2642E30D-EF75-4886-BF85-6019BC1F79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9B985B26-B838-4649-869A-B35636C521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B152A621-8B8B-4008-97AE-91680938A6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9B2CB9CB-4055-4F80-B0C2-792B26D9A3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BC198555-AF55-4499-8504-EDD02D52B2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05A2CFC2-683D-4FF1-A4E0-FEB0097CBE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738C6AC4-2E12-435C-AEE6-548FFEBFF0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5D6C4B3C-978C-4271-9511-52E7F4DA90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5489265D-64FE-44BA-9D54-C40DDF0EF4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BC2F1F5-C9AE-4B87-B4F7-570FA76DA3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B0B2D33-BC6D-45A0-8154-CE70E6A6D6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81103813-0013-4B8B-B17D-E07F3C0249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861BFDB5-68E6-433B-9E48-4833B1F2D9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0.16000000000000003</c:v>
                </c:pt>
                <c:pt idx="2">
                  <c:v>1</c:v>
                </c:pt>
                <c:pt idx="3">
                  <c:v>1</c:v>
                </c:pt>
                <c:pt idx="4">
                  <c:v>1</c:v>
                </c:pt>
                <c:pt idx="5">
                  <c:v>0.17000000000000004</c:v>
                </c:pt>
                <c:pt idx="6">
                  <c:v>0.16000000000000003</c:v>
                </c:pt>
                <c:pt idx="7">
                  <c:v>0.16000000000000003</c:v>
                </c:pt>
                <c:pt idx="8">
                  <c:v>0.17000000000000004</c:v>
                </c:pt>
                <c:pt idx="9">
                  <c:v>0.15000000000000002</c:v>
                </c:pt>
                <c:pt idx="10">
                  <c:v>1</c:v>
                </c:pt>
                <c:pt idx="11">
                  <c:v>1</c:v>
                </c:pt>
                <c:pt idx="12">
                  <c:v>1</c:v>
                </c:pt>
                <c:pt idx="13">
                  <c:v>0.19999999999999996</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84%</c:v>
                  </c:pt>
                  <c:pt idx="5">
                    <c:v>83%</c:v>
                  </c:pt>
                  <c:pt idx="6">
                    <c:v>84%</c:v>
                  </c:pt>
                  <c:pt idx="7">
                    <c:v>84%</c:v>
                  </c:pt>
                  <c:pt idx="8">
                    <c:v>83%</c:v>
                  </c:pt>
                  <c:pt idx="9">
                    <c:v>85%</c:v>
                  </c:pt>
                  <c:pt idx="13">
                    <c:v>80%</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90D6DCCF-79F1-40CA-A685-E8EAC0A9C019}"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DBE1CD6C-8D1A-4F09-90A0-A2BB8DE060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8773B461-1E75-43CA-A6CE-A135C71951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E30A6F24-B62B-421F-A6B0-4A0DF67FC6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1D0B3F1C-95C3-46AC-92E7-2075980FBA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5A549901-9BDA-4F36-958D-9412296352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61F776E8-E331-44D2-8814-33D95D08CF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31EE6FB2-8B8C-4D66-A34F-2BEE4ABA1399}"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ED7D284-5BF3-457D-9317-1032CADAE6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CEFCB1D0-BD88-4FD7-809D-2B041C8A5F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42358CC7-576C-4FE3-982D-DB3C5DBE65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08EE440E-BBAE-436D-8470-2EED4636AC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160CB956-E780-439B-868F-BFFD23DE98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86F98408-87A0-433F-AF58-74A4AE08E8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71D27E81-B99B-416B-BEC0-D33A59264E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0CD729A3-3CDE-4FFF-870E-33304E05E5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1EA56976-5D52-40DE-A478-6F53617420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02ACA231-2AE3-47CF-A94D-122EDD1498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0.84</c:v>
                </c:pt>
                <c:pt idx="2">
                  <c:v>0.77</c:v>
                </c:pt>
                <c:pt idx="3">
                  <c:v>0.77</c:v>
                </c:pt>
                <c:pt idx="4">
                  <c:v>0.89</c:v>
                </c:pt>
                <c:pt idx="5">
                  <c:v>0.84</c:v>
                </c:pt>
                <c:pt idx="6">
                  <c:v>0.85</c:v>
                </c:pt>
                <c:pt idx="7">
                  <c:v>0.88</c:v>
                </c:pt>
                <c:pt idx="8">
                  <c:v>0.85</c:v>
                </c:pt>
                <c:pt idx="9">
                  <c:v>0.88</c:v>
                </c:pt>
                <c:pt idx="10">
                  <c:v>0.85</c:v>
                </c:pt>
                <c:pt idx="11">
                  <c:v>0.82</c:v>
                </c:pt>
                <c:pt idx="12">
                  <c:v>0.84</c:v>
                </c:pt>
                <c:pt idx="13">
                  <c:v>0.77</c:v>
                </c:pt>
                <c:pt idx="14">
                  <c:v>0.78</c:v>
                </c:pt>
                <c:pt idx="15">
                  <c:v>0.84</c:v>
                </c:pt>
                <c:pt idx="16">
                  <c:v>0.79</c:v>
                </c:pt>
                <c:pt idx="17">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4C6769A4-5072-420C-89BD-42C2CD4413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0B28974-8862-42BF-BA96-CDB200F76A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DFCE587A-8942-472F-B7F8-BDE663DD7E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F15B08B9-8C92-4A18-8A40-289A43C7C6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EEADE041-ED4E-41B3-8361-C66ADC6DD2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16426232-0587-4F85-8942-61B6212C8F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8B4A6B9F-AE2F-4DD6-8FB1-A24938630E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23B54225-94B2-4F1E-AE77-0710B09084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E753DA5C-0B18-4A8A-9DF9-4A94E97249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2987066A-E8EE-4BB6-B631-4353BBE195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B5EA77C5-4689-442E-A0CC-496671217D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4671601C-BF5C-4DA8-B863-0612F32FFE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7825F95-B109-40FA-9EE5-D446052479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006E4B30-A8AD-46EC-B36A-8C6AD67645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1FC09EE5-1FC8-48CE-8FCB-BEACE58A47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AC3F635E-C6AA-4533-A576-92A52D52C3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29EF588B-B046-4C63-AC66-E77C08F345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DCA4CE20-87F2-4801-8908-F5B9B1F1D8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0.16000000000000003</c:v>
                </c:pt>
                <c:pt idx="2">
                  <c:v>0.22999999999999998</c:v>
                </c:pt>
                <c:pt idx="3">
                  <c:v>0.22999999999999998</c:v>
                </c:pt>
                <c:pt idx="4">
                  <c:v>0.10999999999999999</c:v>
                </c:pt>
                <c:pt idx="5">
                  <c:v>0.16000000000000003</c:v>
                </c:pt>
                <c:pt idx="6">
                  <c:v>0.15000000000000002</c:v>
                </c:pt>
                <c:pt idx="7">
                  <c:v>0.12</c:v>
                </c:pt>
                <c:pt idx="8">
                  <c:v>0.15000000000000002</c:v>
                </c:pt>
                <c:pt idx="9">
                  <c:v>0.12</c:v>
                </c:pt>
                <c:pt idx="10">
                  <c:v>0.15000000000000002</c:v>
                </c:pt>
                <c:pt idx="11">
                  <c:v>0.18000000000000005</c:v>
                </c:pt>
                <c:pt idx="12">
                  <c:v>0.16000000000000003</c:v>
                </c:pt>
                <c:pt idx="13">
                  <c:v>0.22999999999999998</c:v>
                </c:pt>
                <c:pt idx="14">
                  <c:v>0.21999999999999997</c:v>
                </c:pt>
                <c:pt idx="15">
                  <c:v>0.16000000000000003</c:v>
                </c:pt>
                <c:pt idx="16">
                  <c:v>0.20999999999999996</c:v>
                </c:pt>
                <c:pt idx="17">
                  <c:v>0.15000000000000002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84%</c:v>
                  </c:pt>
                  <c:pt idx="2">
                    <c:v>77%</c:v>
                  </c:pt>
                  <c:pt idx="3">
                    <c:v>77%</c:v>
                  </c:pt>
                  <c:pt idx="4">
                    <c:v>89%</c:v>
                  </c:pt>
                  <c:pt idx="5">
                    <c:v>84%</c:v>
                  </c:pt>
                  <c:pt idx="6">
                    <c:v>85%</c:v>
                  </c:pt>
                  <c:pt idx="7">
                    <c:v>88%</c:v>
                  </c:pt>
                  <c:pt idx="8">
                    <c:v>85%</c:v>
                  </c:pt>
                  <c:pt idx="9">
                    <c:v>88%</c:v>
                  </c:pt>
                  <c:pt idx="10">
                    <c:v>85%</c:v>
                  </c:pt>
                  <c:pt idx="11">
                    <c:v>82%</c:v>
                  </c:pt>
                  <c:pt idx="12">
                    <c:v>84%</c:v>
                  </c:pt>
                  <c:pt idx="13">
                    <c:v>77%</c:v>
                  </c:pt>
                  <c:pt idx="14">
                    <c:v>78%</c:v>
                  </c:pt>
                  <c:pt idx="15">
                    <c:v>84%</c:v>
                  </c:pt>
                  <c:pt idx="16">
                    <c:v>79%</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37AA17E2-A9BA-4F2A-832C-32EE5B6E1F2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6A209042-D0B7-4C77-A7A4-FC65D46577D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7238D405-CBE1-45CE-A354-D03BF3190B09}"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4677B2DD-E384-4363-8FB5-6A4EF005825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E188040F-B6C0-4654-AF1F-D1CADE0D7AD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A36132F0-4E54-4575-AC35-22F496922D5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6AAA543B-2867-4635-890F-212584AC4ED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8F77A76A-0C01-4A00-A4FD-583ED926D33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876B8ECF-2C87-44C8-8DD7-C4E7661B972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D3734AB2-BEA4-4C96-9423-0C739BE00926}"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46F56E07-C158-4794-8E76-2144ED80687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83C5AC30-675B-4C58-BFD7-ADF40D8C873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DB9EDA07-B2B2-4FF7-A1CB-02ADBDA270D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95894E47-871A-4561-9B75-2B05F140100A}"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FEBAF5CB-DB98-44FD-BBFD-ACBBA5AC6AC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4A2B60BE-D96A-495E-8889-6CC47DD55C5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0.84</c:v>
                </c:pt>
                <c:pt idx="3">
                  <c:v>0</c:v>
                </c:pt>
                <c:pt idx="4" formatCode="0%">
                  <c:v>0.83</c:v>
                </c:pt>
                <c:pt idx="5" formatCode="0%">
                  <c:v>0.75</c:v>
                </c:pt>
                <c:pt idx="6" formatCode="0%">
                  <c:v>0.86</c:v>
                </c:pt>
                <c:pt idx="7" formatCode="0%">
                  <c:v>0.84</c:v>
                </c:pt>
                <c:pt idx="8" formatCode="0%">
                  <c:v>0.83</c:v>
                </c:pt>
                <c:pt idx="9" formatCode="0%">
                  <c:v>0.87</c:v>
                </c:pt>
                <c:pt idx="10" formatCode="0%">
                  <c:v>0.73</c:v>
                </c:pt>
                <c:pt idx="11" formatCode="0%">
                  <c:v>0.75</c:v>
                </c:pt>
                <c:pt idx="12" formatCode="0%">
                  <c:v>0.77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14428582-84C0-4BF2-8D4C-CFFDCC55814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DB6308E7-E8E6-4FF9-8DBB-985B1D4D873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8B9B1812-8DE4-4855-B8ED-5FC31BFD709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68D11C02-7F4C-40CB-8E29-44296103F0F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D607812E-2512-44A2-A1A4-BCE8751269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2C20DF44-F41B-4C7C-A944-7A6C10494E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A0776296-7522-426E-9CD5-9D233437AD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AB04384B-061E-4A50-A525-790F60BBB5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F9E6EA26-B063-48FB-84FB-E27D743E7E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EA9900F1-6957-4656-8C41-BD8C20C22B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2432FE89-9644-4DBA-A1F0-7BA81C6157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A7A11E07-E922-4F29-B250-9F493A2983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831240C6-7A24-4663-945B-7D2C7F3C30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E00CB4C5-07F3-4497-A1F2-9AFA81D7743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E814859A-9214-45F8-A551-1D614598190D}"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A35E9950-5234-4D32-BA10-064FF323A4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0.17000000000000004</c:v>
                </c:pt>
                <c:pt idx="5">
                  <c:v>0.25</c:v>
                </c:pt>
                <c:pt idx="6">
                  <c:v>0.14000000000000001</c:v>
                </c:pt>
                <c:pt idx="7">
                  <c:v>0.16000000000000003</c:v>
                </c:pt>
                <c:pt idx="8">
                  <c:v>0.17000000000000004</c:v>
                </c:pt>
                <c:pt idx="9">
                  <c:v>0.13</c:v>
                </c:pt>
                <c:pt idx="10">
                  <c:v>0.27</c:v>
                </c:pt>
                <c:pt idx="11">
                  <c:v>0.25</c:v>
                </c:pt>
                <c:pt idx="12">
                  <c:v>0.22999999999999998</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84%</c:v>
                  </c:pt>
                  <c:pt idx="4">
                    <c:v>83%</c:v>
                  </c:pt>
                  <c:pt idx="5">
                    <c:v>75%</c:v>
                  </c:pt>
                  <c:pt idx="6">
                    <c:v>86%</c:v>
                  </c:pt>
                  <c:pt idx="7">
                    <c:v>84%</c:v>
                  </c:pt>
                  <c:pt idx="8">
                    <c:v>83%</c:v>
                  </c:pt>
                  <c:pt idx="9">
                    <c:v>87%</c:v>
                  </c:pt>
                  <c:pt idx="10">
                    <c:v>73%</c:v>
                  </c:pt>
                  <c:pt idx="11">
                    <c:v>75%</c:v>
                  </c:pt>
                  <c:pt idx="12">
                    <c:v>77%</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6EFF5B5E-0C3D-4305-9A2A-B885CA2598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745B7EDD-0D95-47E3-8032-519841193F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BA45DCF7-0568-417C-9FCF-89BE5D2F2E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4A14AA88-8381-4A31-B7D6-581E8C365B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2B8B13EC-C4DB-4933-A199-7FACC9897C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C2E3824E-8F47-4DBF-8061-95F849A069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319BB45B-882E-4C2E-BA9B-CB4A14496D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FDB808E3-F385-48B2-9795-8F06706D8B5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F2D549E4-23F9-4FF5-9723-9FEE7F21C1A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1CFDBB5B-407D-4C84-BF75-210B2566B2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15B81DFF-BCA2-45A1-8037-1077BC70691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561EA3E8-B528-47CE-B0A6-FB4B5B6264E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0.83</c:v>
                </c:pt>
                <c:pt idx="2">
                  <c:v>0.84</c:v>
                </c:pt>
                <c:pt idx="3">
                  <c:v>0.8</c:v>
                </c:pt>
                <c:pt idx="4">
                  <c:v>0.89</c:v>
                </c:pt>
                <c:pt idx="5">
                  <c:v>0.73</c:v>
                </c:pt>
                <c:pt idx="6">
                  <c:v>0.76</c:v>
                </c:pt>
                <c:pt idx="7" formatCode="0%;;">
                  <c:v>0</c:v>
                </c:pt>
                <c:pt idx="8" formatCode="0%;;">
                  <c:v>0</c:v>
                </c:pt>
                <c:pt idx="9" formatCode="0%;;">
                  <c:v>0.82</c:v>
                </c:pt>
                <c:pt idx="10" formatCode="0%;;">
                  <c:v>0.84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2E8D7AEF-9224-4840-B706-BB228D1523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5437D0E3-EF66-4E3A-A697-840FF4126B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6444859E-AFCF-4E2D-9199-169F8E6F51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54EC8331-3943-4416-9A9B-7512D5C5B0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B71EE323-08CA-44E5-91BA-AFF45EDF99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B32C01F6-21EC-4AD5-AB8E-00442D18E2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D39D994B-B27C-4163-8685-A17875B7BF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BF59EF0A-F984-477A-83D5-B03FB7249B4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1981458F-56F1-4F79-BBA6-B5413BC902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FE8A2FF6-5E91-42AC-95C8-8A47421BB3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12FA5B94-3EBF-4EF8-967C-26535668BF4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429B4E1C-3BE3-48B9-B7F4-8FFD912C7E7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8F074A9A-9436-47CA-B9D3-188DBBC51D61}"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5BEF798-D4E2-45A8-B420-4A92E6BC58F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0.16000000000000003</c:v>
                </c:pt>
                <c:pt idx="3">
                  <c:v>0.19999999999999996</c:v>
                </c:pt>
                <c:pt idx="4">
                  <c:v>0.10999999999999999</c:v>
                </c:pt>
                <c:pt idx="5">
                  <c:v>0.27</c:v>
                </c:pt>
                <c:pt idx="6">
                  <c:v>0.24</c:v>
                </c:pt>
                <c:pt idx="8">
                  <c:v>1</c:v>
                </c:pt>
                <c:pt idx="9">
                  <c:v>0.18000000000000005</c:v>
                </c:pt>
                <c:pt idx="10">
                  <c:v>0.16000000000000003</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83%</c:v>
                  </c:pt>
                  <c:pt idx="2">
                    <c:v>84%</c:v>
                  </c:pt>
                  <c:pt idx="3">
                    <c:v>80%</c:v>
                  </c:pt>
                  <c:pt idx="4">
                    <c:v>89%</c:v>
                  </c:pt>
                  <c:pt idx="5">
                    <c:v>73%</c:v>
                  </c:pt>
                  <c:pt idx="6">
                    <c:v>76%</c:v>
                  </c:pt>
                  <c:pt idx="9">
                    <c:v>82%</c:v>
                  </c:pt>
                  <c:pt idx="10">
                    <c:v>84%</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52</c:v>
                </c:pt>
                <c:pt idx="1">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24</c:v>
                </c:pt>
                <c:pt idx="1">
                  <c:v>24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3.0711364680044407E-3"/>
                  <c:y val="0"/>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3.4430583489328528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29</c:v>
                </c:pt>
                <c:pt idx="2">
                  <c:v>23</c:v>
                </c:pt>
                <c:pt idx="3">
                  <c:v>14</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62</c:v>
                </c:pt>
                <c:pt idx="1">
                  <c:v>62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38</c:v>
                </c:pt>
                <c:pt idx="1">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27</c:v>
                </c:pt>
                <c:pt idx="1">
                  <c:v>36</c:v>
                </c:pt>
                <c:pt idx="2">
                  <c:v>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0.52</c:v>
                </c:pt>
                <c:pt idx="1">
                  <c:v>0.54</c:v>
                </c:pt>
                <c:pt idx="2">
                  <c:v>0.54</c:v>
                </c:pt>
                <c:pt idx="3">
                  <c:v>0.54</c:v>
                </c:pt>
                <c:pt idx="4">
                  <c:v>0.55000000000000004</c:v>
                </c:pt>
                <c:pt idx="5">
                  <c:v>0.55000000000000004</c:v>
                </c:pt>
                <c:pt idx="6">
                  <c:v>0.56999999999999995</c:v>
                </c:pt>
                <c:pt idx="7">
                  <c:v>0.57999999999999996</c:v>
                </c:pt>
                <c:pt idx="8">
                  <c:v>0.59</c:v>
                </c:pt>
                <c:pt idx="9">
                  <c:v>0.59</c:v>
                </c:pt>
                <c:pt idx="10">
                  <c:v>0.59</c:v>
                </c:pt>
                <c:pt idx="11">
                  <c:v>0.59</c:v>
                </c:pt>
                <c:pt idx="12">
                  <c:v>0.6</c:v>
                </c:pt>
                <c:pt idx="13">
                  <c:v>0.61</c:v>
                </c:pt>
                <c:pt idx="14">
                  <c:v>0.62</c:v>
                </c:pt>
                <c:pt idx="15">
                  <c:v>0.62</c:v>
                </c:pt>
                <c:pt idx="16">
                  <c:v>0.63</c:v>
                </c:pt>
                <c:pt idx="17">
                  <c:v>0.63</c:v>
                </c:pt>
                <c:pt idx="18">
                  <c:v>0.64</c:v>
                </c:pt>
                <c:pt idx="19">
                  <c:v>0.64</c:v>
                </c:pt>
                <c:pt idx="20">
                  <c:v>0.65</c:v>
                </c:pt>
                <c:pt idx="21">
                  <c:v>0.66</c:v>
                </c:pt>
                <c:pt idx="22">
                  <c:v>0.66</c:v>
                </c:pt>
                <c:pt idx="23">
                  <c:v>0.66</c:v>
                </c:pt>
                <c:pt idx="24">
                  <c:v>0.66</c:v>
                </c:pt>
                <c:pt idx="25">
                  <c:v>0.67</c:v>
                </c:pt>
                <c:pt idx="26">
                  <c:v>0.67</c:v>
                </c:pt>
                <c:pt idx="27">
                  <c:v>0.68</c:v>
                </c:pt>
                <c:pt idx="28">
                  <c:v>0.69</c:v>
                </c:pt>
                <c:pt idx="29">
                  <c:v>0.69</c:v>
                </c:pt>
                <c:pt idx="30">
                  <c:v>0.69</c:v>
                </c:pt>
                <c:pt idx="31">
                  <c:v>0.7</c:v>
                </c:pt>
                <c:pt idx="32">
                  <c:v>0.7</c:v>
                </c:pt>
                <c:pt idx="33">
                  <c:v>0.71</c:v>
                </c:pt>
                <c:pt idx="34">
                  <c:v>0.75</c:v>
                </c:pt>
                <c:pt idx="35">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pt idx="32">
                  <c:v>0.62</c:v>
                </c:pt>
                <c:pt idx="33">
                  <c:v>0.62</c:v>
                </c:pt>
                <c:pt idx="34">
                  <c:v>0.62</c:v>
                </c:pt>
                <c:pt idx="35">
                  <c:v>0.62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0.09</c:v>
                </c:pt>
                <c:pt idx="1">
                  <c:v>0.72</c:v>
                </c:pt>
                <c:pt idx="2">
                  <c:v>0.46</c:v>
                </c:pt>
                <c:pt idx="3">
                  <c:v>0.22</c:v>
                </c:pt>
                <c:pt idx="4">
                  <c:v>0.08</c:v>
                </c:pt>
                <c:pt idx="5">
                  <c:v>0.19</c:v>
                </c:pt>
                <c:pt idx="6">
                  <c:v>0.02</c:v>
                </c:pt>
                <c:pt idx="7">
                  <c:v>0.03</c:v>
                </c:pt>
                <c:pt idx="8">
                  <c:v>0.13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15</c:v>
                </c:pt>
                <c:pt idx="1">
                  <c:v>82</c:v>
                </c:pt>
                <c:pt idx="2">
                  <c:v>59</c:v>
                </c:pt>
                <c:pt idx="3">
                  <c:v>32</c:v>
                </c:pt>
                <c:pt idx="4">
                  <c:v>11</c:v>
                </c:pt>
                <c:pt idx="5">
                  <c:v>30</c:v>
                </c:pt>
                <c:pt idx="6">
                  <c:v>5</c:v>
                </c:pt>
                <c:pt idx="7">
                  <c:v>5</c:v>
                </c:pt>
                <c:pt idx="8">
                  <c:v>22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60</c:v>
                </c:pt>
                <c:pt idx="2">
                  <c:v>33</c:v>
                </c:pt>
                <c:pt idx="3">
                  <c:v>13</c:v>
                </c:pt>
                <c:pt idx="4">
                  <c:v>5</c:v>
                </c:pt>
                <c:pt idx="5">
                  <c:v>10</c:v>
                </c:pt>
                <c:pt idx="6">
                  <c:v>1</c:v>
                </c:pt>
                <c:pt idx="7">
                  <c:v>1</c:v>
                </c:pt>
                <c:pt idx="8">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c:v>
                </c:pt>
                <c:pt idx="1">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4.6067047020066615E-2"/>
                  <c:y val="-9.8059333915195598E-2"/>
                </c:manualLayout>
              </c:layout>
              <c:tx>
                <c:rich>
                  <a:bodyPr/>
                  <a:lstStyle/>
                  <a:p>
                    <a:fld id="{417972B8-23DC-4A64-AD1C-87EE43EBBBE3}"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51</c:v>
                </c:pt>
                <c:pt idx="1">
                  <c:v>38</c:v>
                </c:pt>
                <c:pt idx="2">
                  <c:v>9</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0.81</c:v>
                </c:pt>
                <c:pt idx="1">
                  <c:v>0.82</c:v>
                </c:pt>
                <c:pt idx="2">
                  <c:v>0.84</c:v>
                </c:pt>
                <c:pt idx="3">
                  <c:v>0.86</c:v>
                </c:pt>
                <c:pt idx="4">
                  <c:v>0.86</c:v>
                </c:pt>
                <c:pt idx="5">
                  <c:v>0.86</c:v>
                </c:pt>
                <c:pt idx="6">
                  <c:v>0.86</c:v>
                </c:pt>
                <c:pt idx="7">
                  <c:v>0.86</c:v>
                </c:pt>
                <c:pt idx="8">
                  <c:v>0.87</c:v>
                </c:pt>
                <c:pt idx="9">
                  <c:v>0.87</c:v>
                </c:pt>
                <c:pt idx="10">
                  <c:v>0.88</c:v>
                </c:pt>
                <c:pt idx="11">
                  <c:v>0.88</c:v>
                </c:pt>
                <c:pt idx="12">
                  <c:v>0.88</c:v>
                </c:pt>
                <c:pt idx="13">
                  <c:v>0.88</c:v>
                </c:pt>
                <c:pt idx="14">
                  <c:v>0.88</c:v>
                </c:pt>
                <c:pt idx="15">
                  <c:v>0.89</c:v>
                </c:pt>
                <c:pt idx="16">
                  <c:v>0.89</c:v>
                </c:pt>
                <c:pt idx="17">
                  <c:v>0.89</c:v>
                </c:pt>
                <c:pt idx="18">
                  <c:v>0.89</c:v>
                </c:pt>
                <c:pt idx="19">
                  <c:v>0.9</c:v>
                </c:pt>
                <c:pt idx="20">
                  <c:v>0.9</c:v>
                </c:pt>
                <c:pt idx="21">
                  <c:v>0.91</c:v>
                </c:pt>
                <c:pt idx="22">
                  <c:v>0.91</c:v>
                </c:pt>
                <c:pt idx="23">
                  <c:v>0.91</c:v>
                </c:pt>
                <c:pt idx="24">
                  <c:v>0.91</c:v>
                </c:pt>
                <c:pt idx="25">
                  <c:v>0.91</c:v>
                </c:pt>
                <c:pt idx="26">
                  <c:v>0.91</c:v>
                </c:pt>
                <c:pt idx="27">
                  <c:v>0.91</c:v>
                </c:pt>
                <c:pt idx="28">
                  <c:v>0.91</c:v>
                </c:pt>
                <c:pt idx="29">
                  <c:v>0.91</c:v>
                </c:pt>
                <c:pt idx="30">
                  <c:v>0.91</c:v>
                </c:pt>
                <c:pt idx="31">
                  <c:v>0.92</c:v>
                </c:pt>
                <c:pt idx="32">
                  <c:v>0.92</c:v>
                </c:pt>
                <c:pt idx="33">
                  <c:v>0.92</c:v>
                </c:pt>
                <c:pt idx="34">
                  <c:v>0.93</c:v>
                </c:pt>
                <c:pt idx="35">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74</c:v>
                </c:pt>
                <c:pt idx="1">
                  <c:v>77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13</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3.6853637616053286E-2"/>
                  <c:y val="-0.1018308467580877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5.7703510550804697E-3"/>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33</c:v>
                </c:pt>
                <c:pt idx="2">
                  <c:v>13</c:v>
                </c:pt>
                <c:pt idx="3">
                  <c:v>5</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SOUTH EAST LONDON INTEGRATED CARE SYSTEM</a:t>
            </a:r>
            <a:endParaRPr lang="en-GB" sz="30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SOUTH EAST LONDON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SOUTH EAST LONDON INTEGRATED CARE SYSTEM, 104,069</a:t>
            </a:r>
            <a:r>
              <a:rPr lang="en-GB" sz="1600"/>
              <a:t> questionnaires were sent out, and </a:t>
            </a:r>
            <a:r>
              <a:rPr lang="en-GB" sz="1600" b="1">
                <a:solidFill>
                  <a:srgbClr val="005EB8"/>
                </a:solidFill>
              </a:rPr>
              <a:t>21,552</a:t>
            </a:r>
            <a:r>
              <a:rPr lang="en-GB" sz="1600"/>
              <a:t> were returned completed. This represents a response rate of </a:t>
            </a:r>
            <a:r>
              <a:rPr lang="en-GB" sz="1600" b="1">
                <a:solidFill>
                  <a:srgbClr val="005EB8"/>
                </a:solidFill>
              </a:rPr>
              <a:t>21%</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dec="http://schemas.microsoft.com/office/drawing/2017/decorative"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EAST LONDON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104,069</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21,552</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21%</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73%</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53%</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77%</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68%</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10,537;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19,242;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6,344;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20,907;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21,445;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EAST LONDON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104,069</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21,552</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21%</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92%</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81%</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62%</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90%</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9,660;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20,098;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19,824;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19,175;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20,095;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1686798"/>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9768974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0262544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565865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4847368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090324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380116583"/>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(21,150); ICS 2025 (21,445); PCN bases range from 170 to 1,955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29824481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4841879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206721430"/>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723251922"/>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90638888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SOUTH EAST LONDON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449996125"/>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94336662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142602442"/>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06333992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4085470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20054100"/>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CLOCKTOWER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LAMBETH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ELTHAM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VALENTINE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STOCKWELLBEING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350027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28637228"/>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(21,445); PCN bases range from 170 to 1,955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96640189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1680862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SOUTH EAST LONDON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178086087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14772629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(21,383); PCN bases range from 171 to 1,941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25808840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723804210"/>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SOUTH EAST LONDON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35536269"/>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67130399"/>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7063209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54044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41778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939861381"/>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(19,981); ICS 2025 (20,117); PCN bases range from 161 to 1,844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5144946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5211035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41648361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703124208"/>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245921984"/>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975990844"/>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SOUTH EAST LONDON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167247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73668337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17063276"/>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RIVERVIEW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ELTHAM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STREATHAM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STOCKWELLBEING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9495955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644235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50960192"/>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(20,117); PCN bases range from 161 to 1,844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98452496"/>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98960417"/>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354893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805355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031323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395264281"/>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(11,356); ICS 2025 (12,257); PCN bases range from 93 to 1,022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0646695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5352725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1187594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175560215"/>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990497390"/>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SOUTH EAST LONDON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75129528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7918435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80846055"/>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FROGNAL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VALENTINE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CLAPHAM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APL BEXLEY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409201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834380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1711931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(12,257); PCN bases range from 93 to 1,022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739051055"/>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5900340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072502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3465874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612808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065263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81650992"/>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(8,285); ICS 2025 (9,907); PCN bases range from 82 to 918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3154616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7302833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1113026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005732429"/>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273218529"/>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SOUTH EAST LONDON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1359601019"/>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9351400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77078437"/>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BROMLEY CONNECT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VALENTINE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ELTHAM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THE CRAYS COLLABORATIVE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APL BEXLEY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3429303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092519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5609275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(9,907); PCN bases range from 82 to 918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53788616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74406729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69614853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(20,799); PCN bases range from 165 to 1,888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81450850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039910650"/>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EAST LONDON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72565954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8740724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(12,008); PCN bases range from 74 to 1,173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34791025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140765903"/>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EAST LONDON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1145738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0416019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824053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8281622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721441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79081828"/>
              </p:ext>
            </p:extLst>
          </p:nvPr>
        </p:nvGraphicFramePr>
        <p:xfrm>
          <a:off x="373761" y="571439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(19,178); ICS 2025 (19,824); PCN bases range from 150 to 1,805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1600356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2518341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2234833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833131904"/>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463779914"/>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783066572"/>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1846649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3352234"/>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SOUTHWARK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HAYES WICK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FIVEWAYS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CROXTED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0225865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826875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8752097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(19,824); PCN bases range from 150 to 1,805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6678197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3238628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3190650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0703904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4786336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407176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049592639"/>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(14,735); ICS 2025 (15,311); PCN bases range from 100 to 1,360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155710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8603606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40335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78192361"/>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930584605"/>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61493126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9000488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49257736"/>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FIVE ELMS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HAYES WICK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ORPINGTON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CLAPHAM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782035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210917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4859871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(15,311); PCN bases range from 100 to 1,360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10346002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457102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491765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8762237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730296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088401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82451729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(20,628); ICS 2025 (20,907); PCN bases range from 167 to 1,902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5055025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461124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4097054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558576180"/>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620741840"/>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29085992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594501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21768205"/>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UNITY (GREENWICH)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HERITAGE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BEXLEY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CROXTED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9069861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202365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8710141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(20,907); PCN bases range from 167 to 1,902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76792964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415134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3896406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624760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442555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768721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44269432"/>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(18,245); ICS 2025 (18,564); PCN bases range from 142 to 1,688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3015153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709441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2901423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053829"/>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160348318"/>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826192203"/>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6058378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17770506"/>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SOUTHWARK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FIVE ELMS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APL BEXLEY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SOUTHWARK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BRIXTON AND CLAPHAM PARK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0241883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8178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41634771"/>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(18,564); PCN bases range from 142 to 1,688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97817196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410361601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411194405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2059950537"/>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476891749"/>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(20,553); PCN bases range from 162 to 1,888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8548404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9442590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858207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3622955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906912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37095892"/>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(19,906); ICS 2025 (20,329); PCN bases range from 162 to 1,863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0952468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6138239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9244672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81323190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410941906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77489180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5234662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7229611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944164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014008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9661504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14746328"/>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(19,864); ICS 2025 (20,306); PCN bases range from 163 to 1,853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5466998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0566935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9538244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31636165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72295409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249106952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039391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582961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709822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495681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7889756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4622451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(15,458); ICS 2025 (15,986); PCN bases range from 131 to 1,466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1230795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6996518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4084078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72975129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63632277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27364584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7667113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9516032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467589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441622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948677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2490522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(19,196); ICS 2025 (19,666); PCN bases range from 157 to 1,797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6405068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901871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2073600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4089950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35640301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08143014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8898856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7512217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941870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816792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972621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4865314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(19,664); ICS 2025 (20,095); PCN bases range from 159 to 1,846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0422475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8540451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536340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61054425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421218471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58128742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075600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7139828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299369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487193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633811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8885434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(18,722); ICS 2025 (19,175); PCN bases range from 152 to 1,755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6318240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6773794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6296174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23381628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374932657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405466499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483321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898319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649460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12693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89516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3610789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(19,777); ICS 2025 (20,098); PCN bases range from 161 to 1,835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8841802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7455427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1910424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40154893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261650341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295071104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50576306"/>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35 to 11,902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77862963"/>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311 to 17,412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540099359"/>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148 to 19,762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720842910"/>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199 to 4,611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02582333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864614468"/>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608552705"/>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475291301"/>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9037880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EAST LONDON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4052628745"/>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158911833"/>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(20,306).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707358909"/>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469851489"/>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7,181</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104905935"/>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2,631 to 6,803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91485643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74206758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150 to 6,376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329030810"/>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4154960575"/>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(20,306).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256552810"/>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SOUTH EAST LONDON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8818892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915394135"/>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26794828"/>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99637495"/>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359480912"/>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69 to 10,380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797922176"/>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423 to 12,262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881421771"/>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3,067 to 17,062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1030024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EAST LONDON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775031738"/>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(20,306).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34253176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963908247"/>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1176114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2231129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49220770"/>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(6,396). ICS 2025 (6,344);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756668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4054342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6234369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300524882"/>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40495693"/>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99357170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75022693"/>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4203962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6527405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4359770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2524950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714425690"/>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(8,797); ICS 2025 (9,660); PCN bases range from 76 to 878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798858577"/>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204425393"/>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0253055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42833126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0440934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12644111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1268175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5110169"/>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CRAYS COLLABORATIVE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ELTHAM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PENGE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BRIXTON AND CLAPHAM PARK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82476869"/>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05060972"/>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(9,660); PCN bases range from 76 to 878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20026828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14259168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28004796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610178531"/>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(21,423); PCN bases range from 169 to 1,951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78059325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4086235849"/>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9887648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0188717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018431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060249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222959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855132793"/>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(18,987); ICS 2025 (19,242); PCN bases range from 152 to 1,756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507970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8187366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8894975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232500940"/>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546989108"/>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52835031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302213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19107462"/>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HERITAGE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SEVENFIELDS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RIVERVIEW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LAMBETH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AT MEDICS STREATHAM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945383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90515564"/>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(19,242); PCN bases range from 152 to 1,756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7206774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8434322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1855473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702534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242125999"/>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(10,256). ICS 2025 (10,537);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474397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3525714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527740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406070894"/>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98812475"/>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182002228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2242925286"/>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office/2006/documentManagement/types"/>
    <ds:schemaRef ds:uri="http://purl.org/dc/dcmitype/"/>
    <ds:schemaRef ds:uri="http://schemas.microsoft.com/office/2006/metadata/properties"/>
    <ds:schemaRef ds:uri="http://schemas.openxmlformats.org/package/2006/metadata/core-properties"/>
    <ds:schemaRef ds:uri="http://www.w3.org/XML/1998/namespace"/>
    <ds:schemaRef ds:uri="http://purl.org/dc/elements/1.1/"/>
    <ds:schemaRef ds:uri="57b21b79-5d32-4c3c-9402-b397da5c7a71"/>
    <ds:schemaRef ds:uri="http://purl.org/dc/terms/"/>
    <ds:schemaRef ds:uri="http://schemas.microsoft.com/office/infopath/2007/PartnerControls"/>
    <ds:schemaRef ds:uri="c143a6c5-5942-4b69-8d61-fb579588568f"/>
  </ds:schemaRefs>
</ds:datastoreItem>
</file>

<file path=customXml/itemProps2.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3071</TotalTime>
  <Words>9695</Words>
  <Application>Microsoft Office PowerPoint</Application>
  <PresentationFormat>Widescreen</PresentationFormat>
  <Paragraphs>1902</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1192</cp:revision>
  <dcterms:created xsi:type="dcterms:W3CDTF">2020-01-09T15:19:38Z</dcterms:created>
  <dcterms:modified xsi:type="dcterms:W3CDTF">2025-07-08T16:14:48Z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