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32</c:v>
                </c:pt>
                <c:pt idx="2">
                  <c:v>8</c:v>
                </c:pt>
                <c:pt idx="3">
                  <c:v>3</c:v>
                </c:pt>
                <c:pt idx="4">
                  <c:v>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88</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5</c:v>
                </c:pt>
                <c:pt idx="1">
                  <c:v>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636352"/>
        <c:axId val="35637888"/>
      </c:lineChart>
      <c:catAx>
        <c:axId val="356363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637888"/>
        <c:crosses val="autoZero"/>
        <c:auto val="1"/>
        <c:lblAlgn val="ctr"/>
        <c:lblOffset val="100"/>
        <c:noMultiLvlLbl val="0"/>
      </c:catAx>
      <c:valAx>
        <c:axId val="356378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6363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9"/>
                <c:pt idx="0">
                  <c:v>BLANDFORD PCN</c:v>
                </c:pt>
                <c:pt idx="1">
                  <c:v>SHORE MEDICAL PCN</c:v>
                </c:pt>
                <c:pt idx="2">
                  <c:v>NORTH BOURNEMOUTH PCN</c:v>
                </c:pt>
                <c:pt idx="3">
                  <c:v>BOURNEMOUTH EAST COLLABORATIVE PCN</c:v>
                </c:pt>
                <c:pt idx="4">
                  <c:v>WEYMOUTH &amp; PORTLAND PCN</c:v>
                </c:pt>
                <c:pt idx="5">
                  <c:v>THE VALE PCN</c:v>
                </c:pt>
                <c:pt idx="6">
                  <c:v>CHRISTCHURCH PCN</c:v>
                </c:pt>
                <c:pt idx="7">
                  <c:v>SOUTH COASTAL MEDICAL GROUP PCN</c:v>
                </c:pt>
                <c:pt idx="8">
                  <c:v>ICS</c:v>
                </c:pt>
                <c:pt idx="9">
                  <c:v>JURASSIC COAST PCN</c:v>
                </c:pt>
                <c:pt idx="10">
                  <c:v>PURBECK PCN</c:v>
                </c:pt>
                <c:pt idx="11">
                  <c:v>CENTRAL BOURNEMOUTH PCN</c:v>
                </c:pt>
                <c:pt idx="12">
                  <c:v>POOLE BAY &amp; BOURNEMOUTH PCN</c:v>
                </c:pt>
                <c:pt idx="13">
                  <c:v>POOLE NORTH PCN</c:v>
                </c:pt>
                <c:pt idx="14">
                  <c:v>CRANE VALLEY PCN</c:v>
                </c:pt>
                <c:pt idx="15">
                  <c:v>WIMBORNE &amp; FERNDOWN PCN</c:v>
                </c:pt>
                <c:pt idx="16">
                  <c:v>POOLE CENTRAL PCN</c:v>
                </c:pt>
                <c:pt idx="17">
                  <c:v>MID DORSET PCN</c:v>
                </c:pt>
                <c:pt idx="18">
                  <c:v>SHERBORNE AREA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19"/>
                <c:pt idx="0">
                  <c:v>BLANDFORD PCN</c:v>
                </c:pt>
                <c:pt idx="1">
                  <c:v>SHORE MEDICAL PCN</c:v>
                </c:pt>
                <c:pt idx="2">
                  <c:v>NORTH BOURNEMOUTH PCN</c:v>
                </c:pt>
                <c:pt idx="3">
                  <c:v>BOURNEMOUTH EAST COLLABORATIVE PCN</c:v>
                </c:pt>
                <c:pt idx="4">
                  <c:v>WEYMOUTH &amp; PORTLAND PCN</c:v>
                </c:pt>
                <c:pt idx="5">
                  <c:v>THE VALE PCN</c:v>
                </c:pt>
                <c:pt idx="6">
                  <c:v>CHRISTCHURCH PCN</c:v>
                </c:pt>
                <c:pt idx="7">
                  <c:v>SOUTH COASTAL MEDICAL GROUP PCN</c:v>
                </c:pt>
                <c:pt idx="8">
                  <c:v>ICS</c:v>
                </c:pt>
                <c:pt idx="9">
                  <c:v>JURASSIC COAST PCN</c:v>
                </c:pt>
                <c:pt idx="10">
                  <c:v>PURBECK PCN</c:v>
                </c:pt>
                <c:pt idx="11">
                  <c:v>CENTRAL BOURNEMOUTH PCN</c:v>
                </c:pt>
                <c:pt idx="12">
                  <c:v>POOLE BAY &amp; BOURNEMOUTH PCN</c:v>
                </c:pt>
                <c:pt idx="13">
                  <c:v>POOLE NORTH PCN</c:v>
                </c:pt>
                <c:pt idx="14">
                  <c:v>CRANE VALLEY PCN</c:v>
                </c:pt>
                <c:pt idx="15">
                  <c:v>WIMBORNE &amp; FERNDOWN PCN</c:v>
                </c:pt>
                <c:pt idx="16">
                  <c:v>POOLE CENTRAL PCN</c:v>
                </c:pt>
                <c:pt idx="17">
                  <c:v>MID DORSET PCN</c:v>
                </c:pt>
                <c:pt idx="18">
                  <c:v>SHERBORNE AREA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9"/>
                <c:pt idx="0">
                  <c:v>BLANDFORD PCN</c:v>
                </c:pt>
                <c:pt idx="1">
                  <c:v>SHORE MEDICAL PCN</c:v>
                </c:pt>
                <c:pt idx="2">
                  <c:v>NORTH BOURNEMOUTH PCN</c:v>
                </c:pt>
                <c:pt idx="3">
                  <c:v>BOURNEMOUTH EAST COLLABORATIVE PCN</c:v>
                </c:pt>
                <c:pt idx="4">
                  <c:v>WEYMOUTH &amp; PORTLAND PCN</c:v>
                </c:pt>
                <c:pt idx="5">
                  <c:v>THE VALE PCN</c:v>
                </c:pt>
                <c:pt idx="6">
                  <c:v>CHRISTCHURCH PCN</c:v>
                </c:pt>
                <c:pt idx="7">
                  <c:v>SOUTH COASTAL MEDICAL GROUP PCN</c:v>
                </c:pt>
                <c:pt idx="8">
                  <c:v>ICS</c:v>
                </c:pt>
                <c:pt idx="9">
                  <c:v>JURASSIC COAST PCN</c:v>
                </c:pt>
                <c:pt idx="10">
                  <c:v>PURBECK PCN</c:v>
                </c:pt>
                <c:pt idx="11">
                  <c:v>CENTRAL BOURNEMOUTH PCN</c:v>
                </c:pt>
                <c:pt idx="12">
                  <c:v>POOLE BAY &amp; BOURNEMOUTH PCN</c:v>
                </c:pt>
                <c:pt idx="13">
                  <c:v>POOLE NORTH PCN</c:v>
                </c:pt>
                <c:pt idx="14">
                  <c:v>CRANE VALLEY PCN</c:v>
                </c:pt>
                <c:pt idx="15">
                  <c:v>WIMBORNE &amp; FERNDOWN PCN</c:v>
                </c:pt>
                <c:pt idx="16">
                  <c:v>POOLE CENTRAL PCN</c:v>
                </c:pt>
                <c:pt idx="17">
                  <c:v>MID DORSET PCN</c:v>
                </c:pt>
                <c:pt idx="18">
                  <c:v>SHERBORNE AREA PCN</c:v>
                </c:pt>
              </c:strCache>
            </c:strRef>
          </c:cat>
          <c:val>
            <c:numRef>
              <c:f>Sheet1!$F$2:$F$45</c:f>
              <c:numCache>
                <c:formatCode>General</c:formatCode>
                <c:ptCount val="44"/>
                <c:pt idx="0">
                  <c:v>0.76</c:v>
                </c:pt>
                <c:pt idx="1">
                  <c:v>0.79</c:v>
                </c:pt>
                <c:pt idx="2">
                  <c:v>0.82</c:v>
                </c:pt>
                <c:pt idx="3">
                  <c:v>0.85</c:v>
                </c:pt>
                <c:pt idx="4">
                  <c:v>0.86</c:v>
                </c:pt>
                <c:pt idx="5">
                  <c:v>0.86</c:v>
                </c:pt>
                <c:pt idx="6">
                  <c:v>0.86</c:v>
                </c:pt>
                <c:pt idx="7">
                  <c:v>0.86</c:v>
                </c:pt>
                <c:pt idx="8">
                  <c:v>0.88</c:v>
                </c:pt>
                <c:pt idx="9">
                  <c:v>0.88</c:v>
                </c:pt>
                <c:pt idx="10">
                  <c:v>0.89</c:v>
                </c:pt>
                <c:pt idx="11">
                  <c:v>0.9</c:v>
                </c:pt>
                <c:pt idx="12">
                  <c:v>0.9</c:v>
                </c:pt>
                <c:pt idx="13">
                  <c:v>0.9</c:v>
                </c:pt>
                <c:pt idx="14">
                  <c:v>0.91</c:v>
                </c:pt>
                <c:pt idx="15">
                  <c:v>0.93</c:v>
                </c:pt>
                <c:pt idx="16">
                  <c:v>0.93</c:v>
                </c:pt>
                <c:pt idx="17">
                  <c:v>0.94</c:v>
                </c:pt>
                <c:pt idx="18">
                  <c:v>0.95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19"/>
                <c:pt idx="0">
                  <c:v>BLANDFORD PCN</c:v>
                </c:pt>
                <c:pt idx="1">
                  <c:v>SHORE MEDICAL PCN</c:v>
                </c:pt>
                <c:pt idx="2">
                  <c:v>NORTH BOURNEMOUTH PCN</c:v>
                </c:pt>
                <c:pt idx="3">
                  <c:v>BOURNEMOUTH EAST COLLABORATIVE PCN</c:v>
                </c:pt>
                <c:pt idx="4">
                  <c:v>WEYMOUTH &amp; PORTLAND PCN</c:v>
                </c:pt>
                <c:pt idx="5">
                  <c:v>THE VALE PCN</c:v>
                </c:pt>
                <c:pt idx="6">
                  <c:v>CHRISTCHURCH PCN</c:v>
                </c:pt>
                <c:pt idx="7">
                  <c:v>SOUTH COASTAL MEDICAL GROUP PCN</c:v>
                </c:pt>
                <c:pt idx="8">
                  <c:v>ICS</c:v>
                </c:pt>
                <c:pt idx="9">
                  <c:v>JURASSIC COAST PCN</c:v>
                </c:pt>
                <c:pt idx="10">
                  <c:v>PURBECK PCN</c:v>
                </c:pt>
                <c:pt idx="11">
                  <c:v>CENTRAL BOURNEMOUTH PCN</c:v>
                </c:pt>
                <c:pt idx="12">
                  <c:v>POOLE BAY &amp; BOURNEMOUTH PCN</c:v>
                </c:pt>
                <c:pt idx="13">
                  <c:v>POOLE NORTH PCN</c:v>
                </c:pt>
                <c:pt idx="14">
                  <c:v>CRANE VALLEY PCN</c:v>
                </c:pt>
                <c:pt idx="15">
                  <c:v>WIMBORNE &amp; FERNDOWN PCN</c:v>
                </c:pt>
                <c:pt idx="16">
                  <c:v>POOLE CENTRAL PCN</c:v>
                </c:pt>
                <c:pt idx="17">
                  <c:v>MID DORSET PCN</c:v>
                </c:pt>
                <c:pt idx="18">
                  <c:v>SHERBORNE AREA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19"/>
                <c:pt idx="0">
                  <c:v>BLANDFORD PCN</c:v>
                </c:pt>
                <c:pt idx="1">
                  <c:v>SHORE MEDICAL PCN</c:v>
                </c:pt>
                <c:pt idx="2">
                  <c:v>NORTH BOURNEMOUTH PCN</c:v>
                </c:pt>
                <c:pt idx="3">
                  <c:v>BOURNEMOUTH EAST COLLABORATIVE PCN</c:v>
                </c:pt>
                <c:pt idx="4">
                  <c:v>WEYMOUTH &amp; PORTLAND PCN</c:v>
                </c:pt>
                <c:pt idx="5">
                  <c:v>THE VALE PCN</c:v>
                </c:pt>
                <c:pt idx="6">
                  <c:v>CHRISTCHURCH PCN</c:v>
                </c:pt>
                <c:pt idx="7">
                  <c:v>SOUTH COASTAL MEDICAL GROUP PCN</c:v>
                </c:pt>
                <c:pt idx="8">
                  <c:v>ICS</c:v>
                </c:pt>
                <c:pt idx="9">
                  <c:v>JURASSIC COAST PCN</c:v>
                </c:pt>
                <c:pt idx="10">
                  <c:v>PURBECK PCN</c:v>
                </c:pt>
                <c:pt idx="11">
                  <c:v>CENTRAL BOURNEMOUTH PCN</c:v>
                </c:pt>
                <c:pt idx="12">
                  <c:v>POOLE BAY &amp; BOURNEMOUTH PCN</c:v>
                </c:pt>
                <c:pt idx="13">
                  <c:v>POOLE NORTH PCN</c:v>
                </c:pt>
                <c:pt idx="14">
                  <c:v>CRANE VALLEY PCN</c:v>
                </c:pt>
                <c:pt idx="15">
                  <c:v>WIMBORNE &amp; FERNDOWN PCN</c:v>
                </c:pt>
                <c:pt idx="16">
                  <c:v>POOLE CENTRAL PCN</c:v>
                </c:pt>
                <c:pt idx="17">
                  <c:v>MID DORSET PCN</c:v>
                </c:pt>
                <c:pt idx="18">
                  <c:v>SHERBORNE AREA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575104"/>
        <c:axId val="365735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9"/>
                <c:pt idx="0">
                  <c:v>BLANDFORD PCN</c:v>
                </c:pt>
                <c:pt idx="1">
                  <c:v>SHORE MEDICAL PCN</c:v>
                </c:pt>
                <c:pt idx="2">
                  <c:v>NORTH BOURNEMOUTH PCN</c:v>
                </c:pt>
                <c:pt idx="3">
                  <c:v>BOURNEMOUTH EAST COLLABORATIVE PCN</c:v>
                </c:pt>
                <c:pt idx="4">
                  <c:v>WEYMOUTH &amp; PORTLAND PCN</c:v>
                </c:pt>
                <c:pt idx="5">
                  <c:v>THE VALE PCN</c:v>
                </c:pt>
                <c:pt idx="6">
                  <c:v>CHRISTCHURCH PCN</c:v>
                </c:pt>
                <c:pt idx="7">
                  <c:v>SOUTH COASTAL MEDICAL GROUP PCN</c:v>
                </c:pt>
                <c:pt idx="8">
                  <c:v>ICS</c:v>
                </c:pt>
                <c:pt idx="9">
                  <c:v>JURASSIC COAST PCN</c:v>
                </c:pt>
                <c:pt idx="10">
                  <c:v>PURBECK PCN</c:v>
                </c:pt>
                <c:pt idx="11">
                  <c:v>CENTRAL BOURNEMOUTH PCN</c:v>
                </c:pt>
                <c:pt idx="12">
                  <c:v>POOLE BAY &amp; BOURNEMOUTH PCN</c:v>
                </c:pt>
                <c:pt idx="13">
                  <c:v>POOLE NORTH PCN</c:v>
                </c:pt>
                <c:pt idx="14">
                  <c:v>CRANE VALLEY PCN</c:v>
                </c:pt>
                <c:pt idx="15">
                  <c:v>WIMBORNE &amp; FERNDOWN PCN</c:v>
                </c:pt>
                <c:pt idx="16">
                  <c:v>POOLE CENTRAL PCN</c:v>
                </c:pt>
                <c:pt idx="17">
                  <c:v>MID DORSET PCN</c:v>
                </c:pt>
                <c:pt idx="18">
                  <c:v>SHERBORNE AREA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19"/>
                <c:pt idx="0">
                  <c:v>BLANDFORD PCN</c:v>
                </c:pt>
                <c:pt idx="1">
                  <c:v>SHORE MEDICAL PCN</c:v>
                </c:pt>
                <c:pt idx="2">
                  <c:v>NORTH BOURNEMOUTH PCN</c:v>
                </c:pt>
                <c:pt idx="3">
                  <c:v>BOURNEMOUTH EAST COLLABORATIVE PCN</c:v>
                </c:pt>
                <c:pt idx="4">
                  <c:v>WEYMOUTH &amp; PORTLAND PCN</c:v>
                </c:pt>
                <c:pt idx="5">
                  <c:v>THE VALE PCN</c:v>
                </c:pt>
                <c:pt idx="6">
                  <c:v>CHRISTCHURCH PCN</c:v>
                </c:pt>
                <c:pt idx="7">
                  <c:v>SOUTH COASTAL MEDICAL GROUP PCN</c:v>
                </c:pt>
                <c:pt idx="8">
                  <c:v>ICS</c:v>
                </c:pt>
                <c:pt idx="9">
                  <c:v>JURASSIC COAST PCN</c:v>
                </c:pt>
                <c:pt idx="10">
                  <c:v>PURBECK PCN</c:v>
                </c:pt>
                <c:pt idx="11">
                  <c:v>CENTRAL BOURNEMOUTH PCN</c:v>
                </c:pt>
                <c:pt idx="12">
                  <c:v>POOLE BAY &amp; BOURNEMOUTH PCN</c:v>
                </c:pt>
                <c:pt idx="13">
                  <c:v>POOLE NORTH PCN</c:v>
                </c:pt>
                <c:pt idx="14">
                  <c:v>CRANE VALLEY PCN</c:v>
                </c:pt>
                <c:pt idx="15">
                  <c:v>WIMBORNE &amp; FERNDOWN PCN</c:v>
                </c:pt>
                <c:pt idx="16">
                  <c:v>POOLE CENTRAL PCN</c:v>
                </c:pt>
                <c:pt idx="17">
                  <c:v>MID DORSET PCN</c:v>
                </c:pt>
                <c:pt idx="18">
                  <c:v>SHERBORNE AREA PCN</c:v>
                </c:pt>
              </c:strCache>
            </c:strRef>
          </c:cat>
          <c:val>
            <c:numRef>
              <c:f>Sheet1!$C$2:$C$45</c:f>
              <c:numCache>
                <c:formatCode>0%</c:formatCode>
                <c:ptCount val="44"/>
                <c:pt idx="0">
                  <c:v>0.76</c:v>
                </c:pt>
                <c:pt idx="1">
                  <c:v>0.79</c:v>
                </c:pt>
                <c:pt idx="2">
                  <c:v>0.82</c:v>
                </c:pt>
                <c:pt idx="3">
                  <c:v>0.85</c:v>
                </c:pt>
                <c:pt idx="4">
                  <c:v>0.86</c:v>
                </c:pt>
                <c:pt idx="5">
                  <c:v>0.86</c:v>
                </c:pt>
                <c:pt idx="6">
                  <c:v>0.86</c:v>
                </c:pt>
                <c:pt idx="7">
                  <c:v>0.86</c:v>
                </c:pt>
                <c:pt idx="8">
                  <c:v>-10</c:v>
                </c:pt>
                <c:pt idx="9">
                  <c:v>0.88</c:v>
                </c:pt>
                <c:pt idx="10">
                  <c:v>0.89</c:v>
                </c:pt>
                <c:pt idx="11">
                  <c:v>0.9</c:v>
                </c:pt>
                <c:pt idx="12">
                  <c:v>0.9</c:v>
                </c:pt>
                <c:pt idx="13">
                  <c:v>0.9</c:v>
                </c:pt>
                <c:pt idx="14">
                  <c:v>0.91</c:v>
                </c:pt>
                <c:pt idx="15">
                  <c:v>0.93</c:v>
                </c:pt>
                <c:pt idx="16">
                  <c:v>0.93</c:v>
                </c:pt>
                <c:pt idx="17">
                  <c:v>0.94</c:v>
                </c:pt>
                <c:pt idx="18">
                  <c:v>0.95</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0.88</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229504"/>
        <c:axId val="36231808"/>
      </c:lineChart>
      <c:catAx>
        <c:axId val="3622950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231808"/>
        <c:crosses val="autoZero"/>
        <c:auto val="1"/>
        <c:lblAlgn val="ctr"/>
        <c:lblOffset val="100"/>
        <c:noMultiLvlLbl val="0"/>
      </c:catAx>
      <c:valAx>
        <c:axId val="362318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229504"/>
        <c:crosses val="autoZero"/>
        <c:crossBetween val="between"/>
      </c:valAx>
      <c:valAx>
        <c:axId val="36573568"/>
        <c:scaling>
          <c:orientation val="minMax"/>
          <c:max val="1"/>
          <c:min val="0"/>
        </c:scaling>
        <c:delete val="0"/>
        <c:axPos val="r"/>
        <c:numFmt formatCode="0%" sourceLinked="1"/>
        <c:majorTickMark val="none"/>
        <c:minorTickMark val="none"/>
        <c:tickLblPos val="none"/>
        <c:spPr>
          <a:ln>
            <a:noFill/>
          </a:ln>
        </c:spPr>
        <c:crossAx val="36575104"/>
        <c:crosses val="max"/>
        <c:crossBetween val="between"/>
      </c:valAx>
      <c:catAx>
        <c:axId val="36575104"/>
        <c:scaling>
          <c:orientation val="minMax"/>
        </c:scaling>
        <c:delete val="1"/>
        <c:axPos val="b"/>
        <c:numFmt formatCode="General" sourceLinked="1"/>
        <c:majorTickMark val="out"/>
        <c:minorTickMark val="none"/>
        <c:tickLblPos val="nextTo"/>
        <c:crossAx val="365735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26</c:v>
                </c:pt>
                <c:pt idx="1">
                  <c:v>51</c:v>
                </c:pt>
                <c:pt idx="2">
                  <c:v>15</c:v>
                </c:pt>
                <c:pt idx="3">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77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23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801600"/>
        <c:axId val="81803136"/>
      </c:lineChart>
      <c:catAx>
        <c:axId val="818016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803136"/>
        <c:crosses val="autoZero"/>
        <c:auto val="1"/>
        <c:lblAlgn val="ctr"/>
        <c:lblOffset val="100"/>
        <c:noMultiLvlLbl val="0"/>
      </c:catAx>
      <c:valAx>
        <c:axId val="818031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8016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9"/>
                <c:pt idx="0">
                  <c:v>BLANDFORD PCN</c:v>
                </c:pt>
                <c:pt idx="1">
                  <c:v>SHORE MEDICAL PCN</c:v>
                </c:pt>
                <c:pt idx="2">
                  <c:v>BOURNEMOUTH EAST COLLABORATIVE PCN</c:v>
                </c:pt>
                <c:pt idx="3">
                  <c:v>JURASSIC COAST PCN</c:v>
                </c:pt>
                <c:pt idx="4">
                  <c:v>CHRISTCHURCH PCN</c:v>
                </c:pt>
                <c:pt idx="5">
                  <c:v>NORTH BOURNEMOUTH PCN</c:v>
                </c:pt>
                <c:pt idx="6">
                  <c:v>THE VALE PCN</c:v>
                </c:pt>
                <c:pt idx="7">
                  <c:v>SOUTH COASTAL MEDICAL GROUP PCN</c:v>
                </c:pt>
                <c:pt idx="8">
                  <c:v>ICS</c:v>
                </c:pt>
                <c:pt idx="9">
                  <c:v>WEYMOUTH &amp; PORTLAND PCN</c:v>
                </c:pt>
                <c:pt idx="10">
                  <c:v>WIMBORNE &amp; FERNDOWN PCN</c:v>
                </c:pt>
                <c:pt idx="11">
                  <c:v>POOLE NORTH PCN</c:v>
                </c:pt>
                <c:pt idx="12">
                  <c:v>POOLE CENTRAL PCN</c:v>
                </c:pt>
                <c:pt idx="13">
                  <c:v>CENTRAL BOURNEMOUTH PCN</c:v>
                </c:pt>
                <c:pt idx="14">
                  <c:v>PURBECK PCN</c:v>
                </c:pt>
                <c:pt idx="15">
                  <c:v>CRANE VALLEY PCN</c:v>
                </c:pt>
                <c:pt idx="16">
                  <c:v>POOLE BAY &amp; BOURNEMOUTH PCN</c:v>
                </c:pt>
                <c:pt idx="17">
                  <c:v>MID DORSET PCN</c:v>
                </c:pt>
                <c:pt idx="18">
                  <c:v>SHERBORNE AREA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19"/>
                <c:pt idx="0">
                  <c:v>BLANDFORD PCN</c:v>
                </c:pt>
                <c:pt idx="1">
                  <c:v>SHORE MEDICAL PCN</c:v>
                </c:pt>
                <c:pt idx="2">
                  <c:v>BOURNEMOUTH EAST COLLABORATIVE PCN</c:v>
                </c:pt>
                <c:pt idx="3">
                  <c:v>JURASSIC COAST PCN</c:v>
                </c:pt>
                <c:pt idx="4">
                  <c:v>CHRISTCHURCH PCN</c:v>
                </c:pt>
                <c:pt idx="5">
                  <c:v>NORTH BOURNEMOUTH PCN</c:v>
                </c:pt>
                <c:pt idx="6">
                  <c:v>THE VALE PCN</c:v>
                </c:pt>
                <c:pt idx="7">
                  <c:v>SOUTH COASTAL MEDICAL GROUP PCN</c:v>
                </c:pt>
                <c:pt idx="8">
                  <c:v>ICS</c:v>
                </c:pt>
                <c:pt idx="9">
                  <c:v>WEYMOUTH &amp; PORTLAND PCN</c:v>
                </c:pt>
                <c:pt idx="10">
                  <c:v>WIMBORNE &amp; FERNDOWN PCN</c:v>
                </c:pt>
                <c:pt idx="11">
                  <c:v>POOLE NORTH PCN</c:v>
                </c:pt>
                <c:pt idx="12">
                  <c:v>POOLE CENTRAL PCN</c:v>
                </c:pt>
                <c:pt idx="13">
                  <c:v>CENTRAL BOURNEMOUTH PCN</c:v>
                </c:pt>
                <c:pt idx="14">
                  <c:v>PURBECK PCN</c:v>
                </c:pt>
                <c:pt idx="15">
                  <c:v>CRANE VALLEY PCN</c:v>
                </c:pt>
                <c:pt idx="16">
                  <c:v>POOLE BAY &amp; BOURNEMOUTH PCN</c:v>
                </c:pt>
                <c:pt idx="17">
                  <c:v>MID DORSET PCN</c:v>
                </c:pt>
                <c:pt idx="18">
                  <c:v>SHERBORNE AREA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9"/>
                <c:pt idx="0">
                  <c:v>BLANDFORD PCN</c:v>
                </c:pt>
                <c:pt idx="1">
                  <c:v>SHORE MEDICAL PCN</c:v>
                </c:pt>
                <c:pt idx="2">
                  <c:v>BOURNEMOUTH EAST COLLABORATIVE PCN</c:v>
                </c:pt>
                <c:pt idx="3">
                  <c:v>JURASSIC COAST PCN</c:v>
                </c:pt>
                <c:pt idx="4">
                  <c:v>CHRISTCHURCH PCN</c:v>
                </c:pt>
                <c:pt idx="5">
                  <c:v>NORTH BOURNEMOUTH PCN</c:v>
                </c:pt>
                <c:pt idx="6">
                  <c:v>THE VALE PCN</c:v>
                </c:pt>
                <c:pt idx="7">
                  <c:v>SOUTH COASTAL MEDICAL GROUP PCN</c:v>
                </c:pt>
                <c:pt idx="8">
                  <c:v>ICS</c:v>
                </c:pt>
                <c:pt idx="9">
                  <c:v>WEYMOUTH &amp; PORTLAND PCN</c:v>
                </c:pt>
                <c:pt idx="10">
                  <c:v>WIMBORNE &amp; FERNDOWN PCN</c:v>
                </c:pt>
                <c:pt idx="11">
                  <c:v>POOLE NORTH PCN</c:v>
                </c:pt>
                <c:pt idx="12">
                  <c:v>POOLE CENTRAL PCN</c:v>
                </c:pt>
                <c:pt idx="13">
                  <c:v>CENTRAL BOURNEMOUTH PCN</c:v>
                </c:pt>
                <c:pt idx="14">
                  <c:v>PURBECK PCN</c:v>
                </c:pt>
                <c:pt idx="15">
                  <c:v>CRANE VALLEY PCN</c:v>
                </c:pt>
                <c:pt idx="16">
                  <c:v>POOLE BAY &amp; BOURNEMOUTH PCN</c:v>
                </c:pt>
                <c:pt idx="17">
                  <c:v>MID DORSET PCN</c:v>
                </c:pt>
                <c:pt idx="18">
                  <c:v>SHERBORNE AREA PCN</c:v>
                </c:pt>
              </c:strCache>
            </c:strRef>
          </c:cat>
          <c:val>
            <c:numRef>
              <c:f>Sheet1!$F$2:$F$45</c:f>
              <c:numCache>
                <c:formatCode>General</c:formatCode>
                <c:ptCount val="44"/>
                <c:pt idx="0">
                  <c:v>0.45</c:v>
                </c:pt>
                <c:pt idx="1">
                  <c:v>0.51</c:v>
                </c:pt>
                <c:pt idx="2">
                  <c:v>0.69</c:v>
                </c:pt>
                <c:pt idx="3">
                  <c:v>0.69</c:v>
                </c:pt>
                <c:pt idx="4">
                  <c:v>0.69</c:v>
                </c:pt>
                <c:pt idx="5">
                  <c:v>0.7</c:v>
                </c:pt>
                <c:pt idx="6">
                  <c:v>0.76</c:v>
                </c:pt>
                <c:pt idx="7">
                  <c:v>0.76</c:v>
                </c:pt>
                <c:pt idx="8">
                  <c:v>0.77</c:v>
                </c:pt>
                <c:pt idx="9">
                  <c:v>0.79</c:v>
                </c:pt>
                <c:pt idx="10">
                  <c:v>0.81</c:v>
                </c:pt>
                <c:pt idx="11">
                  <c:v>0.82</c:v>
                </c:pt>
                <c:pt idx="12">
                  <c:v>0.84</c:v>
                </c:pt>
                <c:pt idx="13">
                  <c:v>0.88</c:v>
                </c:pt>
                <c:pt idx="14">
                  <c:v>0.89</c:v>
                </c:pt>
                <c:pt idx="15">
                  <c:v>0.89</c:v>
                </c:pt>
                <c:pt idx="16">
                  <c:v>0.92</c:v>
                </c:pt>
                <c:pt idx="17">
                  <c:v>0.93</c:v>
                </c:pt>
                <c:pt idx="18">
                  <c:v>0.94</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19"/>
                <c:pt idx="0">
                  <c:v>BLANDFORD PCN</c:v>
                </c:pt>
                <c:pt idx="1">
                  <c:v>SHORE MEDICAL PCN</c:v>
                </c:pt>
                <c:pt idx="2">
                  <c:v>BOURNEMOUTH EAST COLLABORATIVE PCN</c:v>
                </c:pt>
                <c:pt idx="3">
                  <c:v>JURASSIC COAST PCN</c:v>
                </c:pt>
                <c:pt idx="4">
                  <c:v>CHRISTCHURCH PCN</c:v>
                </c:pt>
                <c:pt idx="5">
                  <c:v>NORTH BOURNEMOUTH PCN</c:v>
                </c:pt>
                <c:pt idx="6">
                  <c:v>THE VALE PCN</c:v>
                </c:pt>
                <c:pt idx="7">
                  <c:v>SOUTH COASTAL MEDICAL GROUP PCN</c:v>
                </c:pt>
                <c:pt idx="8">
                  <c:v>ICS</c:v>
                </c:pt>
                <c:pt idx="9">
                  <c:v>WEYMOUTH &amp; PORTLAND PCN</c:v>
                </c:pt>
                <c:pt idx="10">
                  <c:v>WIMBORNE &amp; FERNDOWN PCN</c:v>
                </c:pt>
                <c:pt idx="11">
                  <c:v>POOLE NORTH PCN</c:v>
                </c:pt>
                <c:pt idx="12">
                  <c:v>POOLE CENTRAL PCN</c:v>
                </c:pt>
                <c:pt idx="13">
                  <c:v>CENTRAL BOURNEMOUTH PCN</c:v>
                </c:pt>
                <c:pt idx="14">
                  <c:v>PURBECK PCN</c:v>
                </c:pt>
                <c:pt idx="15">
                  <c:v>CRANE VALLEY PCN</c:v>
                </c:pt>
                <c:pt idx="16">
                  <c:v>POOLE BAY &amp; BOURNEMOUTH PCN</c:v>
                </c:pt>
                <c:pt idx="17">
                  <c:v>MID DORSET PCN</c:v>
                </c:pt>
                <c:pt idx="18">
                  <c:v>SHERBORNE AREA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19"/>
                <c:pt idx="0">
                  <c:v>BLANDFORD PCN</c:v>
                </c:pt>
                <c:pt idx="1">
                  <c:v>SHORE MEDICAL PCN</c:v>
                </c:pt>
                <c:pt idx="2">
                  <c:v>BOURNEMOUTH EAST COLLABORATIVE PCN</c:v>
                </c:pt>
                <c:pt idx="3">
                  <c:v>JURASSIC COAST PCN</c:v>
                </c:pt>
                <c:pt idx="4">
                  <c:v>CHRISTCHURCH PCN</c:v>
                </c:pt>
                <c:pt idx="5">
                  <c:v>NORTH BOURNEMOUTH PCN</c:v>
                </c:pt>
                <c:pt idx="6">
                  <c:v>THE VALE PCN</c:v>
                </c:pt>
                <c:pt idx="7">
                  <c:v>SOUTH COASTAL MEDICAL GROUP PCN</c:v>
                </c:pt>
                <c:pt idx="8">
                  <c:v>ICS</c:v>
                </c:pt>
                <c:pt idx="9">
                  <c:v>WEYMOUTH &amp; PORTLAND PCN</c:v>
                </c:pt>
                <c:pt idx="10">
                  <c:v>WIMBORNE &amp; FERNDOWN PCN</c:v>
                </c:pt>
                <c:pt idx="11">
                  <c:v>POOLE NORTH PCN</c:v>
                </c:pt>
                <c:pt idx="12">
                  <c:v>POOLE CENTRAL PCN</c:v>
                </c:pt>
                <c:pt idx="13">
                  <c:v>CENTRAL BOURNEMOUTH PCN</c:v>
                </c:pt>
                <c:pt idx="14">
                  <c:v>PURBECK PCN</c:v>
                </c:pt>
                <c:pt idx="15">
                  <c:v>CRANE VALLEY PCN</c:v>
                </c:pt>
                <c:pt idx="16">
                  <c:v>POOLE BAY &amp; BOURNEMOUTH PCN</c:v>
                </c:pt>
                <c:pt idx="17">
                  <c:v>MID DORSET PCN</c:v>
                </c:pt>
                <c:pt idx="18">
                  <c:v>SHERBORNE AREA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352384"/>
        <c:axId val="823508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9"/>
                <c:pt idx="0">
                  <c:v>BLANDFORD PCN</c:v>
                </c:pt>
                <c:pt idx="1">
                  <c:v>SHORE MEDICAL PCN</c:v>
                </c:pt>
                <c:pt idx="2">
                  <c:v>BOURNEMOUTH EAST COLLABORATIVE PCN</c:v>
                </c:pt>
                <c:pt idx="3">
                  <c:v>JURASSIC COAST PCN</c:v>
                </c:pt>
                <c:pt idx="4">
                  <c:v>CHRISTCHURCH PCN</c:v>
                </c:pt>
                <c:pt idx="5">
                  <c:v>NORTH BOURNEMOUTH PCN</c:v>
                </c:pt>
                <c:pt idx="6">
                  <c:v>THE VALE PCN</c:v>
                </c:pt>
                <c:pt idx="7">
                  <c:v>SOUTH COASTAL MEDICAL GROUP PCN</c:v>
                </c:pt>
                <c:pt idx="8">
                  <c:v>ICS</c:v>
                </c:pt>
                <c:pt idx="9">
                  <c:v>WEYMOUTH &amp; PORTLAND PCN</c:v>
                </c:pt>
                <c:pt idx="10">
                  <c:v>WIMBORNE &amp; FERNDOWN PCN</c:v>
                </c:pt>
                <c:pt idx="11">
                  <c:v>POOLE NORTH PCN</c:v>
                </c:pt>
                <c:pt idx="12">
                  <c:v>POOLE CENTRAL PCN</c:v>
                </c:pt>
                <c:pt idx="13">
                  <c:v>CENTRAL BOURNEMOUTH PCN</c:v>
                </c:pt>
                <c:pt idx="14">
                  <c:v>PURBECK PCN</c:v>
                </c:pt>
                <c:pt idx="15">
                  <c:v>CRANE VALLEY PCN</c:v>
                </c:pt>
                <c:pt idx="16">
                  <c:v>POOLE BAY &amp; BOURNEMOUTH PCN</c:v>
                </c:pt>
                <c:pt idx="17">
                  <c:v>MID DORSET PCN</c:v>
                </c:pt>
                <c:pt idx="18">
                  <c:v>SHERBORNE AREA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19"/>
                <c:pt idx="0">
                  <c:v>BLANDFORD PCN</c:v>
                </c:pt>
                <c:pt idx="1">
                  <c:v>SHORE MEDICAL PCN</c:v>
                </c:pt>
                <c:pt idx="2">
                  <c:v>BOURNEMOUTH EAST COLLABORATIVE PCN</c:v>
                </c:pt>
                <c:pt idx="3">
                  <c:v>JURASSIC COAST PCN</c:v>
                </c:pt>
                <c:pt idx="4">
                  <c:v>CHRISTCHURCH PCN</c:v>
                </c:pt>
                <c:pt idx="5">
                  <c:v>NORTH BOURNEMOUTH PCN</c:v>
                </c:pt>
                <c:pt idx="6">
                  <c:v>THE VALE PCN</c:v>
                </c:pt>
                <c:pt idx="7">
                  <c:v>SOUTH COASTAL MEDICAL GROUP PCN</c:v>
                </c:pt>
                <c:pt idx="8">
                  <c:v>ICS</c:v>
                </c:pt>
                <c:pt idx="9">
                  <c:v>WEYMOUTH &amp; PORTLAND PCN</c:v>
                </c:pt>
                <c:pt idx="10">
                  <c:v>WIMBORNE &amp; FERNDOWN PCN</c:v>
                </c:pt>
                <c:pt idx="11">
                  <c:v>POOLE NORTH PCN</c:v>
                </c:pt>
                <c:pt idx="12">
                  <c:v>POOLE CENTRAL PCN</c:v>
                </c:pt>
                <c:pt idx="13">
                  <c:v>CENTRAL BOURNEMOUTH PCN</c:v>
                </c:pt>
                <c:pt idx="14">
                  <c:v>PURBECK PCN</c:v>
                </c:pt>
                <c:pt idx="15">
                  <c:v>CRANE VALLEY PCN</c:v>
                </c:pt>
                <c:pt idx="16">
                  <c:v>POOLE BAY &amp; BOURNEMOUTH PCN</c:v>
                </c:pt>
                <c:pt idx="17">
                  <c:v>MID DORSET PCN</c:v>
                </c:pt>
                <c:pt idx="18">
                  <c:v>SHERBORNE AREA PCN</c:v>
                </c:pt>
              </c:strCache>
            </c:strRef>
          </c:cat>
          <c:val>
            <c:numRef>
              <c:f>Sheet1!$C$2:$C$45</c:f>
              <c:numCache>
                <c:formatCode>0%</c:formatCode>
                <c:ptCount val="44"/>
                <c:pt idx="0">
                  <c:v>0.45</c:v>
                </c:pt>
                <c:pt idx="1">
                  <c:v>0.51</c:v>
                </c:pt>
                <c:pt idx="2">
                  <c:v>0.69</c:v>
                </c:pt>
                <c:pt idx="3">
                  <c:v>0.69</c:v>
                </c:pt>
                <c:pt idx="4">
                  <c:v>0.69</c:v>
                </c:pt>
                <c:pt idx="5">
                  <c:v>0.7</c:v>
                </c:pt>
                <c:pt idx="6">
                  <c:v>0.76</c:v>
                </c:pt>
                <c:pt idx="7">
                  <c:v>0.76</c:v>
                </c:pt>
                <c:pt idx="8">
                  <c:v>-10</c:v>
                </c:pt>
                <c:pt idx="9">
                  <c:v>0.79</c:v>
                </c:pt>
                <c:pt idx="10">
                  <c:v>0.81</c:v>
                </c:pt>
                <c:pt idx="11">
                  <c:v>0.82</c:v>
                </c:pt>
                <c:pt idx="12">
                  <c:v>0.84</c:v>
                </c:pt>
                <c:pt idx="13">
                  <c:v>0.88</c:v>
                </c:pt>
                <c:pt idx="14">
                  <c:v>0.89</c:v>
                </c:pt>
                <c:pt idx="15">
                  <c:v>0.89</c:v>
                </c:pt>
                <c:pt idx="16">
                  <c:v>0.92</c:v>
                </c:pt>
                <c:pt idx="17">
                  <c:v>0.93</c:v>
                </c:pt>
                <c:pt idx="18">
                  <c:v>0.94</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0.77</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342656"/>
        <c:axId val="82344960"/>
      </c:lineChart>
      <c:catAx>
        <c:axId val="8234265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344960"/>
        <c:crosses val="autoZero"/>
        <c:auto val="1"/>
        <c:lblAlgn val="ctr"/>
        <c:lblOffset val="100"/>
        <c:noMultiLvlLbl val="0"/>
      </c:catAx>
      <c:valAx>
        <c:axId val="823449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342656"/>
        <c:crosses val="autoZero"/>
        <c:crossBetween val="between"/>
      </c:valAx>
      <c:valAx>
        <c:axId val="82350848"/>
        <c:scaling>
          <c:orientation val="minMax"/>
          <c:max val="1"/>
          <c:min val="0"/>
        </c:scaling>
        <c:delete val="0"/>
        <c:axPos val="r"/>
        <c:numFmt formatCode="0%" sourceLinked="1"/>
        <c:majorTickMark val="none"/>
        <c:minorTickMark val="none"/>
        <c:tickLblPos val="none"/>
        <c:spPr>
          <a:ln>
            <a:noFill/>
          </a:ln>
        </c:spPr>
        <c:crossAx val="82352384"/>
        <c:crosses val="max"/>
        <c:crossBetween val="between"/>
      </c:valAx>
      <c:catAx>
        <c:axId val="82352384"/>
        <c:scaling>
          <c:orientation val="minMax"/>
        </c:scaling>
        <c:delete val="1"/>
        <c:axPos val="b"/>
        <c:numFmt formatCode="General" sourceLinked="1"/>
        <c:majorTickMark val="out"/>
        <c:minorTickMark val="none"/>
        <c:tickLblPos val="nextTo"/>
        <c:crossAx val="823508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52</c:v>
                </c:pt>
                <c:pt idx="1">
                  <c:v>41</c:v>
                </c:pt>
                <c:pt idx="2">
                  <c:v>6</c:v>
                </c:pt>
                <c:pt idx="3">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92</c:v>
                </c:pt>
                <c:pt idx="1">
                  <c:v>92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8</c:v>
                </c:pt>
                <c:pt idx="1">
                  <c:v>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764992"/>
        <c:axId val="89766528"/>
      </c:lineChart>
      <c:catAx>
        <c:axId val="897649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766528"/>
        <c:crosses val="autoZero"/>
        <c:auto val="1"/>
        <c:lblAlgn val="ctr"/>
        <c:lblOffset val="100"/>
        <c:noMultiLvlLbl val="0"/>
      </c:catAx>
      <c:valAx>
        <c:axId val="897665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7649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9"/>
                <c:pt idx="0">
                  <c:v>SHORE MEDICAL PCN</c:v>
                </c:pt>
                <c:pt idx="1">
                  <c:v>NORTH BOURNEMOUTH PCN</c:v>
                </c:pt>
                <c:pt idx="2">
                  <c:v>BLANDFORD PCN</c:v>
                </c:pt>
                <c:pt idx="3">
                  <c:v>POOLE BAY &amp; BOURNEMOUTH PCN</c:v>
                </c:pt>
                <c:pt idx="4">
                  <c:v>BOURNEMOUTH EAST COLLABORATIVE PCN</c:v>
                </c:pt>
                <c:pt idx="5">
                  <c:v>CENTRAL BOURNEMOUTH PCN</c:v>
                </c:pt>
                <c:pt idx="6">
                  <c:v>WEYMOUTH &amp; PORTLAND PCN</c:v>
                </c:pt>
                <c:pt idx="7">
                  <c:v>THE VALE PCN</c:v>
                </c:pt>
                <c:pt idx="8">
                  <c:v>SOUTH COASTAL MEDICAL GROUP PCN</c:v>
                </c:pt>
                <c:pt idx="9">
                  <c:v>ICS</c:v>
                </c:pt>
                <c:pt idx="10">
                  <c:v>CHRISTCHURCH PCN</c:v>
                </c:pt>
                <c:pt idx="11">
                  <c:v>JURASSIC COAST PCN</c:v>
                </c:pt>
                <c:pt idx="12">
                  <c:v>CRANE VALLEY PCN</c:v>
                </c:pt>
                <c:pt idx="13">
                  <c:v>MID DORSET PCN</c:v>
                </c:pt>
                <c:pt idx="14">
                  <c:v>POOLE NORTH PCN</c:v>
                </c:pt>
                <c:pt idx="15">
                  <c:v>WIMBORNE &amp; FERNDOWN PCN</c:v>
                </c:pt>
                <c:pt idx="16">
                  <c:v>PURBECK PCN</c:v>
                </c:pt>
                <c:pt idx="17">
                  <c:v>POOLE CENTRAL PCN</c:v>
                </c:pt>
                <c:pt idx="18">
                  <c:v>SHERBORNE AREA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19"/>
                <c:pt idx="0">
                  <c:v>SHORE MEDICAL PCN</c:v>
                </c:pt>
                <c:pt idx="1">
                  <c:v>NORTH BOURNEMOUTH PCN</c:v>
                </c:pt>
                <c:pt idx="2">
                  <c:v>BLANDFORD PCN</c:v>
                </c:pt>
                <c:pt idx="3">
                  <c:v>POOLE BAY &amp; BOURNEMOUTH PCN</c:v>
                </c:pt>
                <c:pt idx="4">
                  <c:v>BOURNEMOUTH EAST COLLABORATIVE PCN</c:v>
                </c:pt>
                <c:pt idx="5">
                  <c:v>CENTRAL BOURNEMOUTH PCN</c:v>
                </c:pt>
                <c:pt idx="6">
                  <c:v>WEYMOUTH &amp; PORTLAND PCN</c:v>
                </c:pt>
                <c:pt idx="7">
                  <c:v>THE VALE PCN</c:v>
                </c:pt>
                <c:pt idx="8">
                  <c:v>SOUTH COASTAL MEDICAL GROUP PCN</c:v>
                </c:pt>
                <c:pt idx="9">
                  <c:v>ICS</c:v>
                </c:pt>
                <c:pt idx="10">
                  <c:v>CHRISTCHURCH PCN</c:v>
                </c:pt>
                <c:pt idx="11">
                  <c:v>JURASSIC COAST PCN</c:v>
                </c:pt>
                <c:pt idx="12">
                  <c:v>CRANE VALLEY PCN</c:v>
                </c:pt>
                <c:pt idx="13">
                  <c:v>MID DORSET PCN</c:v>
                </c:pt>
                <c:pt idx="14">
                  <c:v>POOLE NORTH PCN</c:v>
                </c:pt>
                <c:pt idx="15">
                  <c:v>WIMBORNE &amp; FERNDOWN PCN</c:v>
                </c:pt>
                <c:pt idx="16">
                  <c:v>PURBECK PCN</c:v>
                </c:pt>
                <c:pt idx="17">
                  <c:v>POOLE CENTRAL PCN</c:v>
                </c:pt>
                <c:pt idx="18">
                  <c:v>SHERBORNE AREA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9"/>
                <c:pt idx="0">
                  <c:v>SHORE MEDICAL PCN</c:v>
                </c:pt>
                <c:pt idx="1">
                  <c:v>NORTH BOURNEMOUTH PCN</c:v>
                </c:pt>
                <c:pt idx="2">
                  <c:v>BLANDFORD PCN</c:v>
                </c:pt>
                <c:pt idx="3">
                  <c:v>POOLE BAY &amp; BOURNEMOUTH PCN</c:v>
                </c:pt>
                <c:pt idx="4">
                  <c:v>BOURNEMOUTH EAST COLLABORATIVE PCN</c:v>
                </c:pt>
                <c:pt idx="5">
                  <c:v>CENTRAL BOURNEMOUTH PCN</c:v>
                </c:pt>
                <c:pt idx="6">
                  <c:v>WEYMOUTH &amp; PORTLAND PCN</c:v>
                </c:pt>
                <c:pt idx="7">
                  <c:v>THE VALE PCN</c:v>
                </c:pt>
                <c:pt idx="8">
                  <c:v>SOUTH COASTAL MEDICAL GROUP PCN</c:v>
                </c:pt>
                <c:pt idx="9">
                  <c:v>ICS</c:v>
                </c:pt>
                <c:pt idx="10">
                  <c:v>CHRISTCHURCH PCN</c:v>
                </c:pt>
                <c:pt idx="11">
                  <c:v>JURASSIC COAST PCN</c:v>
                </c:pt>
                <c:pt idx="12">
                  <c:v>CRANE VALLEY PCN</c:v>
                </c:pt>
                <c:pt idx="13">
                  <c:v>MID DORSET PCN</c:v>
                </c:pt>
                <c:pt idx="14">
                  <c:v>POOLE NORTH PCN</c:v>
                </c:pt>
                <c:pt idx="15">
                  <c:v>WIMBORNE &amp; FERNDOWN PCN</c:v>
                </c:pt>
                <c:pt idx="16">
                  <c:v>PURBECK PCN</c:v>
                </c:pt>
                <c:pt idx="17">
                  <c:v>POOLE CENTRAL PCN</c:v>
                </c:pt>
                <c:pt idx="18">
                  <c:v>SHERBORNE AREA PCN</c:v>
                </c:pt>
              </c:strCache>
            </c:strRef>
          </c:cat>
          <c:val>
            <c:numRef>
              <c:f>Sheet1!$F$2:$F$45</c:f>
              <c:numCache>
                <c:formatCode>General</c:formatCode>
                <c:ptCount val="44"/>
                <c:pt idx="0">
                  <c:v>0.85</c:v>
                </c:pt>
                <c:pt idx="1">
                  <c:v>0.87</c:v>
                </c:pt>
                <c:pt idx="2">
                  <c:v>0.88</c:v>
                </c:pt>
                <c:pt idx="3">
                  <c:v>0.89</c:v>
                </c:pt>
                <c:pt idx="4">
                  <c:v>0.9</c:v>
                </c:pt>
                <c:pt idx="5">
                  <c:v>0.91</c:v>
                </c:pt>
                <c:pt idx="6">
                  <c:v>0.91</c:v>
                </c:pt>
                <c:pt idx="7">
                  <c:v>0.91</c:v>
                </c:pt>
                <c:pt idx="8">
                  <c:v>0.91</c:v>
                </c:pt>
                <c:pt idx="9">
                  <c:v>0.92</c:v>
                </c:pt>
                <c:pt idx="10">
                  <c:v>0.93</c:v>
                </c:pt>
                <c:pt idx="11">
                  <c:v>0.94</c:v>
                </c:pt>
                <c:pt idx="12">
                  <c:v>0.95</c:v>
                </c:pt>
                <c:pt idx="13">
                  <c:v>0.95</c:v>
                </c:pt>
                <c:pt idx="14">
                  <c:v>0.96</c:v>
                </c:pt>
                <c:pt idx="15">
                  <c:v>0.96</c:v>
                </c:pt>
                <c:pt idx="16">
                  <c:v>0.96</c:v>
                </c:pt>
                <c:pt idx="17">
                  <c:v>0.96</c:v>
                </c:pt>
                <c:pt idx="18">
                  <c:v>0.97</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19"/>
                <c:pt idx="0">
                  <c:v>SHORE MEDICAL PCN</c:v>
                </c:pt>
                <c:pt idx="1">
                  <c:v>NORTH BOURNEMOUTH PCN</c:v>
                </c:pt>
                <c:pt idx="2">
                  <c:v>BLANDFORD PCN</c:v>
                </c:pt>
                <c:pt idx="3">
                  <c:v>POOLE BAY &amp; BOURNEMOUTH PCN</c:v>
                </c:pt>
                <c:pt idx="4">
                  <c:v>BOURNEMOUTH EAST COLLABORATIVE PCN</c:v>
                </c:pt>
                <c:pt idx="5">
                  <c:v>CENTRAL BOURNEMOUTH PCN</c:v>
                </c:pt>
                <c:pt idx="6">
                  <c:v>WEYMOUTH &amp; PORTLAND PCN</c:v>
                </c:pt>
                <c:pt idx="7">
                  <c:v>THE VALE PCN</c:v>
                </c:pt>
                <c:pt idx="8">
                  <c:v>SOUTH COASTAL MEDICAL GROUP PCN</c:v>
                </c:pt>
                <c:pt idx="9">
                  <c:v>ICS</c:v>
                </c:pt>
                <c:pt idx="10">
                  <c:v>CHRISTCHURCH PCN</c:v>
                </c:pt>
                <c:pt idx="11">
                  <c:v>JURASSIC COAST PCN</c:v>
                </c:pt>
                <c:pt idx="12">
                  <c:v>CRANE VALLEY PCN</c:v>
                </c:pt>
                <c:pt idx="13">
                  <c:v>MID DORSET PCN</c:v>
                </c:pt>
                <c:pt idx="14">
                  <c:v>POOLE NORTH PCN</c:v>
                </c:pt>
                <c:pt idx="15">
                  <c:v>WIMBORNE &amp; FERNDOWN PCN</c:v>
                </c:pt>
                <c:pt idx="16">
                  <c:v>PURBECK PCN</c:v>
                </c:pt>
                <c:pt idx="17">
                  <c:v>POOLE CENTRAL PCN</c:v>
                </c:pt>
                <c:pt idx="18">
                  <c:v>SHERBORNE AREA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19"/>
                <c:pt idx="0">
                  <c:v>SHORE MEDICAL PCN</c:v>
                </c:pt>
                <c:pt idx="1">
                  <c:v>NORTH BOURNEMOUTH PCN</c:v>
                </c:pt>
                <c:pt idx="2">
                  <c:v>BLANDFORD PCN</c:v>
                </c:pt>
                <c:pt idx="3">
                  <c:v>POOLE BAY &amp; BOURNEMOUTH PCN</c:v>
                </c:pt>
                <c:pt idx="4">
                  <c:v>BOURNEMOUTH EAST COLLABORATIVE PCN</c:v>
                </c:pt>
                <c:pt idx="5">
                  <c:v>CENTRAL BOURNEMOUTH PCN</c:v>
                </c:pt>
                <c:pt idx="6">
                  <c:v>WEYMOUTH &amp; PORTLAND PCN</c:v>
                </c:pt>
                <c:pt idx="7">
                  <c:v>THE VALE PCN</c:v>
                </c:pt>
                <c:pt idx="8">
                  <c:v>SOUTH COASTAL MEDICAL GROUP PCN</c:v>
                </c:pt>
                <c:pt idx="9">
                  <c:v>ICS</c:v>
                </c:pt>
                <c:pt idx="10">
                  <c:v>CHRISTCHURCH PCN</c:v>
                </c:pt>
                <c:pt idx="11">
                  <c:v>JURASSIC COAST PCN</c:v>
                </c:pt>
                <c:pt idx="12">
                  <c:v>CRANE VALLEY PCN</c:v>
                </c:pt>
                <c:pt idx="13">
                  <c:v>MID DORSET PCN</c:v>
                </c:pt>
                <c:pt idx="14">
                  <c:v>POOLE NORTH PCN</c:v>
                </c:pt>
                <c:pt idx="15">
                  <c:v>WIMBORNE &amp; FERNDOWN PCN</c:v>
                </c:pt>
                <c:pt idx="16">
                  <c:v>PURBECK PCN</c:v>
                </c:pt>
                <c:pt idx="17">
                  <c:v>POOLE CENTRAL PCN</c:v>
                </c:pt>
                <c:pt idx="18">
                  <c:v>SHERBORNE AREA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0409984"/>
        <c:axId val="904084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9"/>
                <c:pt idx="0">
                  <c:v>SHORE MEDICAL PCN</c:v>
                </c:pt>
                <c:pt idx="1">
                  <c:v>NORTH BOURNEMOUTH PCN</c:v>
                </c:pt>
                <c:pt idx="2">
                  <c:v>BLANDFORD PCN</c:v>
                </c:pt>
                <c:pt idx="3">
                  <c:v>POOLE BAY &amp; BOURNEMOUTH PCN</c:v>
                </c:pt>
                <c:pt idx="4">
                  <c:v>BOURNEMOUTH EAST COLLABORATIVE PCN</c:v>
                </c:pt>
                <c:pt idx="5">
                  <c:v>CENTRAL BOURNEMOUTH PCN</c:v>
                </c:pt>
                <c:pt idx="6">
                  <c:v>WEYMOUTH &amp; PORTLAND PCN</c:v>
                </c:pt>
                <c:pt idx="7">
                  <c:v>THE VALE PCN</c:v>
                </c:pt>
                <c:pt idx="8">
                  <c:v>SOUTH COASTAL MEDICAL GROUP PCN</c:v>
                </c:pt>
                <c:pt idx="9">
                  <c:v>ICS</c:v>
                </c:pt>
                <c:pt idx="10">
                  <c:v>CHRISTCHURCH PCN</c:v>
                </c:pt>
                <c:pt idx="11">
                  <c:v>JURASSIC COAST PCN</c:v>
                </c:pt>
                <c:pt idx="12">
                  <c:v>CRANE VALLEY PCN</c:v>
                </c:pt>
                <c:pt idx="13">
                  <c:v>MID DORSET PCN</c:v>
                </c:pt>
                <c:pt idx="14">
                  <c:v>POOLE NORTH PCN</c:v>
                </c:pt>
                <c:pt idx="15">
                  <c:v>WIMBORNE &amp; FERNDOWN PCN</c:v>
                </c:pt>
                <c:pt idx="16">
                  <c:v>PURBECK PCN</c:v>
                </c:pt>
                <c:pt idx="17">
                  <c:v>POOLE CENTRAL PCN</c:v>
                </c:pt>
                <c:pt idx="18">
                  <c:v>SHERBORNE AREA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19"/>
                <c:pt idx="0">
                  <c:v>SHORE MEDICAL PCN</c:v>
                </c:pt>
                <c:pt idx="1">
                  <c:v>NORTH BOURNEMOUTH PCN</c:v>
                </c:pt>
                <c:pt idx="2">
                  <c:v>BLANDFORD PCN</c:v>
                </c:pt>
                <c:pt idx="3">
                  <c:v>POOLE BAY &amp; BOURNEMOUTH PCN</c:v>
                </c:pt>
                <c:pt idx="4">
                  <c:v>BOURNEMOUTH EAST COLLABORATIVE PCN</c:v>
                </c:pt>
                <c:pt idx="5">
                  <c:v>CENTRAL BOURNEMOUTH PCN</c:v>
                </c:pt>
                <c:pt idx="6">
                  <c:v>WEYMOUTH &amp; PORTLAND PCN</c:v>
                </c:pt>
                <c:pt idx="7">
                  <c:v>THE VALE PCN</c:v>
                </c:pt>
                <c:pt idx="8">
                  <c:v>SOUTH COASTAL MEDICAL GROUP PCN</c:v>
                </c:pt>
                <c:pt idx="9">
                  <c:v>ICS</c:v>
                </c:pt>
                <c:pt idx="10">
                  <c:v>CHRISTCHURCH PCN</c:v>
                </c:pt>
                <c:pt idx="11">
                  <c:v>JURASSIC COAST PCN</c:v>
                </c:pt>
                <c:pt idx="12">
                  <c:v>CRANE VALLEY PCN</c:v>
                </c:pt>
                <c:pt idx="13">
                  <c:v>MID DORSET PCN</c:v>
                </c:pt>
                <c:pt idx="14">
                  <c:v>POOLE NORTH PCN</c:v>
                </c:pt>
                <c:pt idx="15">
                  <c:v>WIMBORNE &amp; FERNDOWN PCN</c:v>
                </c:pt>
                <c:pt idx="16">
                  <c:v>PURBECK PCN</c:v>
                </c:pt>
                <c:pt idx="17">
                  <c:v>POOLE CENTRAL PCN</c:v>
                </c:pt>
                <c:pt idx="18">
                  <c:v>SHERBORNE AREA PCN</c:v>
                </c:pt>
              </c:strCache>
            </c:strRef>
          </c:cat>
          <c:val>
            <c:numRef>
              <c:f>Sheet1!$C$2:$C$45</c:f>
              <c:numCache>
                <c:formatCode>0%</c:formatCode>
                <c:ptCount val="44"/>
                <c:pt idx="0">
                  <c:v>0.85</c:v>
                </c:pt>
                <c:pt idx="1">
                  <c:v>0.87</c:v>
                </c:pt>
                <c:pt idx="2">
                  <c:v>0.88</c:v>
                </c:pt>
                <c:pt idx="3">
                  <c:v>0.89</c:v>
                </c:pt>
                <c:pt idx="4">
                  <c:v>0.9</c:v>
                </c:pt>
                <c:pt idx="5">
                  <c:v>0.91</c:v>
                </c:pt>
                <c:pt idx="6">
                  <c:v>0.91</c:v>
                </c:pt>
                <c:pt idx="7">
                  <c:v>0.91</c:v>
                </c:pt>
                <c:pt idx="8">
                  <c:v>0.91</c:v>
                </c:pt>
                <c:pt idx="9">
                  <c:v>-10</c:v>
                </c:pt>
                <c:pt idx="10">
                  <c:v>0.93</c:v>
                </c:pt>
                <c:pt idx="11">
                  <c:v>0.94</c:v>
                </c:pt>
                <c:pt idx="12">
                  <c:v>0.95</c:v>
                </c:pt>
                <c:pt idx="13">
                  <c:v>0.95</c:v>
                </c:pt>
                <c:pt idx="14">
                  <c:v>0.96</c:v>
                </c:pt>
                <c:pt idx="15">
                  <c:v>0.96</c:v>
                </c:pt>
                <c:pt idx="16">
                  <c:v>0.96</c:v>
                </c:pt>
                <c:pt idx="17">
                  <c:v>0.96</c:v>
                </c:pt>
                <c:pt idx="18">
                  <c:v>0.97</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0.92</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0392064"/>
        <c:axId val="90406912"/>
      </c:lineChart>
      <c:catAx>
        <c:axId val="9039206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0406912"/>
        <c:crosses val="autoZero"/>
        <c:auto val="1"/>
        <c:lblAlgn val="ctr"/>
        <c:lblOffset val="100"/>
        <c:noMultiLvlLbl val="0"/>
      </c:catAx>
      <c:valAx>
        <c:axId val="904069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0392064"/>
        <c:crosses val="autoZero"/>
        <c:crossBetween val="between"/>
      </c:valAx>
      <c:valAx>
        <c:axId val="90408448"/>
        <c:scaling>
          <c:orientation val="minMax"/>
          <c:max val="1"/>
          <c:min val="0"/>
        </c:scaling>
        <c:delete val="0"/>
        <c:axPos val="r"/>
        <c:numFmt formatCode="0%" sourceLinked="1"/>
        <c:majorTickMark val="none"/>
        <c:minorTickMark val="none"/>
        <c:tickLblPos val="none"/>
        <c:spPr>
          <a:ln>
            <a:noFill/>
          </a:ln>
        </c:spPr>
        <c:crossAx val="90409984"/>
        <c:crosses val="max"/>
        <c:crossBetween val="between"/>
      </c:valAx>
      <c:catAx>
        <c:axId val="90409984"/>
        <c:scaling>
          <c:orientation val="minMax"/>
        </c:scaling>
        <c:delete val="1"/>
        <c:axPos val="b"/>
        <c:numFmt formatCode="General" sourceLinked="1"/>
        <c:majorTickMark val="out"/>
        <c:minorTickMark val="none"/>
        <c:tickLblPos val="nextTo"/>
        <c:crossAx val="904084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15</c:v>
                </c:pt>
                <c:pt idx="1">
                  <c:v>27</c:v>
                </c:pt>
                <c:pt idx="2">
                  <c:v>8</c:v>
                </c:pt>
                <c:pt idx="3">
                  <c:v>22</c:v>
                </c:pt>
                <c:pt idx="4">
                  <c:v>55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674176"/>
        <c:axId val="98675712"/>
      </c:barChart>
      <c:catAx>
        <c:axId val="9867417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675712"/>
        <c:crosses val="autoZero"/>
        <c:auto val="1"/>
        <c:lblAlgn val="ctr"/>
        <c:lblOffset val="100"/>
        <c:noMultiLvlLbl val="0"/>
      </c:catAx>
      <c:valAx>
        <c:axId val="9867571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67417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21</c:v>
                </c:pt>
                <c:pt idx="1">
                  <c:v>41</c:v>
                </c:pt>
                <c:pt idx="2">
                  <c:v>13</c:v>
                </c:pt>
                <c:pt idx="3">
                  <c:v>35</c:v>
                </c:pt>
                <c:pt idx="4">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8</c:v>
                </c:pt>
                <c:pt idx="1">
                  <c:v>16</c:v>
                </c:pt>
                <c:pt idx="2">
                  <c:v>5</c:v>
                </c:pt>
                <c:pt idx="3">
                  <c:v>13</c:v>
                </c:pt>
                <c:pt idx="4">
                  <c:v>37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9957376"/>
        <c:axId val="99959168"/>
      </c:stockChart>
      <c:catAx>
        <c:axId val="99957376"/>
        <c:scaling>
          <c:orientation val="minMax"/>
        </c:scaling>
        <c:delete val="1"/>
        <c:axPos val="b"/>
        <c:numFmt formatCode="m/d/yyyy" sourceLinked="1"/>
        <c:majorTickMark val="out"/>
        <c:minorTickMark val="none"/>
        <c:tickLblPos val="nextTo"/>
        <c:crossAx val="99959168"/>
        <c:crosses val="autoZero"/>
        <c:auto val="1"/>
        <c:lblAlgn val="ctr"/>
        <c:lblOffset val="100"/>
        <c:noMultiLvlLbl val="0"/>
      </c:catAx>
      <c:valAx>
        <c:axId val="99959168"/>
        <c:scaling>
          <c:orientation val="minMax"/>
          <c:max val="100"/>
          <c:min val="0"/>
        </c:scaling>
        <c:delete val="1"/>
        <c:axPos val="l"/>
        <c:numFmt formatCode="m/d/yyyy" sourceLinked="1"/>
        <c:majorTickMark val="out"/>
        <c:minorTickMark val="none"/>
        <c:tickLblPos val="nextTo"/>
        <c:crossAx val="9995737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27</c:v>
                </c:pt>
                <c:pt idx="1">
                  <c:v>53</c:v>
                </c:pt>
                <c:pt idx="2">
                  <c:v>15</c:v>
                </c:pt>
                <c:pt idx="3">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81</c:v>
                </c:pt>
                <c:pt idx="1">
                  <c:v>80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20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887552"/>
        <c:axId val="100889344"/>
      </c:lineChart>
      <c:catAx>
        <c:axId val="1008875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889344"/>
        <c:crosses val="autoZero"/>
        <c:auto val="1"/>
        <c:lblAlgn val="ctr"/>
        <c:lblOffset val="100"/>
        <c:noMultiLvlLbl val="0"/>
      </c:catAx>
      <c:valAx>
        <c:axId val="1008893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8875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9"/>
                <c:pt idx="0">
                  <c:v>SOUTH COASTAL MEDICAL GROUP PCN</c:v>
                </c:pt>
                <c:pt idx="1">
                  <c:v>CENTRAL BOURNEMOUTH PCN</c:v>
                </c:pt>
                <c:pt idx="2">
                  <c:v>BLANDFORD PCN</c:v>
                </c:pt>
                <c:pt idx="3">
                  <c:v>SHORE MEDICAL PCN</c:v>
                </c:pt>
                <c:pt idx="4">
                  <c:v>BOURNEMOUTH EAST COLLABORATIVE PCN</c:v>
                </c:pt>
                <c:pt idx="5">
                  <c:v>JURASSIC COAST PCN</c:v>
                </c:pt>
                <c:pt idx="6">
                  <c:v>WEYMOUTH &amp; PORTLAND PCN</c:v>
                </c:pt>
                <c:pt idx="7">
                  <c:v>CHRISTCHURCH PCN</c:v>
                </c:pt>
                <c:pt idx="8">
                  <c:v>ICS</c:v>
                </c:pt>
                <c:pt idx="9">
                  <c:v>POOLE NORTH PCN</c:v>
                </c:pt>
                <c:pt idx="10">
                  <c:v>PURBECK PCN</c:v>
                </c:pt>
                <c:pt idx="11">
                  <c:v>THE VALE PCN</c:v>
                </c:pt>
                <c:pt idx="12">
                  <c:v>NORTH BOURNEMOUTH PCN</c:v>
                </c:pt>
                <c:pt idx="13">
                  <c:v>POOLE BAY &amp; BOURNEMOUTH PCN</c:v>
                </c:pt>
                <c:pt idx="14">
                  <c:v>CRANE VALLEY PCN</c:v>
                </c:pt>
                <c:pt idx="15">
                  <c:v>SHERBORNE AREA PCN</c:v>
                </c:pt>
                <c:pt idx="16">
                  <c:v>POOLE CENTRAL PCN</c:v>
                </c:pt>
                <c:pt idx="17">
                  <c:v>MID DORSET PCN</c:v>
                </c:pt>
                <c:pt idx="18">
                  <c:v>WIMBORNE &amp; FERNDOWN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9"/>
                <c:pt idx="0">
                  <c:v>SOUTH COASTAL MEDICAL GROUP PCN</c:v>
                </c:pt>
                <c:pt idx="1">
                  <c:v>CENTRAL BOURNEMOUTH PCN</c:v>
                </c:pt>
                <c:pt idx="2">
                  <c:v>BLANDFORD PCN</c:v>
                </c:pt>
                <c:pt idx="3">
                  <c:v>SHORE MEDICAL PCN</c:v>
                </c:pt>
                <c:pt idx="4">
                  <c:v>BOURNEMOUTH EAST COLLABORATIVE PCN</c:v>
                </c:pt>
                <c:pt idx="5">
                  <c:v>JURASSIC COAST PCN</c:v>
                </c:pt>
                <c:pt idx="6">
                  <c:v>WEYMOUTH &amp; PORTLAND PCN</c:v>
                </c:pt>
                <c:pt idx="7">
                  <c:v>CHRISTCHURCH PCN</c:v>
                </c:pt>
                <c:pt idx="8">
                  <c:v>ICS</c:v>
                </c:pt>
                <c:pt idx="9">
                  <c:v>POOLE NORTH PCN</c:v>
                </c:pt>
                <c:pt idx="10">
                  <c:v>PURBECK PCN</c:v>
                </c:pt>
                <c:pt idx="11">
                  <c:v>THE VALE PCN</c:v>
                </c:pt>
                <c:pt idx="12">
                  <c:v>NORTH BOURNEMOUTH PCN</c:v>
                </c:pt>
                <c:pt idx="13">
                  <c:v>POOLE BAY &amp; BOURNEMOUTH PCN</c:v>
                </c:pt>
                <c:pt idx="14">
                  <c:v>CRANE VALLEY PCN</c:v>
                </c:pt>
                <c:pt idx="15">
                  <c:v>SHERBORNE AREA PCN</c:v>
                </c:pt>
                <c:pt idx="16">
                  <c:v>POOLE CENTRAL PCN</c:v>
                </c:pt>
                <c:pt idx="17">
                  <c:v>MID DORSET PCN</c:v>
                </c:pt>
                <c:pt idx="18">
                  <c:v>WIMBORNE &amp; FERNDOWN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9"/>
                <c:pt idx="0">
                  <c:v>SOUTH COASTAL MEDICAL GROUP PCN</c:v>
                </c:pt>
                <c:pt idx="1">
                  <c:v>CENTRAL BOURNEMOUTH PCN</c:v>
                </c:pt>
                <c:pt idx="2">
                  <c:v>BLANDFORD PCN</c:v>
                </c:pt>
                <c:pt idx="3">
                  <c:v>SHORE MEDICAL PCN</c:v>
                </c:pt>
                <c:pt idx="4">
                  <c:v>BOURNEMOUTH EAST COLLABORATIVE PCN</c:v>
                </c:pt>
                <c:pt idx="5">
                  <c:v>JURASSIC COAST PCN</c:v>
                </c:pt>
                <c:pt idx="6">
                  <c:v>WEYMOUTH &amp; PORTLAND PCN</c:v>
                </c:pt>
                <c:pt idx="7">
                  <c:v>CHRISTCHURCH PCN</c:v>
                </c:pt>
                <c:pt idx="8">
                  <c:v>ICS</c:v>
                </c:pt>
                <c:pt idx="9">
                  <c:v>POOLE NORTH PCN</c:v>
                </c:pt>
                <c:pt idx="10">
                  <c:v>PURBECK PCN</c:v>
                </c:pt>
                <c:pt idx="11">
                  <c:v>THE VALE PCN</c:v>
                </c:pt>
                <c:pt idx="12">
                  <c:v>NORTH BOURNEMOUTH PCN</c:v>
                </c:pt>
                <c:pt idx="13">
                  <c:v>POOLE BAY &amp; BOURNEMOUTH PCN</c:v>
                </c:pt>
                <c:pt idx="14">
                  <c:v>CRANE VALLEY PCN</c:v>
                </c:pt>
                <c:pt idx="15">
                  <c:v>SHERBORNE AREA PCN</c:v>
                </c:pt>
                <c:pt idx="16">
                  <c:v>POOLE CENTRAL PCN</c:v>
                </c:pt>
                <c:pt idx="17">
                  <c:v>MID DORSET PCN</c:v>
                </c:pt>
                <c:pt idx="18">
                  <c:v>WIMBORNE &amp; FERNDOWN PCN</c:v>
                </c:pt>
              </c:strCache>
            </c:strRef>
          </c:cat>
          <c:val>
            <c:numRef>
              <c:f>Sheet1!$F$2:$F$45</c:f>
              <c:numCache>
                <c:formatCode>General</c:formatCode>
                <c:ptCount val="44"/>
                <c:pt idx="0">
                  <c:v>0.7</c:v>
                </c:pt>
                <c:pt idx="1">
                  <c:v>0.71</c:v>
                </c:pt>
                <c:pt idx="2">
                  <c:v>0.73</c:v>
                </c:pt>
                <c:pt idx="3">
                  <c:v>0.75</c:v>
                </c:pt>
                <c:pt idx="4">
                  <c:v>0.76</c:v>
                </c:pt>
                <c:pt idx="5">
                  <c:v>0.76</c:v>
                </c:pt>
                <c:pt idx="6">
                  <c:v>0.77</c:v>
                </c:pt>
                <c:pt idx="7">
                  <c:v>0.78</c:v>
                </c:pt>
                <c:pt idx="8">
                  <c:v>0.8</c:v>
                </c:pt>
                <c:pt idx="9">
                  <c:v>0.83</c:v>
                </c:pt>
                <c:pt idx="10">
                  <c:v>0.83</c:v>
                </c:pt>
                <c:pt idx="11">
                  <c:v>0.83</c:v>
                </c:pt>
                <c:pt idx="12">
                  <c:v>0.83</c:v>
                </c:pt>
                <c:pt idx="13">
                  <c:v>0.84</c:v>
                </c:pt>
                <c:pt idx="14">
                  <c:v>0.84</c:v>
                </c:pt>
                <c:pt idx="15">
                  <c:v>0.85</c:v>
                </c:pt>
                <c:pt idx="16">
                  <c:v>0.86</c:v>
                </c:pt>
                <c:pt idx="17">
                  <c:v>0.87</c:v>
                </c:pt>
                <c:pt idx="18">
                  <c:v>0.89</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9"/>
                <c:pt idx="0">
                  <c:v>SOUTH COASTAL MEDICAL GROUP PCN</c:v>
                </c:pt>
                <c:pt idx="1">
                  <c:v>CENTRAL BOURNEMOUTH PCN</c:v>
                </c:pt>
                <c:pt idx="2">
                  <c:v>BLANDFORD PCN</c:v>
                </c:pt>
                <c:pt idx="3">
                  <c:v>SHORE MEDICAL PCN</c:v>
                </c:pt>
                <c:pt idx="4">
                  <c:v>BOURNEMOUTH EAST COLLABORATIVE PCN</c:v>
                </c:pt>
                <c:pt idx="5">
                  <c:v>JURASSIC COAST PCN</c:v>
                </c:pt>
                <c:pt idx="6">
                  <c:v>WEYMOUTH &amp; PORTLAND PCN</c:v>
                </c:pt>
                <c:pt idx="7">
                  <c:v>CHRISTCHURCH PCN</c:v>
                </c:pt>
                <c:pt idx="8">
                  <c:v>ICS</c:v>
                </c:pt>
                <c:pt idx="9">
                  <c:v>POOLE NORTH PCN</c:v>
                </c:pt>
                <c:pt idx="10">
                  <c:v>PURBECK PCN</c:v>
                </c:pt>
                <c:pt idx="11">
                  <c:v>THE VALE PCN</c:v>
                </c:pt>
                <c:pt idx="12">
                  <c:v>NORTH BOURNEMOUTH PCN</c:v>
                </c:pt>
                <c:pt idx="13">
                  <c:v>POOLE BAY &amp; BOURNEMOUTH PCN</c:v>
                </c:pt>
                <c:pt idx="14">
                  <c:v>CRANE VALLEY PCN</c:v>
                </c:pt>
                <c:pt idx="15">
                  <c:v>SHERBORNE AREA PCN</c:v>
                </c:pt>
                <c:pt idx="16">
                  <c:v>POOLE CENTRAL PCN</c:v>
                </c:pt>
                <c:pt idx="17">
                  <c:v>MID DORSET PCN</c:v>
                </c:pt>
                <c:pt idx="18">
                  <c:v>WIMBORNE &amp; FERNDOWN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9"/>
                <c:pt idx="0">
                  <c:v>SOUTH COASTAL MEDICAL GROUP PCN</c:v>
                </c:pt>
                <c:pt idx="1">
                  <c:v>CENTRAL BOURNEMOUTH PCN</c:v>
                </c:pt>
                <c:pt idx="2">
                  <c:v>BLANDFORD PCN</c:v>
                </c:pt>
                <c:pt idx="3">
                  <c:v>SHORE MEDICAL PCN</c:v>
                </c:pt>
                <c:pt idx="4">
                  <c:v>BOURNEMOUTH EAST COLLABORATIVE PCN</c:v>
                </c:pt>
                <c:pt idx="5">
                  <c:v>JURASSIC COAST PCN</c:v>
                </c:pt>
                <c:pt idx="6">
                  <c:v>WEYMOUTH &amp; PORTLAND PCN</c:v>
                </c:pt>
                <c:pt idx="7">
                  <c:v>CHRISTCHURCH PCN</c:v>
                </c:pt>
                <c:pt idx="8">
                  <c:v>ICS</c:v>
                </c:pt>
                <c:pt idx="9">
                  <c:v>POOLE NORTH PCN</c:v>
                </c:pt>
                <c:pt idx="10">
                  <c:v>PURBECK PCN</c:v>
                </c:pt>
                <c:pt idx="11">
                  <c:v>THE VALE PCN</c:v>
                </c:pt>
                <c:pt idx="12">
                  <c:v>NORTH BOURNEMOUTH PCN</c:v>
                </c:pt>
                <c:pt idx="13">
                  <c:v>POOLE BAY &amp; BOURNEMOUTH PCN</c:v>
                </c:pt>
                <c:pt idx="14">
                  <c:v>CRANE VALLEY PCN</c:v>
                </c:pt>
                <c:pt idx="15">
                  <c:v>SHERBORNE AREA PCN</c:v>
                </c:pt>
                <c:pt idx="16">
                  <c:v>POOLE CENTRAL PCN</c:v>
                </c:pt>
                <c:pt idx="17">
                  <c:v>MID DORSET PCN</c:v>
                </c:pt>
                <c:pt idx="18">
                  <c:v>WIMBORNE &amp; FERNDOWN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344000"/>
        <c:axId val="1033424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9"/>
                <c:pt idx="0">
                  <c:v>SOUTH COASTAL MEDICAL GROUP PCN</c:v>
                </c:pt>
                <c:pt idx="1">
                  <c:v>CENTRAL BOURNEMOUTH PCN</c:v>
                </c:pt>
                <c:pt idx="2">
                  <c:v>BLANDFORD PCN</c:v>
                </c:pt>
                <c:pt idx="3">
                  <c:v>SHORE MEDICAL PCN</c:v>
                </c:pt>
                <c:pt idx="4">
                  <c:v>BOURNEMOUTH EAST COLLABORATIVE PCN</c:v>
                </c:pt>
                <c:pt idx="5">
                  <c:v>JURASSIC COAST PCN</c:v>
                </c:pt>
                <c:pt idx="6">
                  <c:v>WEYMOUTH &amp; PORTLAND PCN</c:v>
                </c:pt>
                <c:pt idx="7">
                  <c:v>CHRISTCHURCH PCN</c:v>
                </c:pt>
                <c:pt idx="8">
                  <c:v>ICS</c:v>
                </c:pt>
                <c:pt idx="9">
                  <c:v>POOLE NORTH PCN</c:v>
                </c:pt>
                <c:pt idx="10">
                  <c:v>PURBECK PCN</c:v>
                </c:pt>
                <c:pt idx="11">
                  <c:v>THE VALE PCN</c:v>
                </c:pt>
                <c:pt idx="12">
                  <c:v>NORTH BOURNEMOUTH PCN</c:v>
                </c:pt>
                <c:pt idx="13">
                  <c:v>POOLE BAY &amp; BOURNEMOUTH PCN</c:v>
                </c:pt>
                <c:pt idx="14">
                  <c:v>CRANE VALLEY PCN</c:v>
                </c:pt>
                <c:pt idx="15">
                  <c:v>SHERBORNE AREA PCN</c:v>
                </c:pt>
                <c:pt idx="16">
                  <c:v>POOLE CENTRAL PCN</c:v>
                </c:pt>
                <c:pt idx="17">
                  <c:v>MID DORSET PCN</c:v>
                </c:pt>
                <c:pt idx="18">
                  <c:v>WIMBORNE &amp; FERNDOWN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9"/>
                <c:pt idx="0">
                  <c:v>SOUTH COASTAL MEDICAL GROUP PCN</c:v>
                </c:pt>
                <c:pt idx="1">
                  <c:v>CENTRAL BOURNEMOUTH PCN</c:v>
                </c:pt>
                <c:pt idx="2">
                  <c:v>BLANDFORD PCN</c:v>
                </c:pt>
                <c:pt idx="3">
                  <c:v>SHORE MEDICAL PCN</c:v>
                </c:pt>
                <c:pt idx="4">
                  <c:v>BOURNEMOUTH EAST COLLABORATIVE PCN</c:v>
                </c:pt>
                <c:pt idx="5">
                  <c:v>JURASSIC COAST PCN</c:v>
                </c:pt>
                <c:pt idx="6">
                  <c:v>WEYMOUTH &amp; PORTLAND PCN</c:v>
                </c:pt>
                <c:pt idx="7">
                  <c:v>CHRISTCHURCH PCN</c:v>
                </c:pt>
                <c:pt idx="8">
                  <c:v>ICS</c:v>
                </c:pt>
                <c:pt idx="9">
                  <c:v>POOLE NORTH PCN</c:v>
                </c:pt>
                <c:pt idx="10">
                  <c:v>PURBECK PCN</c:v>
                </c:pt>
                <c:pt idx="11">
                  <c:v>THE VALE PCN</c:v>
                </c:pt>
                <c:pt idx="12">
                  <c:v>NORTH BOURNEMOUTH PCN</c:v>
                </c:pt>
                <c:pt idx="13">
                  <c:v>POOLE BAY &amp; BOURNEMOUTH PCN</c:v>
                </c:pt>
                <c:pt idx="14">
                  <c:v>CRANE VALLEY PCN</c:v>
                </c:pt>
                <c:pt idx="15">
                  <c:v>SHERBORNE AREA PCN</c:v>
                </c:pt>
                <c:pt idx="16">
                  <c:v>POOLE CENTRAL PCN</c:v>
                </c:pt>
                <c:pt idx="17">
                  <c:v>MID DORSET PCN</c:v>
                </c:pt>
                <c:pt idx="18">
                  <c:v>WIMBORNE &amp; FERNDOWN PCN</c:v>
                </c:pt>
              </c:strCache>
            </c:strRef>
          </c:cat>
          <c:val>
            <c:numRef>
              <c:f>Sheet1!$C$2:$C$45</c:f>
              <c:numCache>
                <c:formatCode>0%</c:formatCode>
                <c:ptCount val="44"/>
                <c:pt idx="0">
                  <c:v>0.7</c:v>
                </c:pt>
                <c:pt idx="1">
                  <c:v>0.71</c:v>
                </c:pt>
                <c:pt idx="2">
                  <c:v>0.73</c:v>
                </c:pt>
                <c:pt idx="3">
                  <c:v>0.75</c:v>
                </c:pt>
                <c:pt idx="4">
                  <c:v>0.76</c:v>
                </c:pt>
                <c:pt idx="5">
                  <c:v>0.76</c:v>
                </c:pt>
                <c:pt idx="6">
                  <c:v>0.77</c:v>
                </c:pt>
                <c:pt idx="7">
                  <c:v>0.78</c:v>
                </c:pt>
                <c:pt idx="8">
                  <c:v>-10</c:v>
                </c:pt>
                <c:pt idx="9">
                  <c:v>0.83</c:v>
                </c:pt>
                <c:pt idx="10">
                  <c:v>0.83</c:v>
                </c:pt>
                <c:pt idx="11">
                  <c:v>0.83</c:v>
                </c:pt>
                <c:pt idx="12">
                  <c:v>0.83</c:v>
                </c:pt>
                <c:pt idx="13">
                  <c:v>0.84</c:v>
                </c:pt>
                <c:pt idx="14">
                  <c:v>0.84</c:v>
                </c:pt>
                <c:pt idx="15">
                  <c:v>0.85</c:v>
                </c:pt>
                <c:pt idx="16">
                  <c:v>0.86</c:v>
                </c:pt>
                <c:pt idx="17">
                  <c:v>0.87</c:v>
                </c:pt>
                <c:pt idx="18">
                  <c:v>0.89</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0.8</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338368"/>
        <c:axId val="103340672"/>
      </c:lineChart>
      <c:catAx>
        <c:axId val="10333836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340672"/>
        <c:crosses val="autoZero"/>
        <c:auto val="1"/>
        <c:lblAlgn val="ctr"/>
        <c:lblOffset val="100"/>
        <c:noMultiLvlLbl val="0"/>
      </c:catAx>
      <c:valAx>
        <c:axId val="1033406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338368"/>
        <c:crosses val="autoZero"/>
        <c:crossBetween val="between"/>
      </c:valAx>
      <c:valAx>
        <c:axId val="103342464"/>
        <c:scaling>
          <c:orientation val="minMax"/>
          <c:max val="1"/>
          <c:min val="0"/>
        </c:scaling>
        <c:delete val="0"/>
        <c:axPos val="r"/>
        <c:numFmt formatCode="0%" sourceLinked="1"/>
        <c:majorTickMark val="none"/>
        <c:minorTickMark val="none"/>
        <c:tickLblPos val="none"/>
        <c:spPr>
          <a:ln>
            <a:noFill/>
          </a:ln>
        </c:spPr>
        <c:crossAx val="103344000"/>
        <c:crosses val="max"/>
        <c:crossBetween val="between"/>
      </c:valAx>
      <c:catAx>
        <c:axId val="103344000"/>
        <c:scaling>
          <c:orientation val="minMax"/>
        </c:scaling>
        <c:delete val="1"/>
        <c:axPos val="b"/>
        <c:numFmt formatCode="General" sourceLinked="1"/>
        <c:majorTickMark val="out"/>
        <c:minorTickMark val="none"/>
        <c:tickLblPos val="nextTo"/>
        <c:crossAx val="1033424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42</c:v>
                </c:pt>
                <c:pt idx="2">
                  <c:v>9</c:v>
                </c:pt>
                <c:pt idx="3">
                  <c:v>27</c:v>
                </c:pt>
                <c:pt idx="4">
                  <c:v>27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427008"/>
        <c:axId val="116425472"/>
      </c:barChart>
      <c:valAx>
        <c:axId val="116425472"/>
        <c:scaling>
          <c:orientation val="minMax"/>
        </c:scaling>
        <c:delete val="1"/>
        <c:axPos val="t"/>
        <c:numFmt formatCode="General" sourceLinked="1"/>
        <c:majorTickMark val="out"/>
        <c:minorTickMark val="none"/>
        <c:tickLblPos val="nextTo"/>
        <c:crossAx val="116427008"/>
        <c:crosses val="autoZero"/>
        <c:crossBetween val="between"/>
      </c:valAx>
      <c:catAx>
        <c:axId val="116427008"/>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425472"/>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9"/>
                <c:pt idx="0">
                  <c:v>BLANDFORD PCN</c:v>
                </c:pt>
                <c:pt idx="1">
                  <c:v>SHORE MEDICAL PCN</c:v>
                </c:pt>
                <c:pt idx="2">
                  <c:v>THE VALE PCN</c:v>
                </c:pt>
                <c:pt idx="3">
                  <c:v>POOLE NORTH PCN</c:v>
                </c:pt>
                <c:pt idx="4">
                  <c:v>SOUTH COASTAL MEDICAL GROUP PCN</c:v>
                </c:pt>
                <c:pt idx="5">
                  <c:v>WEYMOUTH &amp; PORTLAND PCN</c:v>
                </c:pt>
                <c:pt idx="6">
                  <c:v>NORTH BOURNEMOUTH PCN</c:v>
                </c:pt>
                <c:pt idx="7">
                  <c:v>CHRISTCHURCH PCN</c:v>
                </c:pt>
                <c:pt idx="8">
                  <c:v>POOLE BAY &amp; BOURNEMOUTH PCN</c:v>
                </c:pt>
                <c:pt idx="9">
                  <c:v>ICS</c:v>
                </c:pt>
                <c:pt idx="10">
                  <c:v>BOURNEMOUTH EAST COLLABORATIVE PCN</c:v>
                </c:pt>
                <c:pt idx="11">
                  <c:v>CENTRAL BOURNEMOUTH PCN</c:v>
                </c:pt>
                <c:pt idx="12">
                  <c:v>PURBECK PCN</c:v>
                </c:pt>
                <c:pt idx="13">
                  <c:v>JURASSIC COAST PCN</c:v>
                </c:pt>
                <c:pt idx="14">
                  <c:v>CRANE VALLEY PCN</c:v>
                </c:pt>
                <c:pt idx="15">
                  <c:v>WIMBORNE &amp; FERNDOWN PCN</c:v>
                </c:pt>
                <c:pt idx="16">
                  <c:v>POOLE CENTRAL PCN</c:v>
                </c:pt>
                <c:pt idx="17">
                  <c:v>MID DORSET PCN</c:v>
                </c:pt>
                <c:pt idx="18">
                  <c:v>SHERBORNE AREA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9"/>
                <c:pt idx="0">
                  <c:v>BLANDFORD PCN</c:v>
                </c:pt>
                <c:pt idx="1">
                  <c:v>SHORE MEDICAL PCN</c:v>
                </c:pt>
                <c:pt idx="2">
                  <c:v>THE VALE PCN</c:v>
                </c:pt>
                <c:pt idx="3">
                  <c:v>POOLE NORTH PCN</c:v>
                </c:pt>
                <c:pt idx="4">
                  <c:v>SOUTH COASTAL MEDICAL GROUP PCN</c:v>
                </c:pt>
                <c:pt idx="5">
                  <c:v>WEYMOUTH &amp; PORTLAND PCN</c:v>
                </c:pt>
                <c:pt idx="6">
                  <c:v>NORTH BOURNEMOUTH PCN</c:v>
                </c:pt>
                <c:pt idx="7">
                  <c:v>CHRISTCHURCH PCN</c:v>
                </c:pt>
                <c:pt idx="8">
                  <c:v>POOLE BAY &amp; BOURNEMOUTH PCN</c:v>
                </c:pt>
                <c:pt idx="9">
                  <c:v>ICS</c:v>
                </c:pt>
                <c:pt idx="10">
                  <c:v>BOURNEMOUTH EAST COLLABORATIVE PCN</c:v>
                </c:pt>
                <c:pt idx="11">
                  <c:v>CENTRAL BOURNEMOUTH PCN</c:v>
                </c:pt>
                <c:pt idx="12">
                  <c:v>PURBECK PCN</c:v>
                </c:pt>
                <c:pt idx="13">
                  <c:v>JURASSIC COAST PCN</c:v>
                </c:pt>
                <c:pt idx="14">
                  <c:v>CRANE VALLEY PCN</c:v>
                </c:pt>
                <c:pt idx="15">
                  <c:v>WIMBORNE &amp; FERNDOWN PCN</c:v>
                </c:pt>
                <c:pt idx="16">
                  <c:v>POOLE CENTRAL PCN</c:v>
                </c:pt>
                <c:pt idx="17">
                  <c:v>MID DORSET PCN</c:v>
                </c:pt>
                <c:pt idx="18">
                  <c:v>SHERBORNE AREA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9"/>
                <c:pt idx="0">
                  <c:v>BLANDFORD PCN</c:v>
                </c:pt>
                <c:pt idx="1">
                  <c:v>SHORE MEDICAL PCN</c:v>
                </c:pt>
                <c:pt idx="2">
                  <c:v>THE VALE PCN</c:v>
                </c:pt>
                <c:pt idx="3">
                  <c:v>POOLE NORTH PCN</c:v>
                </c:pt>
                <c:pt idx="4">
                  <c:v>SOUTH COASTAL MEDICAL GROUP PCN</c:v>
                </c:pt>
                <c:pt idx="5">
                  <c:v>WEYMOUTH &amp; PORTLAND PCN</c:v>
                </c:pt>
                <c:pt idx="6">
                  <c:v>NORTH BOURNEMOUTH PCN</c:v>
                </c:pt>
                <c:pt idx="7">
                  <c:v>CHRISTCHURCH PCN</c:v>
                </c:pt>
                <c:pt idx="8">
                  <c:v>POOLE BAY &amp; BOURNEMOUTH PCN</c:v>
                </c:pt>
                <c:pt idx="9">
                  <c:v>ICS</c:v>
                </c:pt>
                <c:pt idx="10">
                  <c:v>BOURNEMOUTH EAST COLLABORATIVE PCN</c:v>
                </c:pt>
                <c:pt idx="11">
                  <c:v>CENTRAL BOURNEMOUTH PCN</c:v>
                </c:pt>
                <c:pt idx="12">
                  <c:v>PURBECK PCN</c:v>
                </c:pt>
                <c:pt idx="13">
                  <c:v>JURASSIC COAST PCN</c:v>
                </c:pt>
                <c:pt idx="14">
                  <c:v>CRANE VALLEY PCN</c:v>
                </c:pt>
                <c:pt idx="15">
                  <c:v>WIMBORNE &amp; FERNDOWN PCN</c:v>
                </c:pt>
                <c:pt idx="16">
                  <c:v>POOLE CENTRAL PCN</c:v>
                </c:pt>
                <c:pt idx="17">
                  <c:v>MID DORSET PCN</c:v>
                </c:pt>
                <c:pt idx="18">
                  <c:v>SHERBORNE AREA PCN</c:v>
                </c:pt>
              </c:strCache>
            </c:strRef>
          </c:cat>
          <c:val>
            <c:numRef>
              <c:f>Sheet1!$F$2:$F$45</c:f>
              <c:numCache>
                <c:formatCode>General</c:formatCode>
                <c:ptCount val="44"/>
                <c:pt idx="0">
                  <c:v>0.55000000000000004</c:v>
                </c:pt>
                <c:pt idx="1">
                  <c:v>0.66</c:v>
                </c:pt>
                <c:pt idx="2">
                  <c:v>0.67</c:v>
                </c:pt>
                <c:pt idx="3">
                  <c:v>0.68</c:v>
                </c:pt>
                <c:pt idx="4">
                  <c:v>0.7</c:v>
                </c:pt>
                <c:pt idx="5">
                  <c:v>0.71</c:v>
                </c:pt>
                <c:pt idx="6">
                  <c:v>0.71</c:v>
                </c:pt>
                <c:pt idx="7">
                  <c:v>0.71</c:v>
                </c:pt>
                <c:pt idx="8">
                  <c:v>0.72</c:v>
                </c:pt>
                <c:pt idx="9">
                  <c:v>0.73</c:v>
                </c:pt>
                <c:pt idx="10">
                  <c:v>0.74</c:v>
                </c:pt>
                <c:pt idx="11">
                  <c:v>0.75</c:v>
                </c:pt>
                <c:pt idx="12">
                  <c:v>0.76</c:v>
                </c:pt>
                <c:pt idx="13">
                  <c:v>0.76</c:v>
                </c:pt>
                <c:pt idx="14">
                  <c:v>0.78</c:v>
                </c:pt>
                <c:pt idx="15">
                  <c:v>0.79</c:v>
                </c:pt>
                <c:pt idx="16">
                  <c:v>0.8</c:v>
                </c:pt>
                <c:pt idx="17">
                  <c:v>0.81</c:v>
                </c:pt>
                <c:pt idx="18">
                  <c:v>0.82</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9"/>
                <c:pt idx="0">
                  <c:v>BLANDFORD PCN</c:v>
                </c:pt>
                <c:pt idx="1">
                  <c:v>SHORE MEDICAL PCN</c:v>
                </c:pt>
                <c:pt idx="2">
                  <c:v>THE VALE PCN</c:v>
                </c:pt>
                <c:pt idx="3">
                  <c:v>POOLE NORTH PCN</c:v>
                </c:pt>
                <c:pt idx="4">
                  <c:v>SOUTH COASTAL MEDICAL GROUP PCN</c:v>
                </c:pt>
                <c:pt idx="5">
                  <c:v>WEYMOUTH &amp; PORTLAND PCN</c:v>
                </c:pt>
                <c:pt idx="6">
                  <c:v>NORTH BOURNEMOUTH PCN</c:v>
                </c:pt>
                <c:pt idx="7">
                  <c:v>CHRISTCHURCH PCN</c:v>
                </c:pt>
                <c:pt idx="8">
                  <c:v>POOLE BAY &amp; BOURNEMOUTH PCN</c:v>
                </c:pt>
                <c:pt idx="9">
                  <c:v>ICS</c:v>
                </c:pt>
                <c:pt idx="10">
                  <c:v>BOURNEMOUTH EAST COLLABORATIVE PCN</c:v>
                </c:pt>
                <c:pt idx="11">
                  <c:v>CENTRAL BOURNEMOUTH PCN</c:v>
                </c:pt>
                <c:pt idx="12">
                  <c:v>PURBECK PCN</c:v>
                </c:pt>
                <c:pt idx="13">
                  <c:v>JURASSIC COAST PCN</c:v>
                </c:pt>
                <c:pt idx="14">
                  <c:v>CRANE VALLEY PCN</c:v>
                </c:pt>
                <c:pt idx="15">
                  <c:v>WIMBORNE &amp; FERNDOWN PCN</c:v>
                </c:pt>
                <c:pt idx="16">
                  <c:v>POOLE CENTRAL PCN</c:v>
                </c:pt>
                <c:pt idx="17">
                  <c:v>MID DORSET PCN</c:v>
                </c:pt>
                <c:pt idx="18">
                  <c:v>SHERBORNE AREA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9"/>
                <c:pt idx="0">
                  <c:v>BLANDFORD PCN</c:v>
                </c:pt>
                <c:pt idx="1">
                  <c:v>SHORE MEDICAL PCN</c:v>
                </c:pt>
                <c:pt idx="2">
                  <c:v>THE VALE PCN</c:v>
                </c:pt>
                <c:pt idx="3">
                  <c:v>POOLE NORTH PCN</c:v>
                </c:pt>
                <c:pt idx="4">
                  <c:v>SOUTH COASTAL MEDICAL GROUP PCN</c:v>
                </c:pt>
                <c:pt idx="5">
                  <c:v>WEYMOUTH &amp; PORTLAND PCN</c:v>
                </c:pt>
                <c:pt idx="6">
                  <c:v>NORTH BOURNEMOUTH PCN</c:v>
                </c:pt>
                <c:pt idx="7">
                  <c:v>CHRISTCHURCH PCN</c:v>
                </c:pt>
                <c:pt idx="8">
                  <c:v>POOLE BAY &amp; BOURNEMOUTH PCN</c:v>
                </c:pt>
                <c:pt idx="9">
                  <c:v>ICS</c:v>
                </c:pt>
                <c:pt idx="10">
                  <c:v>BOURNEMOUTH EAST COLLABORATIVE PCN</c:v>
                </c:pt>
                <c:pt idx="11">
                  <c:v>CENTRAL BOURNEMOUTH PCN</c:v>
                </c:pt>
                <c:pt idx="12">
                  <c:v>PURBECK PCN</c:v>
                </c:pt>
                <c:pt idx="13">
                  <c:v>JURASSIC COAST PCN</c:v>
                </c:pt>
                <c:pt idx="14">
                  <c:v>CRANE VALLEY PCN</c:v>
                </c:pt>
                <c:pt idx="15">
                  <c:v>WIMBORNE &amp; FERNDOWN PCN</c:v>
                </c:pt>
                <c:pt idx="16">
                  <c:v>POOLE CENTRAL PCN</c:v>
                </c:pt>
                <c:pt idx="17">
                  <c:v>MID DORSET PCN</c:v>
                </c:pt>
                <c:pt idx="18">
                  <c:v>SHERBORNE AREA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7021312"/>
        <c:axId val="1170197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9"/>
                <c:pt idx="0">
                  <c:v>BLANDFORD PCN</c:v>
                </c:pt>
                <c:pt idx="1">
                  <c:v>SHORE MEDICAL PCN</c:v>
                </c:pt>
                <c:pt idx="2">
                  <c:v>THE VALE PCN</c:v>
                </c:pt>
                <c:pt idx="3">
                  <c:v>POOLE NORTH PCN</c:v>
                </c:pt>
                <c:pt idx="4">
                  <c:v>SOUTH COASTAL MEDICAL GROUP PCN</c:v>
                </c:pt>
                <c:pt idx="5">
                  <c:v>WEYMOUTH &amp; PORTLAND PCN</c:v>
                </c:pt>
                <c:pt idx="6">
                  <c:v>NORTH BOURNEMOUTH PCN</c:v>
                </c:pt>
                <c:pt idx="7">
                  <c:v>CHRISTCHURCH PCN</c:v>
                </c:pt>
                <c:pt idx="8">
                  <c:v>POOLE BAY &amp; BOURNEMOUTH PCN</c:v>
                </c:pt>
                <c:pt idx="9">
                  <c:v>ICS</c:v>
                </c:pt>
                <c:pt idx="10">
                  <c:v>BOURNEMOUTH EAST COLLABORATIVE PCN</c:v>
                </c:pt>
                <c:pt idx="11">
                  <c:v>CENTRAL BOURNEMOUTH PCN</c:v>
                </c:pt>
                <c:pt idx="12">
                  <c:v>PURBECK PCN</c:v>
                </c:pt>
                <c:pt idx="13">
                  <c:v>JURASSIC COAST PCN</c:v>
                </c:pt>
                <c:pt idx="14">
                  <c:v>CRANE VALLEY PCN</c:v>
                </c:pt>
                <c:pt idx="15">
                  <c:v>WIMBORNE &amp; FERNDOWN PCN</c:v>
                </c:pt>
                <c:pt idx="16">
                  <c:v>POOLE CENTRAL PCN</c:v>
                </c:pt>
                <c:pt idx="17">
                  <c:v>MID DORSET PCN</c:v>
                </c:pt>
                <c:pt idx="18">
                  <c:v>SHERBORNE AREA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9"/>
                <c:pt idx="0">
                  <c:v>BLANDFORD PCN</c:v>
                </c:pt>
                <c:pt idx="1">
                  <c:v>SHORE MEDICAL PCN</c:v>
                </c:pt>
                <c:pt idx="2">
                  <c:v>THE VALE PCN</c:v>
                </c:pt>
                <c:pt idx="3">
                  <c:v>POOLE NORTH PCN</c:v>
                </c:pt>
                <c:pt idx="4">
                  <c:v>SOUTH COASTAL MEDICAL GROUP PCN</c:v>
                </c:pt>
                <c:pt idx="5">
                  <c:v>WEYMOUTH &amp; PORTLAND PCN</c:v>
                </c:pt>
                <c:pt idx="6">
                  <c:v>NORTH BOURNEMOUTH PCN</c:v>
                </c:pt>
                <c:pt idx="7">
                  <c:v>CHRISTCHURCH PCN</c:v>
                </c:pt>
                <c:pt idx="8">
                  <c:v>POOLE BAY &amp; BOURNEMOUTH PCN</c:v>
                </c:pt>
                <c:pt idx="9">
                  <c:v>ICS</c:v>
                </c:pt>
                <c:pt idx="10">
                  <c:v>BOURNEMOUTH EAST COLLABORATIVE PCN</c:v>
                </c:pt>
                <c:pt idx="11">
                  <c:v>CENTRAL BOURNEMOUTH PCN</c:v>
                </c:pt>
                <c:pt idx="12">
                  <c:v>PURBECK PCN</c:v>
                </c:pt>
                <c:pt idx="13">
                  <c:v>JURASSIC COAST PCN</c:v>
                </c:pt>
                <c:pt idx="14">
                  <c:v>CRANE VALLEY PCN</c:v>
                </c:pt>
                <c:pt idx="15">
                  <c:v>WIMBORNE &amp; FERNDOWN PCN</c:v>
                </c:pt>
                <c:pt idx="16">
                  <c:v>POOLE CENTRAL PCN</c:v>
                </c:pt>
                <c:pt idx="17">
                  <c:v>MID DORSET PCN</c:v>
                </c:pt>
                <c:pt idx="18">
                  <c:v>SHERBORNE AREA PCN</c:v>
                </c:pt>
              </c:strCache>
            </c:strRef>
          </c:cat>
          <c:val>
            <c:numRef>
              <c:f>Sheet1!$C$2:$C$45</c:f>
              <c:numCache>
                <c:formatCode>0%</c:formatCode>
                <c:ptCount val="44"/>
                <c:pt idx="0">
                  <c:v>0.55000000000000004</c:v>
                </c:pt>
                <c:pt idx="1">
                  <c:v>0.66</c:v>
                </c:pt>
                <c:pt idx="2">
                  <c:v>0.67</c:v>
                </c:pt>
                <c:pt idx="3">
                  <c:v>0.68</c:v>
                </c:pt>
                <c:pt idx="4">
                  <c:v>0.7</c:v>
                </c:pt>
                <c:pt idx="5">
                  <c:v>0.71</c:v>
                </c:pt>
                <c:pt idx="6">
                  <c:v>0.71</c:v>
                </c:pt>
                <c:pt idx="7">
                  <c:v>0.71</c:v>
                </c:pt>
                <c:pt idx="8">
                  <c:v>0.72</c:v>
                </c:pt>
                <c:pt idx="9">
                  <c:v>-10</c:v>
                </c:pt>
                <c:pt idx="10">
                  <c:v>0.74</c:v>
                </c:pt>
                <c:pt idx="11">
                  <c:v>0.75</c:v>
                </c:pt>
                <c:pt idx="12">
                  <c:v>0.76</c:v>
                </c:pt>
                <c:pt idx="13">
                  <c:v>0.76</c:v>
                </c:pt>
                <c:pt idx="14">
                  <c:v>0.78</c:v>
                </c:pt>
                <c:pt idx="15">
                  <c:v>0.79</c:v>
                </c:pt>
                <c:pt idx="16">
                  <c:v>0.8</c:v>
                </c:pt>
                <c:pt idx="17">
                  <c:v>0.81</c:v>
                </c:pt>
                <c:pt idx="18">
                  <c:v>0.82</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0.73</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7011584"/>
        <c:axId val="117013888"/>
      </c:lineChart>
      <c:catAx>
        <c:axId val="11701158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7013888"/>
        <c:crosses val="autoZero"/>
        <c:auto val="1"/>
        <c:lblAlgn val="ctr"/>
        <c:lblOffset val="100"/>
        <c:noMultiLvlLbl val="0"/>
      </c:catAx>
      <c:valAx>
        <c:axId val="1170138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7011584"/>
        <c:crosses val="autoZero"/>
        <c:crossBetween val="between"/>
      </c:valAx>
      <c:valAx>
        <c:axId val="117019776"/>
        <c:scaling>
          <c:orientation val="minMax"/>
          <c:max val="1"/>
          <c:min val="0"/>
        </c:scaling>
        <c:delete val="0"/>
        <c:axPos val="r"/>
        <c:numFmt formatCode="0%" sourceLinked="1"/>
        <c:majorTickMark val="none"/>
        <c:minorTickMark val="none"/>
        <c:tickLblPos val="none"/>
        <c:spPr>
          <a:ln>
            <a:noFill/>
          </a:ln>
        </c:spPr>
        <c:crossAx val="117021312"/>
        <c:crosses val="max"/>
        <c:crossBetween val="between"/>
      </c:valAx>
      <c:catAx>
        <c:axId val="117021312"/>
        <c:scaling>
          <c:orientation val="minMax"/>
        </c:scaling>
        <c:delete val="1"/>
        <c:axPos val="b"/>
        <c:numFmt formatCode="General" sourceLinked="1"/>
        <c:majorTickMark val="out"/>
        <c:minorTickMark val="none"/>
        <c:tickLblPos val="nextTo"/>
        <c:crossAx val="1170197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86</c:v>
                </c:pt>
                <c:pt idx="1">
                  <c:v>12</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9"/>
                <c:pt idx="0">
                  <c:v>SHORE MEDICAL PCN</c:v>
                </c:pt>
                <c:pt idx="1">
                  <c:v>NORTH BOURNEMOUTH PCN</c:v>
                </c:pt>
                <c:pt idx="2">
                  <c:v>POOLE NORTH PCN</c:v>
                </c:pt>
                <c:pt idx="3">
                  <c:v>BLANDFORD PCN</c:v>
                </c:pt>
                <c:pt idx="4">
                  <c:v>BOURNEMOUTH EAST COLLABORATIVE PCN</c:v>
                </c:pt>
                <c:pt idx="5">
                  <c:v>THE VALE PCN</c:v>
                </c:pt>
                <c:pt idx="6">
                  <c:v>SOUTH COASTAL MEDICAL GROUP PCN</c:v>
                </c:pt>
                <c:pt idx="7">
                  <c:v>ICS</c:v>
                </c:pt>
                <c:pt idx="8">
                  <c:v>CENTRAL BOURNEMOUTH PCN</c:v>
                </c:pt>
                <c:pt idx="9">
                  <c:v>WEYMOUTH &amp; PORTLAND PCN</c:v>
                </c:pt>
                <c:pt idx="10">
                  <c:v>POOLE BAY &amp; BOURNEMOUTH PCN</c:v>
                </c:pt>
                <c:pt idx="11">
                  <c:v>PURBECK PCN</c:v>
                </c:pt>
                <c:pt idx="12">
                  <c:v>CHRISTCHURCH PCN</c:v>
                </c:pt>
                <c:pt idx="13">
                  <c:v>POOLE CENTRAL PCN</c:v>
                </c:pt>
                <c:pt idx="14">
                  <c:v>WIMBORNE &amp; FERNDOWN PCN</c:v>
                </c:pt>
                <c:pt idx="15">
                  <c:v>CRANE VALLEY PCN</c:v>
                </c:pt>
                <c:pt idx="16">
                  <c:v>SHERBORNE AREA PCN</c:v>
                </c:pt>
                <c:pt idx="17">
                  <c:v>MID DORSET PCN</c:v>
                </c:pt>
                <c:pt idx="18">
                  <c:v>JURASSIC COAST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9"/>
                <c:pt idx="0">
                  <c:v>SHORE MEDICAL PCN</c:v>
                </c:pt>
                <c:pt idx="1">
                  <c:v>NORTH BOURNEMOUTH PCN</c:v>
                </c:pt>
                <c:pt idx="2">
                  <c:v>POOLE NORTH PCN</c:v>
                </c:pt>
                <c:pt idx="3">
                  <c:v>BLANDFORD PCN</c:v>
                </c:pt>
                <c:pt idx="4">
                  <c:v>BOURNEMOUTH EAST COLLABORATIVE PCN</c:v>
                </c:pt>
                <c:pt idx="5">
                  <c:v>THE VALE PCN</c:v>
                </c:pt>
                <c:pt idx="6">
                  <c:v>SOUTH COASTAL MEDICAL GROUP PCN</c:v>
                </c:pt>
                <c:pt idx="7">
                  <c:v>ICS</c:v>
                </c:pt>
                <c:pt idx="8">
                  <c:v>CENTRAL BOURNEMOUTH PCN</c:v>
                </c:pt>
                <c:pt idx="9">
                  <c:v>WEYMOUTH &amp; PORTLAND PCN</c:v>
                </c:pt>
                <c:pt idx="10">
                  <c:v>POOLE BAY &amp; BOURNEMOUTH PCN</c:v>
                </c:pt>
                <c:pt idx="11">
                  <c:v>PURBECK PCN</c:v>
                </c:pt>
                <c:pt idx="12">
                  <c:v>CHRISTCHURCH PCN</c:v>
                </c:pt>
                <c:pt idx="13">
                  <c:v>POOLE CENTRAL PCN</c:v>
                </c:pt>
                <c:pt idx="14">
                  <c:v>WIMBORNE &amp; FERNDOWN PCN</c:v>
                </c:pt>
                <c:pt idx="15">
                  <c:v>CRANE VALLEY PCN</c:v>
                </c:pt>
                <c:pt idx="16">
                  <c:v>SHERBORNE AREA PCN</c:v>
                </c:pt>
                <c:pt idx="17">
                  <c:v>MID DORSET PCN</c:v>
                </c:pt>
                <c:pt idx="18">
                  <c:v>JURASSIC COAST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9"/>
                <c:pt idx="0">
                  <c:v>SHORE MEDICAL PCN</c:v>
                </c:pt>
                <c:pt idx="1">
                  <c:v>NORTH BOURNEMOUTH PCN</c:v>
                </c:pt>
                <c:pt idx="2">
                  <c:v>POOLE NORTH PCN</c:v>
                </c:pt>
                <c:pt idx="3">
                  <c:v>BLANDFORD PCN</c:v>
                </c:pt>
                <c:pt idx="4">
                  <c:v>BOURNEMOUTH EAST COLLABORATIVE PCN</c:v>
                </c:pt>
                <c:pt idx="5">
                  <c:v>THE VALE PCN</c:v>
                </c:pt>
                <c:pt idx="6">
                  <c:v>SOUTH COASTAL MEDICAL GROUP PCN</c:v>
                </c:pt>
                <c:pt idx="7">
                  <c:v>ICS</c:v>
                </c:pt>
                <c:pt idx="8">
                  <c:v>CENTRAL BOURNEMOUTH PCN</c:v>
                </c:pt>
                <c:pt idx="9">
                  <c:v>WEYMOUTH &amp; PORTLAND PCN</c:v>
                </c:pt>
                <c:pt idx="10">
                  <c:v>POOLE BAY &amp; BOURNEMOUTH PCN</c:v>
                </c:pt>
                <c:pt idx="11">
                  <c:v>PURBECK PCN</c:v>
                </c:pt>
                <c:pt idx="12">
                  <c:v>CHRISTCHURCH PCN</c:v>
                </c:pt>
                <c:pt idx="13">
                  <c:v>POOLE CENTRAL PCN</c:v>
                </c:pt>
                <c:pt idx="14">
                  <c:v>WIMBORNE &amp; FERNDOWN PCN</c:v>
                </c:pt>
                <c:pt idx="15">
                  <c:v>CRANE VALLEY PCN</c:v>
                </c:pt>
                <c:pt idx="16">
                  <c:v>SHERBORNE AREA PCN</c:v>
                </c:pt>
                <c:pt idx="17">
                  <c:v>MID DORSET PCN</c:v>
                </c:pt>
                <c:pt idx="18">
                  <c:v>JURASSIC COAST PCN</c:v>
                </c:pt>
              </c:strCache>
            </c:strRef>
          </c:cat>
          <c:val>
            <c:numRef>
              <c:f>Sheet1!$F$2:$F$45</c:f>
              <c:numCache>
                <c:formatCode>General</c:formatCode>
                <c:ptCount val="44"/>
                <c:pt idx="0">
                  <c:v>0.74</c:v>
                </c:pt>
                <c:pt idx="1">
                  <c:v>0.8</c:v>
                </c:pt>
                <c:pt idx="2">
                  <c:v>0.81</c:v>
                </c:pt>
                <c:pt idx="3">
                  <c:v>0.81</c:v>
                </c:pt>
                <c:pt idx="4">
                  <c:v>0.84</c:v>
                </c:pt>
                <c:pt idx="5">
                  <c:v>0.85</c:v>
                </c:pt>
                <c:pt idx="6">
                  <c:v>0.85</c:v>
                </c:pt>
                <c:pt idx="7">
                  <c:v>0.86</c:v>
                </c:pt>
                <c:pt idx="8">
                  <c:v>0.86</c:v>
                </c:pt>
                <c:pt idx="9">
                  <c:v>0.86</c:v>
                </c:pt>
                <c:pt idx="10">
                  <c:v>0.87</c:v>
                </c:pt>
                <c:pt idx="11">
                  <c:v>0.87</c:v>
                </c:pt>
                <c:pt idx="12">
                  <c:v>0.88</c:v>
                </c:pt>
                <c:pt idx="13">
                  <c:v>0.88</c:v>
                </c:pt>
                <c:pt idx="14">
                  <c:v>0.89</c:v>
                </c:pt>
                <c:pt idx="15">
                  <c:v>0.89</c:v>
                </c:pt>
                <c:pt idx="16">
                  <c:v>0.9</c:v>
                </c:pt>
                <c:pt idx="17">
                  <c:v>0.92</c:v>
                </c:pt>
                <c:pt idx="18">
                  <c:v>0.92</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9"/>
                <c:pt idx="0">
                  <c:v>SHORE MEDICAL PCN</c:v>
                </c:pt>
                <c:pt idx="1">
                  <c:v>NORTH BOURNEMOUTH PCN</c:v>
                </c:pt>
                <c:pt idx="2">
                  <c:v>POOLE NORTH PCN</c:v>
                </c:pt>
                <c:pt idx="3">
                  <c:v>BLANDFORD PCN</c:v>
                </c:pt>
                <c:pt idx="4">
                  <c:v>BOURNEMOUTH EAST COLLABORATIVE PCN</c:v>
                </c:pt>
                <c:pt idx="5">
                  <c:v>THE VALE PCN</c:v>
                </c:pt>
                <c:pt idx="6">
                  <c:v>SOUTH COASTAL MEDICAL GROUP PCN</c:v>
                </c:pt>
                <c:pt idx="7">
                  <c:v>ICS</c:v>
                </c:pt>
                <c:pt idx="8">
                  <c:v>CENTRAL BOURNEMOUTH PCN</c:v>
                </c:pt>
                <c:pt idx="9">
                  <c:v>WEYMOUTH &amp; PORTLAND PCN</c:v>
                </c:pt>
                <c:pt idx="10">
                  <c:v>POOLE BAY &amp; BOURNEMOUTH PCN</c:v>
                </c:pt>
                <c:pt idx="11">
                  <c:v>PURBECK PCN</c:v>
                </c:pt>
                <c:pt idx="12">
                  <c:v>CHRISTCHURCH PCN</c:v>
                </c:pt>
                <c:pt idx="13">
                  <c:v>POOLE CENTRAL PCN</c:v>
                </c:pt>
                <c:pt idx="14">
                  <c:v>WIMBORNE &amp; FERNDOWN PCN</c:v>
                </c:pt>
                <c:pt idx="15">
                  <c:v>CRANE VALLEY PCN</c:v>
                </c:pt>
                <c:pt idx="16">
                  <c:v>SHERBORNE AREA PCN</c:v>
                </c:pt>
                <c:pt idx="17">
                  <c:v>MID DORSET PCN</c:v>
                </c:pt>
                <c:pt idx="18">
                  <c:v>JURASSIC COAST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9"/>
                <c:pt idx="0">
                  <c:v>SHORE MEDICAL PCN</c:v>
                </c:pt>
                <c:pt idx="1">
                  <c:v>NORTH BOURNEMOUTH PCN</c:v>
                </c:pt>
                <c:pt idx="2">
                  <c:v>POOLE NORTH PCN</c:v>
                </c:pt>
                <c:pt idx="3">
                  <c:v>BLANDFORD PCN</c:v>
                </c:pt>
                <c:pt idx="4">
                  <c:v>BOURNEMOUTH EAST COLLABORATIVE PCN</c:v>
                </c:pt>
                <c:pt idx="5">
                  <c:v>THE VALE PCN</c:v>
                </c:pt>
                <c:pt idx="6">
                  <c:v>SOUTH COASTAL MEDICAL GROUP PCN</c:v>
                </c:pt>
                <c:pt idx="7">
                  <c:v>ICS</c:v>
                </c:pt>
                <c:pt idx="8">
                  <c:v>CENTRAL BOURNEMOUTH PCN</c:v>
                </c:pt>
                <c:pt idx="9">
                  <c:v>WEYMOUTH &amp; PORTLAND PCN</c:v>
                </c:pt>
                <c:pt idx="10">
                  <c:v>POOLE BAY &amp; BOURNEMOUTH PCN</c:v>
                </c:pt>
                <c:pt idx="11">
                  <c:v>PURBECK PCN</c:v>
                </c:pt>
                <c:pt idx="12">
                  <c:v>CHRISTCHURCH PCN</c:v>
                </c:pt>
                <c:pt idx="13">
                  <c:v>POOLE CENTRAL PCN</c:v>
                </c:pt>
                <c:pt idx="14">
                  <c:v>WIMBORNE &amp; FERNDOWN PCN</c:v>
                </c:pt>
                <c:pt idx="15">
                  <c:v>CRANE VALLEY PCN</c:v>
                </c:pt>
                <c:pt idx="16">
                  <c:v>SHERBORNE AREA PCN</c:v>
                </c:pt>
                <c:pt idx="17">
                  <c:v>MID DORSET PCN</c:v>
                </c:pt>
                <c:pt idx="18">
                  <c:v>JURASSIC COAST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328384"/>
        <c:axId val="12132249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9"/>
                <c:pt idx="0">
                  <c:v>SHORE MEDICAL PCN</c:v>
                </c:pt>
                <c:pt idx="1">
                  <c:v>NORTH BOURNEMOUTH PCN</c:v>
                </c:pt>
                <c:pt idx="2">
                  <c:v>POOLE NORTH PCN</c:v>
                </c:pt>
                <c:pt idx="3">
                  <c:v>BLANDFORD PCN</c:v>
                </c:pt>
                <c:pt idx="4">
                  <c:v>BOURNEMOUTH EAST COLLABORATIVE PCN</c:v>
                </c:pt>
                <c:pt idx="5">
                  <c:v>THE VALE PCN</c:v>
                </c:pt>
                <c:pt idx="6">
                  <c:v>SOUTH COASTAL MEDICAL GROUP PCN</c:v>
                </c:pt>
                <c:pt idx="7">
                  <c:v>ICS</c:v>
                </c:pt>
                <c:pt idx="8">
                  <c:v>CENTRAL BOURNEMOUTH PCN</c:v>
                </c:pt>
                <c:pt idx="9">
                  <c:v>WEYMOUTH &amp; PORTLAND PCN</c:v>
                </c:pt>
                <c:pt idx="10">
                  <c:v>POOLE BAY &amp; BOURNEMOUTH PCN</c:v>
                </c:pt>
                <c:pt idx="11">
                  <c:v>PURBECK PCN</c:v>
                </c:pt>
                <c:pt idx="12">
                  <c:v>CHRISTCHURCH PCN</c:v>
                </c:pt>
                <c:pt idx="13">
                  <c:v>POOLE CENTRAL PCN</c:v>
                </c:pt>
                <c:pt idx="14">
                  <c:v>WIMBORNE &amp; FERNDOWN PCN</c:v>
                </c:pt>
                <c:pt idx="15">
                  <c:v>CRANE VALLEY PCN</c:v>
                </c:pt>
                <c:pt idx="16">
                  <c:v>SHERBORNE AREA PCN</c:v>
                </c:pt>
                <c:pt idx="17">
                  <c:v>MID DORSET PCN</c:v>
                </c:pt>
                <c:pt idx="18">
                  <c:v>JURASSIC COAST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9"/>
                <c:pt idx="0">
                  <c:v>SHORE MEDICAL PCN</c:v>
                </c:pt>
                <c:pt idx="1">
                  <c:v>NORTH BOURNEMOUTH PCN</c:v>
                </c:pt>
                <c:pt idx="2">
                  <c:v>POOLE NORTH PCN</c:v>
                </c:pt>
                <c:pt idx="3">
                  <c:v>BLANDFORD PCN</c:v>
                </c:pt>
                <c:pt idx="4">
                  <c:v>BOURNEMOUTH EAST COLLABORATIVE PCN</c:v>
                </c:pt>
                <c:pt idx="5">
                  <c:v>THE VALE PCN</c:v>
                </c:pt>
                <c:pt idx="6">
                  <c:v>SOUTH COASTAL MEDICAL GROUP PCN</c:v>
                </c:pt>
                <c:pt idx="7">
                  <c:v>ICS</c:v>
                </c:pt>
                <c:pt idx="8">
                  <c:v>CENTRAL BOURNEMOUTH PCN</c:v>
                </c:pt>
                <c:pt idx="9">
                  <c:v>WEYMOUTH &amp; PORTLAND PCN</c:v>
                </c:pt>
                <c:pt idx="10">
                  <c:v>POOLE BAY &amp; BOURNEMOUTH PCN</c:v>
                </c:pt>
                <c:pt idx="11">
                  <c:v>PURBECK PCN</c:v>
                </c:pt>
                <c:pt idx="12">
                  <c:v>CHRISTCHURCH PCN</c:v>
                </c:pt>
                <c:pt idx="13">
                  <c:v>POOLE CENTRAL PCN</c:v>
                </c:pt>
                <c:pt idx="14">
                  <c:v>WIMBORNE &amp; FERNDOWN PCN</c:v>
                </c:pt>
                <c:pt idx="15">
                  <c:v>CRANE VALLEY PCN</c:v>
                </c:pt>
                <c:pt idx="16">
                  <c:v>SHERBORNE AREA PCN</c:v>
                </c:pt>
                <c:pt idx="17">
                  <c:v>MID DORSET PCN</c:v>
                </c:pt>
                <c:pt idx="18">
                  <c:v>JURASSIC COAST PCN</c:v>
                </c:pt>
              </c:strCache>
            </c:strRef>
          </c:cat>
          <c:val>
            <c:numRef>
              <c:f>Sheet1!$C$2:$C$45</c:f>
              <c:numCache>
                <c:formatCode>0%</c:formatCode>
                <c:ptCount val="44"/>
                <c:pt idx="0">
                  <c:v>0.74</c:v>
                </c:pt>
                <c:pt idx="1">
                  <c:v>0.8</c:v>
                </c:pt>
                <c:pt idx="2">
                  <c:v>0.81</c:v>
                </c:pt>
                <c:pt idx="3">
                  <c:v>0.81</c:v>
                </c:pt>
                <c:pt idx="4">
                  <c:v>0.84</c:v>
                </c:pt>
                <c:pt idx="5">
                  <c:v>0.85</c:v>
                </c:pt>
                <c:pt idx="6">
                  <c:v>0.85</c:v>
                </c:pt>
                <c:pt idx="7">
                  <c:v>-10</c:v>
                </c:pt>
                <c:pt idx="8">
                  <c:v>0.86</c:v>
                </c:pt>
                <c:pt idx="9">
                  <c:v>0.86</c:v>
                </c:pt>
                <c:pt idx="10">
                  <c:v>0.87</c:v>
                </c:pt>
                <c:pt idx="11">
                  <c:v>0.87</c:v>
                </c:pt>
                <c:pt idx="12">
                  <c:v>0.88</c:v>
                </c:pt>
                <c:pt idx="13">
                  <c:v>0.88</c:v>
                </c:pt>
                <c:pt idx="14">
                  <c:v>0.89</c:v>
                </c:pt>
                <c:pt idx="15">
                  <c:v>0.89</c:v>
                </c:pt>
                <c:pt idx="16">
                  <c:v>0.9</c:v>
                </c:pt>
                <c:pt idx="17">
                  <c:v>0.92</c:v>
                </c:pt>
                <c:pt idx="18">
                  <c:v>0.92</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0.86</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306112"/>
        <c:axId val="121320960"/>
      </c:lineChart>
      <c:catAx>
        <c:axId val="12130611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320960"/>
        <c:crosses val="autoZero"/>
        <c:auto val="1"/>
        <c:lblAlgn val="ctr"/>
        <c:lblOffset val="100"/>
        <c:noMultiLvlLbl val="0"/>
      </c:catAx>
      <c:valAx>
        <c:axId val="1213209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306112"/>
        <c:crosses val="autoZero"/>
        <c:crossBetween val="between"/>
      </c:valAx>
      <c:valAx>
        <c:axId val="121322496"/>
        <c:scaling>
          <c:orientation val="minMax"/>
          <c:max val="1"/>
          <c:min val="0"/>
        </c:scaling>
        <c:delete val="0"/>
        <c:axPos val="r"/>
        <c:numFmt formatCode="0%" sourceLinked="1"/>
        <c:majorTickMark val="none"/>
        <c:minorTickMark val="none"/>
        <c:tickLblPos val="none"/>
        <c:spPr>
          <a:ln>
            <a:noFill/>
          </a:ln>
        </c:spPr>
        <c:crossAx val="121328384"/>
        <c:crosses val="max"/>
        <c:crossBetween val="between"/>
      </c:valAx>
      <c:catAx>
        <c:axId val="121328384"/>
        <c:scaling>
          <c:orientation val="minMax"/>
        </c:scaling>
        <c:delete val="1"/>
        <c:axPos val="b"/>
        <c:numFmt formatCode="General" sourceLinked="1"/>
        <c:majorTickMark val="out"/>
        <c:minorTickMark val="none"/>
        <c:tickLblPos val="nextTo"/>
        <c:crossAx val="12132249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4</c:v>
                </c:pt>
                <c:pt idx="1">
                  <c:v>6</c:v>
                </c:pt>
                <c:pt idx="2">
                  <c:v>5</c:v>
                </c:pt>
                <c:pt idx="3">
                  <c:v>3</c:v>
                </c:pt>
                <c:pt idx="4">
                  <c:v>4</c:v>
                </c:pt>
                <c:pt idx="5">
                  <c:v>8</c:v>
                </c:pt>
                <c:pt idx="6">
                  <c:v>3</c:v>
                </c:pt>
                <c:pt idx="7">
                  <c:v>4</c:v>
                </c:pt>
                <c:pt idx="8">
                  <c:v>9</c:v>
                </c:pt>
                <c:pt idx="9">
                  <c:v>6</c:v>
                </c:pt>
                <c:pt idx="10">
                  <c:v>30</c:v>
                </c:pt>
                <c:pt idx="11">
                  <c:v>27</c:v>
                </c:pt>
                <c:pt idx="12">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694848"/>
        <c:axId val="121708928"/>
      </c:barChart>
      <c:catAx>
        <c:axId val="12169484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708928"/>
        <c:crosses val="autoZero"/>
        <c:auto val="1"/>
        <c:lblAlgn val="ctr"/>
        <c:lblOffset val="100"/>
        <c:noMultiLvlLbl val="0"/>
      </c:catAx>
      <c:valAx>
        <c:axId val="121708928"/>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69484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38</c:v>
                </c:pt>
                <c:pt idx="2">
                  <c:v>15</c:v>
                </c:pt>
                <c:pt idx="3">
                  <c:v>6</c:v>
                </c:pt>
                <c:pt idx="4">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74</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11</c:v>
                </c:pt>
                <c:pt idx="1">
                  <c:v>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273216"/>
        <c:axId val="125274752"/>
      </c:lineChart>
      <c:catAx>
        <c:axId val="12527321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274752"/>
        <c:crosses val="autoZero"/>
        <c:auto val="1"/>
        <c:lblAlgn val="ctr"/>
        <c:lblOffset val="100"/>
        <c:noMultiLvlLbl val="0"/>
      </c:catAx>
      <c:valAx>
        <c:axId val="12527475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27321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9"/>
                <c:pt idx="0">
                  <c:v>SHORE MEDICAL PCN</c:v>
                </c:pt>
                <c:pt idx="1">
                  <c:v>BLANDFORD PCN</c:v>
                </c:pt>
                <c:pt idx="2">
                  <c:v>THE VALE PCN</c:v>
                </c:pt>
                <c:pt idx="3">
                  <c:v>NORTH BOURNEMOUTH PCN</c:v>
                </c:pt>
                <c:pt idx="4">
                  <c:v>WEYMOUTH &amp; PORTLAND PCN</c:v>
                </c:pt>
                <c:pt idx="5">
                  <c:v>SOUTH COASTAL MEDICAL GROUP PCN</c:v>
                </c:pt>
                <c:pt idx="6">
                  <c:v>BOURNEMOUTH EAST COLLABORATIVE PCN</c:v>
                </c:pt>
                <c:pt idx="7">
                  <c:v>PURBECK PCN</c:v>
                </c:pt>
                <c:pt idx="8">
                  <c:v>CHRISTCHURCH PCN</c:v>
                </c:pt>
                <c:pt idx="9">
                  <c:v>ICS</c:v>
                </c:pt>
                <c:pt idx="10">
                  <c:v>POOLE NORTH PCN</c:v>
                </c:pt>
                <c:pt idx="11">
                  <c:v>JURASSIC COAST PCN</c:v>
                </c:pt>
                <c:pt idx="12">
                  <c:v>CENTRAL BOURNEMOUTH PCN</c:v>
                </c:pt>
                <c:pt idx="13">
                  <c:v>POOLE BAY &amp; BOURNEMOUTH PCN</c:v>
                </c:pt>
                <c:pt idx="14">
                  <c:v>WIMBORNE &amp; FERNDOWN PCN</c:v>
                </c:pt>
                <c:pt idx="15">
                  <c:v>CRANE VALLEY PCN</c:v>
                </c:pt>
                <c:pt idx="16">
                  <c:v>POOLE CENTRAL PCN</c:v>
                </c:pt>
                <c:pt idx="17">
                  <c:v>MID DORSET PCN</c:v>
                </c:pt>
                <c:pt idx="18">
                  <c:v>SHERBORNE AREA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19"/>
                <c:pt idx="0">
                  <c:v>SHORE MEDICAL PCN</c:v>
                </c:pt>
                <c:pt idx="1">
                  <c:v>BLANDFORD PCN</c:v>
                </c:pt>
                <c:pt idx="2">
                  <c:v>THE VALE PCN</c:v>
                </c:pt>
                <c:pt idx="3">
                  <c:v>NORTH BOURNEMOUTH PCN</c:v>
                </c:pt>
                <c:pt idx="4">
                  <c:v>WEYMOUTH &amp; PORTLAND PCN</c:v>
                </c:pt>
                <c:pt idx="5">
                  <c:v>SOUTH COASTAL MEDICAL GROUP PCN</c:v>
                </c:pt>
                <c:pt idx="6">
                  <c:v>BOURNEMOUTH EAST COLLABORATIVE PCN</c:v>
                </c:pt>
                <c:pt idx="7">
                  <c:v>PURBECK PCN</c:v>
                </c:pt>
                <c:pt idx="8">
                  <c:v>CHRISTCHURCH PCN</c:v>
                </c:pt>
                <c:pt idx="9">
                  <c:v>ICS</c:v>
                </c:pt>
                <c:pt idx="10">
                  <c:v>POOLE NORTH PCN</c:v>
                </c:pt>
                <c:pt idx="11">
                  <c:v>JURASSIC COAST PCN</c:v>
                </c:pt>
                <c:pt idx="12">
                  <c:v>CENTRAL BOURNEMOUTH PCN</c:v>
                </c:pt>
                <c:pt idx="13">
                  <c:v>POOLE BAY &amp; BOURNEMOUTH PCN</c:v>
                </c:pt>
                <c:pt idx="14">
                  <c:v>WIMBORNE &amp; FERNDOWN PCN</c:v>
                </c:pt>
                <c:pt idx="15">
                  <c:v>CRANE VALLEY PCN</c:v>
                </c:pt>
                <c:pt idx="16">
                  <c:v>POOLE CENTRAL PCN</c:v>
                </c:pt>
                <c:pt idx="17">
                  <c:v>MID DORSET PCN</c:v>
                </c:pt>
                <c:pt idx="18">
                  <c:v>SHERBORNE AREA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9"/>
                <c:pt idx="0">
                  <c:v>SHORE MEDICAL PCN</c:v>
                </c:pt>
                <c:pt idx="1">
                  <c:v>BLANDFORD PCN</c:v>
                </c:pt>
                <c:pt idx="2">
                  <c:v>THE VALE PCN</c:v>
                </c:pt>
                <c:pt idx="3">
                  <c:v>NORTH BOURNEMOUTH PCN</c:v>
                </c:pt>
                <c:pt idx="4">
                  <c:v>WEYMOUTH &amp; PORTLAND PCN</c:v>
                </c:pt>
                <c:pt idx="5">
                  <c:v>SOUTH COASTAL MEDICAL GROUP PCN</c:v>
                </c:pt>
                <c:pt idx="6">
                  <c:v>BOURNEMOUTH EAST COLLABORATIVE PCN</c:v>
                </c:pt>
                <c:pt idx="7">
                  <c:v>PURBECK PCN</c:v>
                </c:pt>
                <c:pt idx="8">
                  <c:v>CHRISTCHURCH PCN</c:v>
                </c:pt>
                <c:pt idx="9">
                  <c:v>ICS</c:v>
                </c:pt>
                <c:pt idx="10">
                  <c:v>POOLE NORTH PCN</c:v>
                </c:pt>
                <c:pt idx="11">
                  <c:v>JURASSIC COAST PCN</c:v>
                </c:pt>
                <c:pt idx="12">
                  <c:v>CENTRAL BOURNEMOUTH PCN</c:v>
                </c:pt>
                <c:pt idx="13">
                  <c:v>POOLE BAY &amp; BOURNEMOUTH PCN</c:v>
                </c:pt>
                <c:pt idx="14">
                  <c:v>WIMBORNE &amp; FERNDOWN PCN</c:v>
                </c:pt>
                <c:pt idx="15">
                  <c:v>CRANE VALLEY PCN</c:v>
                </c:pt>
                <c:pt idx="16">
                  <c:v>POOLE CENTRAL PCN</c:v>
                </c:pt>
                <c:pt idx="17">
                  <c:v>MID DORSET PCN</c:v>
                </c:pt>
                <c:pt idx="18">
                  <c:v>SHERBORNE AREA PCN</c:v>
                </c:pt>
              </c:strCache>
            </c:strRef>
          </c:cat>
          <c:val>
            <c:numRef>
              <c:f>Sheet1!$F$2:$F$45</c:f>
              <c:numCache>
                <c:formatCode>General</c:formatCode>
                <c:ptCount val="44"/>
                <c:pt idx="0">
                  <c:v>0.57999999999999996</c:v>
                </c:pt>
                <c:pt idx="1">
                  <c:v>0.62</c:v>
                </c:pt>
                <c:pt idx="2">
                  <c:v>0.7</c:v>
                </c:pt>
                <c:pt idx="3">
                  <c:v>0.7</c:v>
                </c:pt>
                <c:pt idx="4">
                  <c:v>0.73</c:v>
                </c:pt>
                <c:pt idx="5">
                  <c:v>0.74</c:v>
                </c:pt>
                <c:pt idx="6">
                  <c:v>0.75</c:v>
                </c:pt>
                <c:pt idx="7">
                  <c:v>0.75</c:v>
                </c:pt>
                <c:pt idx="8">
                  <c:v>0.75</c:v>
                </c:pt>
                <c:pt idx="9">
                  <c:v>0.76</c:v>
                </c:pt>
                <c:pt idx="10">
                  <c:v>0.76</c:v>
                </c:pt>
                <c:pt idx="11">
                  <c:v>0.78</c:v>
                </c:pt>
                <c:pt idx="12">
                  <c:v>0.81</c:v>
                </c:pt>
                <c:pt idx="13">
                  <c:v>0.83</c:v>
                </c:pt>
                <c:pt idx="14">
                  <c:v>0.84</c:v>
                </c:pt>
                <c:pt idx="15">
                  <c:v>0.84</c:v>
                </c:pt>
                <c:pt idx="16">
                  <c:v>0.84</c:v>
                </c:pt>
                <c:pt idx="17">
                  <c:v>0.88</c:v>
                </c:pt>
                <c:pt idx="18">
                  <c:v>0.9</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19"/>
                <c:pt idx="0">
                  <c:v>SHORE MEDICAL PCN</c:v>
                </c:pt>
                <c:pt idx="1">
                  <c:v>BLANDFORD PCN</c:v>
                </c:pt>
                <c:pt idx="2">
                  <c:v>THE VALE PCN</c:v>
                </c:pt>
                <c:pt idx="3">
                  <c:v>NORTH BOURNEMOUTH PCN</c:v>
                </c:pt>
                <c:pt idx="4">
                  <c:v>WEYMOUTH &amp; PORTLAND PCN</c:v>
                </c:pt>
                <c:pt idx="5">
                  <c:v>SOUTH COASTAL MEDICAL GROUP PCN</c:v>
                </c:pt>
                <c:pt idx="6">
                  <c:v>BOURNEMOUTH EAST COLLABORATIVE PCN</c:v>
                </c:pt>
                <c:pt idx="7">
                  <c:v>PURBECK PCN</c:v>
                </c:pt>
                <c:pt idx="8">
                  <c:v>CHRISTCHURCH PCN</c:v>
                </c:pt>
                <c:pt idx="9">
                  <c:v>ICS</c:v>
                </c:pt>
                <c:pt idx="10">
                  <c:v>POOLE NORTH PCN</c:v>
                </c:pt>
                <c:pt idx="11">
                  <c:v>JURASSIC COAST PCN</c:v>
                </c:pt>
                <c:pt idx="12">
                  <c:v>CENTRAL BOURNEMOUTH PCN</c:v>
                </c:pt>
                <c:pt idx="13">
                  <c:v>POOLE BAY &amp; BOURNEMOUTH PCN</c:v>
                </c:pt>
                <c:pt idx="14">
                  <c:v>WIMBORNE &amp; FERNDOWN PCN</c:v>
                </c:pt>
                <c:pt idx="15">
                  <c:v>CRANE VALLEY PCN</c:v>
                </c:pt>
                <c:pt idx="16">
                  <c:v>POOLE CENTRAL PCN</c:v>
                </c:pt>
                <c:pt idx="17">
                  <c:v>MID DORSET PCN</c:v>
                </c:pt>
                <c:pt idx="18">
                  <c:v>SHERBORNE AREA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19"/>
                <c:pt idx="0">
                  <c:v>SHORE MEDICAL PCN</c:v>
                </c:pt>
                <c:pt idx="1">
                  <c:v>BLANDFORD PCN</c:v>
                </c:pt>
                <c:pt idx="2">
                  <c:v>THE VALE PCN</c:v>
                </c:pt>
                <c:pt idx="3">
                  <c:v>NORTH BOURNEMOUTH PCN</c:v>
                </c:pt>
                <c:pt idx="4">
                  <c:v>WEYMOUTH &amp; PORTLAND PCN</c:v>
                </c:pt>
                <c:pt idx="5">
                  <c:v>SOUTH COASTAL MEDICAL GROUP PCN</c:v>
                </c:pt>
                <c:pt idx="6">
                  <c:v>BOURNEMOUTH EAST COLLABORATIVE PCN</c:v>
                </c:pt>
                <c:pt idx="7">
                  <c:v>PURBECK PCN</c:v>
                </c:pt>
                <c:pt idx="8">
                  <c:v>CHRISTCHURCH PCN</c:v>
                </c:pt>
                <c:pt idx="9">
                  <c:v>ICS</c:v>
                </c:pt>
                <c:pt idx="10">
                  <c:v>POOLE NORTH PCN</c:v>
                </c:pt>
                <c:pt idx="11">
                  <c:v>JURASSIC COAST PCN</c:v>
                </c:pt>
                <c:pt idx="12">
                  <c:v>CENTRAL BOURNEMOUTH PCN</c:v>
                </c:pt>
                <c:pt idx="13">
                  <c:v>POOLE BAY &amp; BOURNEMOUTH PCN</c:v>
                </c:pt>
                <c:pt idx="14">
                  <c:v>WIMBORNE &amp; FERNDOWN PCN</c:v>
                </c:pt>
                <c:pt idx="15">
                  <c:v>CRANE VALLEY PCN</c:v>
                </c:pt>
                <c:pt idx="16">
                  <c:v>POOLE CENTRAL PCN</c:v>
                </c:pt>
                <c:pt idx="17">
                  <c:v>MID DORSET PCN</c:v>
                </c:pt>
                <c:pt idx="18">
                  <c:v>SHERBORNE AREA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472128"/>
        <c:axId val="1254705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9"/>
                <c:pt idx="0">
                  <c:v>SHORE MEDICAL PCN</c:v>
                </c:pt>
                <c:pt idx="1">
                  <c:v>BLANDFORD PCN</c:v>
                </c:pt>
                <c:pt idx="2">
                  <c:v>THE VALE PCN</c:v>
                </c:pt>
                <c:pt idx="3">
                  <c:v>NORTH BOURNEMOUTH PCN</c:v>
                </c:pt>
                <c:pt idx="4">
                  <c:v>WEYMOUTH &amp; PORTLAND PCN</c:v>
                </c:pt>
                <c:pt idx="5">
                  <c:v>SOUTH COASTAL MEDICAL GROUP PCN</c:v>
                </c:pt>
                <c:pt idx="6">
                  <c:v>BOURNEMOUTH EAST COLLABORATIVE PCN</c:v>
                </c:pt>
                <c:pt idx="7">
                  <c:v>PURBECK PCN</c:v>
                </c:pt>
                <c:pt idx="8">
                  <c:v>CHRISTCHURCH PCN</c:v>
                </c:pt>
                <c:pt idx="9">
                  <c:v>ICS</c:v>
                </c:pt>
                <c:pt idx="10">
                  <c:v>POOLE NORTH PCN</c:v>
                </c:pt>
                <c:pt idx="11">
                  <c:v>JURASSIC COAST PCN</c:v>
                </c:pt>
                <c:pt idx="12">
                  <c:v>CENTRAL BOURNEMOUTH PCN</c:v>
                </c:pt>
                <c:pt idx="13">
                  <c:v>POOLE BAY &amp; BOURNEMOUTH PCN</c:v>
                </c:pt>
                <c:pt idx="14">
                  <c:v>WIMBORNE &amp; FERNDOWN PCN</c:v>
                </c:pt>
                <c:pt idx="15">
                  <c:v>CRANE VALLEY PCN</c:v>
                </c:pt>
                <c:pt idx="16">
                  <c:v>POOLE CENTRAL PCN</c:v>
                </c:pt>
                <c:pt idx="17">
                  <c:v>MID DORSET PCN</c:v>
                </c:pt>
                <c:pt idx="18">
                  <c:v>SHERBORNE AREA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19"/>
                <c:pt idx="0">
                  <c:v>SHORE MEDICAL PCN</c:v>
                </c:pt>
                <c:pt idx="1">
                  <c:v>BLANDFORD PCN</c:v>
                </c:pt>
                <c:pt idx="2">
                  <c:v>THE VALE PCN</c:v>
                </c:pt>
                <c:pt idx="3">
                  <c:v>NORTH BOURNEMOUTH PCN</c:v>
                </c:pt>
                <c:pt idx="4">
                  <c:v>WEYMOUTH &amp; PORTLAND PCN</c:v>
                </c:pt>
                <c:pt idx="5">
                  <c:v>SOUTH COASTAL MEDICAL GROUP PCN</c:v>
                </c:pt>
                <c:pt idx="6">
                  <c:v>BOURNEMOUTH EAST COLLABORATIVE PCN</c:v>
                </c:pt>
                <c:pt idx="7">
                  <c:v>PURBECK PCN</c:v>
                </c:pt>
                <c:pt idx="8">
                  <c:v>CHRISTCHURCH PCN</c:v>
                </c:pt>
                <c:pt idx="9">
                  <c:v>ICS</c:v>
                </c:pt>
                <c:pt idx="10">
                  <c:v>POOLE NORTH PCN</c:v>
                </c:pt>
                <c:pt idx="11">
                  <c:v>JURASSIC COAST PCN</c:v>
                </c:pt>
                <c:pt idx="12">
                  <c:v>CENTRAL BOURNEMOUTH PCN</c:v>
                </c:pt>
                <c:pt idx="13">
                  <c:v>POOLE BAY &amp; BOURNEMOUTH PCN</c:v>
                </c:pt>
                <c:pt idx="14">
                  <c:v>WIMBORNE &amp; FERNDOWN PCN</c:v>
                </c:pt>
                <c:pt idx="15">
                  <c:v>CRANE VALLEY PCN</c:v>
                </c:pt>
                <c:pt idx="16">
                  <c:v>POOLE CENTRAL PCN</c:v>
                </c:pt>
                <c:pt idx="17">
                  <c:v>MID DORSET PCN</c:v>
                </c:pt>
                <c:pt idx="18">
                  <c:v>SHERBORNE AREA PCN</c:v>
                </c:pt>
              </c:strCache>
            </c:strRef>
          </c:cat>
          <c:val>
            <c:numRef>
              <c:f>Sheet1!$C$2:$C$45</c:f>
              <c:numCache>
                <c:formatCode>0%</c:formatCode>
                <c:ptCount val="44"/>
                <c:pt idx="0">
                  <c:v>0.57999999999999996</c:v>
                </c:pt>
                <c:pt idx="1">
                  <c:v>0.62</c:v>
                </c:pt>
                <c:pt idx="2">
                  <c:v>0.7</c:v>
                </c:pt>
                <c:pt idx="3">
                  <c:v>0.7</c:v>
                </c:pt>
                <c:pt idx="4">
                  <c:v>0.73</c:v>
                </c:pt>
                <c:pt idx="5">
                  <c:v>0.74</c:v>
                </c:pt>
                <c:pt idx="6">
                  <c:v>0.75</c:v>
                </c:pt>
                <c:pt idx="7">
                  <c:v>0.75</c:v>
                </c:pt>
                <c:pt idx="8">
                  <c:v>0.75</c:v>
                </c:pt>
                <c:pt idx="9">
                  <c:v>-10</c:v>
                </c:pt>
                <c:pt idx="10">
                  <c:v>0.76</c:v>
                </c:pt>
                <c:pt idx="11">
                  <c:v>0.78</c:v>
                </c:pt>
                <c:pt idx="12">
                  <c:v>0.81</c:v>
                </c:pt>
                <c:pt idx="13">
                  <c:v>0.83</c:v>
                </c:pt>
                <c:pt idx="14">
                  <c:v>0.84</c:v>
                </c:pt>
                <c:pt idx="15">
                  <c:v>0.84</c:v>
                </c:pt>
                <c:pt idx="16">
                  <c:v>0.84</c:v>
                </c:pt>
                <c:pt idx="17">
                  <c:v>0.88</c:v>
                </c:pt>
                <c:pt idx="18">
                  <c:v>0.9</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0.76</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458304"/>
        <c:axId val="125469056"/>
      </c:lineChart>
      <c:catAx>
        <c:axId val="12545830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469056"/>
        <c:crosses val="autoZero"/>
        <c:auto val="1"/>
        <c:lblAlgn val="ctr"/>
        <c:lblOffset val="100"/>
        <c:noMultiLvlLbl val="0"/>
      </c:catAx>
      <c:valAx>
        <c:axId val="1254690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458304"/>
        <c:crosses val="autoZero"/>
        <c:crossBetween val="between"/>
      </c:valAx>
      <c:valAx>
        <c:axId val="125470592"/>
        <c:scaling>
          <c:orientation val="minMax"/>
          <c:max val="1"/>
          <c:min val="0"/>
        </c:scaling>
        <c:delete val="0"/>
        <c:axPos val="r"/>
        <c:numFmt formatCode="0%" sourceLinked="1"/>
        <c:majorTickMark val="none"/>
        <c:minorTickMark val="none"/>
        <c:tickLblPos val="none"/>
        <c:spPr>
          <a:ln>
            <a:noFill/>
          </a:ln>
        </c:spPr>
        <c:crossAx val="125472128"/>
        <c:crosses val="max"/>
        <c:crossBetween val="between"/>
      </c:valAx>
      <c:catAx>
        <c:axId val="125472128"/>
        <c:scaling>
          <c:orientation val="minMax"/>
        </c:scaling>
        <c:delete val="1"/>
        <c:axPos val="b"/>
        <c:numFmt formatCode="General" sourceLinked="1"/>
        <c:majorTickMark val="out"/>
        <c:minorTickMark val="none"/>
        <c:tickLblPos val="nextTo"/>
        <c:crossAx val="1254705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32</c:v>
                </c:pt>
                <c:pt idx="1">
                  <c:v>64</c:v>
                </c:pt>
                <c:pt idx="2">
                  <c:v>2</c:v>
                </c:pt>
                <c:pt idx="3">
                  <c:v>2</c:v>
                </c:pt>
                <c:pt idx="4">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737600"/>
        <c:axId val="125751680"/>
      </c:barChart>
      <c:catAx>
        <c:axId val="12573760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751680"/>
        <c:crosses val="autoZero"/>
        <c:auto val="1"/>
        <c:lblAlgn val="ctr"/>
        <c:lblOffset val="100"/>
        <c:noMultiLvlLbl val="0"/>
      </c:catAx>
      <c:valAx>
        <c:axId val="12575168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73760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39</c:v>
                </c:pt>
                <c:pt idx="1">
                  <c:v>74</c:v>
                </c:pt>
                <c:pt idx="2">
                  <c:v>6</c:v>
                </c:pt>
                <c:pt idx="3">
                  <c:v>4</c:v>
                </c:pt>
                <c:pt idx="4">
                  <c:v>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21</c:v>
                </c:pt>
                <c:pt idx="1">
                  <c:v>56</c:v>
                </c:pt>
                <c:pt idx="2">
                  <c:v>1</c:v>
                </c:pt>
                <c:pt idx="3">
                  <c:v>1</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878272"/>
        <c:axId val="125879808"/>
      </c:stockChart>
      <c:catAx>
        <c:axId val="125878272"/>
        <c:scaling>
          <c:orientation val="minMax"/>
        </c:scaling>
        <c:delete val="1"/>
        <c:axPos val="b"/>
        <c:numFmt formatCode="m/d/yyyy" sourceLinked="1"/>
        <c:majorTickMark val="out"/>
        <c:minorTickMark val="none"/>
        <c:tickLblPos val="nextTo"/>
        <c:crossAx val="125879808"/>
        <c:crosses val="autoZero"/>
        <c:auto val="1"/>
        <c:lblAlgn val="ctr"/>
        <c:lblOffset val="100"/>
        <c:noMultiLvlLbl val="0"/>
      </c:catAx>
      <c:valAx>
        <c:axId val="125879808"/>
        <c:scaling>
          <c:orientation val="minMax"/>
          <c:max val="100"/>
          <c:min val="0"/>
        </c:scaling>
        <c:delete val="1"/>
        <c:axPos val="l"/>
        <c:numFmt formatCode="m/d/yyyy" sourceLinked="1"/>
        <c:majorTickMark val="out"/>
        <c:minorTickMark val="none"/>
        <c:tickLblPos val="nextTo"/>
        <c:crossAx val="12587827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75</c:v>
                </c:pt>
                <c:pt idx="1">
                  <c:v>19</c:v>
                </c:pt>
                <c:pt idx="2">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9"/>
                <c:pt idx="0">
                  <c:v>SHORE MEDICAL PCN</c:v>
                </c:pt>
                <c:pt idx="1">
                  <c:v>CENTRAL BOURNEMOUTH PCN</c:v>
                </c:pt>
                <c:pt idx="2">
                  <c:v>THE VALE PCN</c:v>
                </c:pt>
                <c:pt idx="3">
                  <c:v>JURASSIC COAST PCN</c:v>
                </c:pt>
                <c:pt idx="4">
                  <c:v>CHRISTCHURCH PCN</c:v>
                </c:pt>
                <c:pt idx="5">
                  <c:v>BLANDFORD PCN</c:v>
                </c:pt>
                <c:pt idx="6">
                  <c:v>PURBECK PCN</c:v>
                </c:pt>
                <c:pt idx="7">
                  <c:v>ICS</c:v>
                </c:pt>
                <c:pt idx="8">
                  <c:v>WEYMOUTH &amp; PORTLAND PCN</c:v>
                </c:pt>
                <c:pt idx="9">
                  <c:v>CRANE VALLEY PCN</c:v>
                </c:pt>
                <c:pt idx="10">
                  <c:v>NORTH BOURNEMOUTH PCN</c:v>
                </c:pt>
                <c:pt idx="11">
                  <c:v>POOLE NORTH PCN</c:v>
                </c:pt>
                <c:pt idx="12">
                  <c:v>WIMBORNE &amp; FERNDOWN PCN</c:v>
                </c:pt>
                <c:pt idx="13">
                  <c:v>BOURNEMOUTH EAST COLLABORATIVE PCN</c:v>
                </c:pt>
                <c:pt idx="14">
                  <c:v>POOLE CENTRAL PCN</c:v>
                </c:pt>
                <c:pt idx="15">
                  <c:v>MID DORSET PCN</c:v>
                </c:pt>
                <c:pt idx="16">
                  <c:v>SOUTH COASTAL MEDICAL GROUP PCN</c:v>
                </c:pt>
                <c:pt idx="17">
                  <c:v>POOLE BAY &amp; BOURNEMOUTH PCN</c:v>
                </c:pt>
                <c:pt idx="18">
                  <c:v>SHERBORNE AREA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9"/>
                <c:pt idx="0">
                  <c:v>SHORE MEDICAL PCN</c:v>
                </c:pt>
                <c:pt idx="1">
                  <c:v>CENTRAL BOURNEMOUTH PCN</c:v>
                </c:pt>
                <c:pt idx="2">
                  <c:v>THE VALE PCN</c:v>
                </c:pt>
                <c:pt idx="3">
                  <c:v>JURASSIC COAST PCN</c:v>
                </c:pt>
                <c:pt idx="4">
                  <c:v>CHRISTCHURCH PCN</c:v>
                </c:pt>
                <c:pt idx="5">
                  <c:v>BLANDFORD PCN</c:v>
                </c:pt>
                <c:pt idx="6">
                  <c:v>PURBECK PCN</c:v>
                </c:pt>
                <c:pt idx="7">
                  <c:v>ICS</c:v>
                </c:pt>
                <c:pt idx="8">
                  <c:v>WEYMOUTH &amp; PORTLAND PCN</c:v>
                </c:pt>
                <c:pt idx="9">
                  <c:v>CRANE VALLEY PCN</c:v>
                </c:pt>
                <c:pt idx="10">
                  <c:v>NORTH BOURNEMOUTH PCN</c:v>
                </c:pt>
                <c:pt idx="11">
                  <c:v>POOLE NORTH PCN</c:v>
                </c:pt>
                <c:pt idx="12">
                  <c:v>WIMBORNE &amp; FERNDOWN PCN</c:v>
                </c:pt>
                <c:pt idx="13">
                  <c:v>BOURNEMOUTH EAST COLLABORATIVE PCN</c:v>
                </c:pt>
                <c:pt idx="14">
                  <c:v>POOLE CENTRAL PCN</c:v>
                </c:pt>
                <c:pt idx="15">
                  <c:v>MID DORSET PCN</c:v>
                </c:pt>
                <c:pt idx="16">
                  <c:v>SOUTH COASTAL MEDICAL GROUP PCN</c:v>
                </c:pt>
                <c:pt idx="17">
                  <c:v>POOLE BAY &amp; BOURNEMOUTH PCN</c:v>
                </c:pt>
                <c:pt idx="18">
                  <c:v>SHERBORNE AREA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9"/>
                <c:pt idx="0">
                  <c:v>SHORE MEDICAL PCN</c:v>
                </c:pt>
                <c:pt idx="1">
                  <c:v>CENTRAL BOURNEMOUTH PCN</c:v>
                </c:pt>
                <c:pt idx="2">
                  <c:v>THE VALE PCN</c:v>
                </c:pt>
                <c:pt idx="3">
                  <c:v>JURASSIC COAST PCN</c:v>
                </c:pt>
                <c:pt idx="4">
                  <c:v>CHRISTCHURCH PCN</c:v>
                </c:pt>
                <c:pt idx="5">
                  <c:v>BLANDFORD PCN</c:v>
                </c:pt>
                <c:pt idx="6">
                  <c:v>PURBECK PCN</c:v>
                </c:pt>
                <c:pt idx="7">
                  <c:v>ICS</c:v>
                </c:pt>
                <c:pt idx="8">
                  <c:v>WEYMOUTH &amp; PORTLAND PCN</c:v>
                </c:pt>
                <c:pt idx="9">
                  <c:v>CRANE VALLEY PCN</c:v>
                </c:pt>
                <c:pt idx="10">
                  <c:v>NORTH BOURNEMOUTH PCN</c:v>
                </c:pt>
                <c:pt idx="11">
                  <c:v>POOLE NORTH PCN</c:v>
                </c:pt>
                <c:pt idx="12">
                  <c:v>WIMBORNE &amp; FERNDOWN PCN</c:v>
                </c:pt>
                <c:pt idx="13">
                  <c:v>BOURNEMOUTH EAST COLLABORATIVE PCN</c:v>
                </c:pt>
                <c:pt idx="14">
                  <c:v>POOLE CENTRAL PCN</c:v>
                </c:pt>
                <c:pt idx="15">
                  <c:v>MID DORSET PCN</c:v>
                </c:pt>
                <c:pt idx="16">
                  <c:v>SOUTH COASTAL MEDICAL GROUP PCN</c:v>
                </c:pt>
                <c:pt idx="17">
                  <c:v>POOLE BAY &amp; BOURNEMOUTH PCN</c:v>
                </c:pt>
                <c:pt idx="18">
                  <c:v>SHERBORNE AREA PCN</c:v>
                </c:pt>
              </c:strCache>
            </c:strRef>
          </c:cat>
          <c:val>
            <c:numRef>
              <c:f>Sheet1!$F$2:$F$45</c:f>
              <c:numCache>
                <c:formatCode>General</c:formatCode>
                <c:ptCount val="44"/>
                <c:pt idx="0">
                  <c:v>0.88</c:v>
                </c:pt>
                <c:pt idx="1">
                  <c:v>0.91</c:v>
                </c:pt>
                <c:pt idx="2">
                  <c:v>0.91</c:v>
                </c:pt>
                <c:pt idx="3">
                  <c:v>0.91</c:v>
                </c:pt>
                <c:pt idx="4">
                  <c:v>0.91</c:v>
                </c:pt>
                <c:pt idx="5">
                  <c:v>0.92</c:v>
                </c:pt>
                <c:pt idx="6">
                  <c:v>0.93</c:v>
                </c:pt>
                <c:pt idx="7">
                  <c:v>0.94</c:v>
                </c:pt>
                <c:pt idx="8">
                  <c:v>0.94</c:v>
                </c:pt>
                <c:pt idx="9">
                  <c:v>0.94</c:v>
                </c:pt>
                <c:pt idx="10">
                  <c:v>0.94</c:v>
                </c:pt>
                <c:pt idx="11">
                  <c:v>0.95</c:v>
                </c:pt>
                <c:pt idx="12">
                  <c:v>0.95</c:v>
                </c:pt>
                <c:pt idx="13">
                  <c:v>0.95</c:v>
                </c:pt>
                <c:pt idx="14">
                  <c:v>0.95</c:v>
                </c:pt>
                <c:pt idx="15">
                  <c:v>0.96</c:v>
                </c:pt>
                <c:pt idx="16">
                  <c:v>0.96</c:v>
                </c:pt>
                <c:pt idx="17">
                  <c:v>0.97</c:v>
                </c:pt>
                <c:pt idx="18">
                  <c:v>0.97</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9"/>
                <c:pt idx="0">
                  <c:v>SHORE MEDICAL PCN</c:v>
                </c:pt>
                <c:pt idx="1">
                  <c:v>CENTRAL BOURNEMOUTH PCN</c:v>
                </c:pt>
                <c:pt idx="2">
                  <c:v>THE VALE PCN</c:v>
                </c:pt>
                <c:pt idx="3">
                  <c:v>JURASSIC COAST PCN</c:v>
                </c:pt>
                <c:pt idx="4">
                  <c:v>CHRISTCHURCH PCN</c:v>
                </c:pt>
                <c:pt idx="5">
                  <c:v>BLANDFORD PCN</c:v>
                </c:pt>
                <c:pt idx="6">
                  <c:v>PURBECK PCN</c:v>
                </c:pt>
                <c:pt idx="7">
                  <c:v>ICS</c:v>
                </c:pt>
                <c:pt idx="8">
                  <c:v>WEYMOUTH &amp; PORTLAND PCN</c:v>
                </c:pt>
                <c:pt idx="9">
                  <c:v>CRANE VALLEY PCN</c:v>
                </c:pt>
                <c:pt idx="10">
                  <c:v>NORTH BOURNEMOUTH PCN</c:v>
                </c:pt>
                <c:pt idx="11">
                  <c:v>POOLE NORTH PCN</c:v>
                </c:pt>
                <c:pt idx="12">
                  <c:v>WIMBORNE &amp; FERNDOWN PCN</c:v>
                </c:pt>
                <c:pt idx="13">
                  <c:v>BOURNEMOUTH EAST COLLABORATIVE PCN</c:v>
                </c:pt>
                <c:pt idx="14">
                  <c:v>POOLE CENTRAL PCN</c:v>
                </c:pt>
                <c:pt idx="15">
                  <c:v>MID DORSET PCN</c:v>
                </c:pt>
                <c:pt idx="16">
                  <c:v>SOUTH COASTAL MEDICAL GROUP PCN</c:v>
                </c:pt>
                <c:pt idx="17">
                  <c:v>POOLE BAY &amp; BOURNEMOUTH PCN</c:v>
                </c:pt>
                <c:pt idx="18">
                  <c:v>SHERBORNE AREA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9"/>
                <c:pt idx="0">
                  <c:v>SHORE MEDICAL PCN</c:v>
                </c:pt>
                <c:pt idx="1">
                  <c:v>CENTRAL BOURNEMOUTH PCN</c:v>
                </c:pt>
                <c:pt idx="2">
                  <c:v>THE VALE PCN</c:v>
                </c:pt>
                <c:pt idx="3">
                  <c:v>JURASSIC COAST PCN</c:v>
                </c:pt>
                <c:pt idx="4">
                  <c:v>CHRISTCHURCH PCN</c:v>
                </c:pt>
                <c:pt idx="5">
                  <c:v>BLANDFORD PCN</c:v>
                </c:pt>
                <c:pt idx="6">
                  <c:v>PURBECK PCN</c:v>
                </c:pt>
                <c:pt idx="7">
                  <c:v>ICS</c:v>
                </c:pt>
                <c:pt idx="8">
                  <c:v>WEYMOUTH &amp; PORTLAND PCN</c:v>
                </c:pt>
                <c:pt idx="9">
                  <c:v>CRANE VALLEY PCN</c:v>
                </c:pt>
                <c:pt idx="10">
                  <c:v>NORTH BOURNEMOUTH PCN</c:v>
                </c:pt>
                <c:pt idx="11">
                  <c:v>POOLE NORTH PCN</c:v>
                </c:pt>
                <c:pt idx="12">
                  <c:v>WIMBORNE &amp; FERNDOWN PCN</c:v>
                </c:pt>
                <c:pt idx="13">
                  <c:v>BOURNEMOUTH EAST COLLABORATIVE PCN</c:v>
                </c:pt>
                <c:pt idx="14">
                  <c:v>POOLE CENTRAL PCN</c:v>
                </c:pt>
                <c:pt idx="15">
                  <c:v>MID DORSET PCN</c:v>
                </c:pt>
                <c:pt idx="16">
                  <c:v>SOUTH COASTAL MEDICAL GROUP PCN</c:v>
                </c:pt>
                <c:pt idx="17">
                  <c:v>POOLE BAY &amp; BOURNEMOUTH PCN</c:v>
                </c:pt>
                <c:pt idx="18">
                  <c:v>SHERBORNE AREA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6965632"/>
        <c:axId val="12696409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9"/>
                <c:pt idx="0">
                  <c:v>SHORE MEDICAL PCN</c:v>
                </c:pt>
                <c:pt idx="1">
                  <c:v>CENTRAL BOURNEMOUTH PCN</c:v>
                </c:pt>
                <c:pt idx="2">
                  <c:v>THE VALE PCN</c:v>
                </c:pt>
                <c:pt idx="3">
                  <c:v>JURASSIC COAST PCN</c:v>
                </c:pt>
                <c:pt idx="4">
                  <c:v>CHRISTCHURCH PCN</c:v>
                </c:pt>
                <c:pt idx="5">
                  <c:v>BLANDFORD PCN</c:v>
                </c:pt>
                <c:pt idx="6">
                  <c:v>PURBECK PCN</c:v>
                </c:pt>
                <c:pt idx="7">
                  <c:v>ICS</c:v>
                </c:pt>
                <c:pt idx="8">
                  <c:v>WEYMOUTH &amp; PORTLAND PCN</c:v>
                </c:pt>
                <c:pt idx="9">
                  <c:v>CRANE VALLEY PCN</c:v>
                </c:pt>
                <c:pt idx="10">
                  <c:v>NORTH BOURNEMOUTH PCN</c:v>
                </c:pt>
                <c:pt idx="11">
                  <c:v>POOLE NORTH PCN</c:v>
                </c:pt>
                <c:pt idx="12">
                  <c:v>WIMBORNE &amp; FERNDOWN PCN</c:v>
                </c:pt>
                <c:pt idx="13">
                  <c:v>BOURNEMOUTH EAST COLLABORATIVE PCN</c:v>
                </c:pt>
                <c:pt idx="14">
                  <c:v>POOLE CENTRAL PCN</c:v>
                </c:pt>
                <c:pt idx="15">
                  <c:v>MID DORSET PCN</c:v>
                </c:pt>
                <c:pt idx="16">
                  <c:v>SOUTH COASTAL MEDICAL GROUP PCN</c:v>
                </c:pt>
                <c:pt idx="17">
                  <c:v>POOLE BAY &amp; BOURNEMOUTH PCN</c:v>
                </c:pt>
                <c:pt idx="18">
                  <c:v>SHERBORNE AREA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9"/>
                <c:pt idx="0">
                  <c:v>SHORE MEDICAL PCN</c:v>
                </c:pt>
                <c:pt idx="1">
                  <c:v>CENTRAL BOURNEMOUTH PCN</c:v>
                </c:pt>
                <c:pt idx="2">
                  <c:v>THE VALE PCN</c:v>
                </c:pt>
                <c:pt idx="3">
                  <c:v>JURASSIC COAST PCN</c:v>
                </c:pt>
                <c:pt idx="4">
                  <c:v>CHRISTCHURCH PCN</c:v>
                </c:pt>
                <c:pt idx="5">
                  <c:v>BLANDFORD PCN</c:v>
                </c:pt>
                <c:pt idx="6">
                  <c:v>PURBECK PCN</c:v>
                </c:pt>
                <c:pt idx="7">
                  <c:v>ICS</c:v>
                </c:pt>
                <c:pt idx="8">
                  <c:v>WEYMOUTH &amp; PORTLAND PCN</c:v>
                </c:pt>
                <c:pt idx="9">
                  <c:v>CRANE VALLEY PCN</c:v>
                </c:pt>
                <c:pt idx="10">
                  <c:v>NORTH BOURNEMOUTH PCN</c:v>
                </c:pt>
                <c:pt idx="11">
                  <c:v>POOLE NORTH PCN</c:v>
                </c:pt>
                <c:pt idx="12">
                  <c:v>WIMBORNE &amp; FERNDOWN PCN</c:v>
                </c:pt>
                <c:pt idx="13">
                  <c:v>BOURNEMOUTH EAST COLLABORATIVE PCN</c:v>
                </c:pt>
                <c:pt idx="14">
                  <c:v>POOLE CENTRAL PCN</c:v>
                </c:pt>
                <c:pt idx="15">
                  <c:v>MID DORSET PCN</c:v>
                </c:pt>
                <c:pt idx="16">
                  <c:v>SOUTH COASTAL MEDICAL GROUP PCN</c:v>
                </c:pt>
                <c:pt idx="17">
                  <c:v>POOLE BAY &amp; BOURNEMOUTH PCN</c:v>
                </c:pt>
                <c:pt idx="18">
                  <c:v>SHERBORNE AREA PCN</c:v>
                </c:pt>
              </c:strCache>
            </c:strRef>
          </c:cat>
          <c:val>
            <c:numRef>
              <c:f>Sheet1!$C$2:$C$45</c:f>
              <c:numCache>
                <c:formatCode>0%</c:formatCode>
                <c:ptCount val="44"/>
                <c:pt idx="0">
                  <c:v>0.88</c:v>
                </c:pt>
                <c:pt idx="1">
                  <c:v>0.91</c:v>
                </c:pt>
                <c:pt idx="2">
                  <c:v>0.91</c:v>
                </c:pt>
                <c:pt idx="3">
                  <c:v>0.91</c:v>
                </c:pt>
                <c:pt idx="4">
                  <c:v>0.91</c:v>
                </c:pt>
                <c:pt idx="5">
                  <c:v>0.92</c:v>
                </c:pt>
                <c:pt idx="6">
                  <c:v>0.93</c:v>
                </c:pt>
                <c:pt idx="7">
                  <c:v>-10</c:v>
                </c:pt>
                <c:pt idx="8">
                  <c:v>0.94</c:v>
                </c:pt>
                <c:pt idx="9">
                  <c:v>0.94</c:v>
                </c:pt>
                <c:pt idx="10">
                  <c:v>0.94</c:v>
                </c:pt>
                <c:pt idx="11">
                  <c:v>0.95</c:v>
                </c:pt>
                <c:pt idx="12">
                  <c:v>0.95</c:v>
                </c:pt>
                <c:pt idx="13">
                  <c:v>0.95</c:v>
                </c:pt>
                <c:pt idx="14">
                  <c:v>0.95</c:v>
                </c:pt>
                <c:pt idx="15">
                  <c:v>0.96</c:v>
                </c:pt>
                <c:pt idx="16">
                  <c:v>0.96</c:v>
                </c:pt>
                <c:pt idx="17">
                  <c:v>0.97</c:v>
                </c:pt>
                <c:pt idx="18">
                  <c:v>0.97</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0.94</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6960000"/>
        <c:axId val="126962304"/>
      </c:lineChart>
      <c:catAx>
        <c:axId val="12696000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6962304"/>
        <c:crosses val="autoZero"/>
        <c:auto val="1"/>
        <c:lblAlgn val="ctr"/>
        <c:lblOffset val="100"/>
        <c:noMultiLvlLbl val="0"/>
      </c:catAx>
      <c:valAx>
        <c:axId val="1269623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960000"/>
        <c:crosses val="autoZero"/>
        <c:crossBetween val="between"/>
      </c:valAx>
      <c:valAx>
        <c:axId val="126964096"/>
        <c:scaling>
          <c:orientation val="minMax"/>
          <c:max val="1"/>
          <c:min val="0"/>
        </c:scaling>
        <c:delete val="0"/>
        <c:axPos val="r"/>
        <c:numFmt formatCode="0%" sourceLinked="1"/>
        <c:majorTickMark val="none"/>
        <c:minorTickMark val="none"/>
        <c:tickLblPos val="none"/>
        <c:spPr>
          <a:ln>
            <a:noFill/>
          </a:ln>
        </c:spPr>
        <c:crossAx val="126965632"/>
        <c:crosses val="max"/>
        <c:crossBetween val="between"/>
      </c:valAx>
      <c:catAx>
        <c:axId val="126965632"/>
        <c:scaling>
          <c:orientation val="minMax"/>
        </c:scaling>
        <c:delete val="1"/>
        <c:axPos val="b"/>
        <c:numFmt formatCode="General" sourceLinked="1"/>
        <c:majorTickMark val="out"/>
        <c:minorTickMark val="none"/>
        <c:tickLblPos val="nextTo"/>
        <c:crossAx val="12696409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61</c:v>
                </c:pt>
                <c:pt idx="1">
                  <c:v>63</c:v>
                </c:pt>
                <c:pt idx="2">
                  <c:v>64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31</c:v>
                </c:pt>
                <c:pt idx="1">
                  <c:v>30</c:v>
                </c:pt>
                <c:pt idx="2">
                  <c:v>27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6</c:v>
                </c:pt>
                <c:pt idx="1">
                  <c:v>5</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0</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7943040"/>
        <c:axId val="127944576"/>
      </c:barChart>
      <c:catAx>
        <c:axId val="12794304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7944576"/>
        <c:crosses val="autoZero"/>
        <c:auto val="1"/>
        <c:lblAlgn val="ctr"/>
        <c:lblOffset val="100"/>
        <c:noMultiLvlLbl val="0"/>
      </c:catAx>
      <c:valAx>
        <c:axId val="12794457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794304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67</c:v>
                </c:pt>
                <c:pt idx="1">
                  <c:v>77</c:v>
                </c:pt>
                <c:pt idx="2">
                  <c:v>69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28</c:v>
                </c:pt>
                <c:pt idx="1">
                  <c:v>20</c:v>
                </c:pt>
                <c:pt idx="2">
                  <c:v>27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5</c:v>
                </c:pt>
                <c:pt idx="1">
                  <c:v>3</c:v>
                </c:pt>
                <c:pt idx="2">
                  <c:v>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201088"/>
        <c:axId val="128202624"/>
      </c:barChart>
      <c:catAx>
        <c:axId val="12820108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02624"/>
        <c:crosses val="autoZero"/>
        <c:auto val="1"/>
        <c:lblAlgn val="ctr"/>
        <c:lblOffset val="100"/>
        <c:noMultiLvlLbl val="0"/>
      </c:catAx>
      <c:valAx>
        <c:axId val="128202624"/>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01088"/>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28</c:v>
                </c:pt>
                <c:pt idx="2">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91</c:v>
                </c:pt>
                <c:pt idx="1">
                  <c:v>90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9</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821504"/>
        <c:axId val="128835584"/>
      </c:lineChart>
      <c:catAx>
        <c:axId val="12882150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835584"/>
        <c:crosses val="autoZero"/>
        <c:auto val="1"/>
        <c:lblAlgn val="ctr"/>
        <c:lblOffset val="100"/>
        <c:noMultiLvlLbl val="0"/>
      </c:catAx>
      <c:valAx>
        <c:axId val="1288355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82150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45</c:v>
                </c:pt>
                <c:pt idx="1">
                  <c:v>35</c:v>
                </c:pt>
                <c:pt idx="2">
                  <c:v>20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83</c:v>
                </c:pt>
                <c:pt idx="1">
                  <c:v>80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20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017536"/>
        <c:axId val="130179072"/>
      </c:lineChart>
      <c:catAx>
        <c:axId val="1300175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179072"/>
        <c:crosses val="autoZero"/>
        <c:auto val="1"/>
        <c:lblAlgn val="ctr"/>
        <c:lblOffset val="100"/>
        <c:noMultiLvlLbl val="0"/>
      </c:catAx>
      <c:valAx>
        <c:axId val="1301790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0175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9"/>
                <c:pt idx="0">
                  <c:v>NORTH BOURNEMOUTH PCN</c:v>
                </c:pt>
                <c:pt idx="1">
                  <c:v>POOLE BAY &amp; BOURNEMOUTH PCN</c:v>
                </c:pt>
                <c:pt idx="2">
                  <c:v>BOURNEMOUTH EAST COLLABORATIVE PCN</c:v>
                </c:pt>
                <c:pt idx="3">
                  <c:v>POOLE CENTRAL PCN</c:v>
                </c:pt>
                <c:pt idx="4">
                  <c:v>SHORE MEDICAL PCN</c:v>
                </c:pt>
                <c:pt idx="5">
                  <c:v>WEYMOUTH &amp; PORTLAND PCN</c:v>
                </c:pt>
                <c:pt idx="6">
                  <c:v>CENTRAL BOURNEMOUTH PCN</c:v>
                </c:pt>
                <c:pt idx="7">
                  <c:v>CHRISTCHURCH PCN</c:v>
                </c:pt>
                <c:pt idx="8">
                  <c:v>ICS</c:v>
                </c:pt>
                <c:pt idx="9">
                  <c:v>JURASSIC COAST PCN</c:v>
                </c:pt>
                <c:pt idx="10">
                  <c:v>SOUTH COASTAL MEDICAL GROUP PCN</c:v>
                </c:pt>
                <c:pt idx="11">
                  <c:v>PURBECK PCN</c:v>
                </c:pt>
                <c:pt idx="12">
                  <c:v>BLANDFORD PCN</c:v>
                </c:pt>
                <c:pt idx="13">
                  <c:v>CRANE VALLEY PCN</c:v>
                </c:pt>
                <c:pt idx="14">
                  <c:v>SHERBORNE AREA PCN</c:v>
                </c:pt>
                <c:pt idx="15">
                  <c:v>MID DORSET PCN</c:v>
                </c:pt>
                <c:pt idx="16">
                  <c:v>POOLE NORTH PCN</c:v>
                </c:pt>
                <c:pt idx="17">
                  <c:v>WIMBORNE &amp; FERNDOWN PCN</c:v>
                </c:pt>
                <c:pt idx="18">
                  <c:v>THE VALE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9"/>
                <c:pt idx="0">
                  <c:v>NORTH BOURNEMOUTH PCN</c:v>
                </c:pt>
                <c:pt idx="1">
                  <c:v>POOLE BAY &amp; BOURNEMOUTH PCN</c:v>
                </c:pt>
                <c:pt idx="2">
                  <c:v>BOURNEMOUTH EAST COLLABORATIVE PCN</c:v>
                </c:pt>
                <c:pt idx="3">
                  <c:v>POOLE CENTRAL PCN</c:v>
                </c:pt>
                <c:pt idx="4">
                  <c:v>SHORE MEDICAL PCN</c:v>
                </c:pt>
                <c:pt idx="5">
                  <c:v>WEYMOUTH &amp; PORTLAND PCN</c:v>
                </c:pt>
                <c:pt idx="6">
                  <c:v>CENTRAL BOURNEMOUTH PCN</c:v>
                </c:pt>
                <c:pt idx="7">
                  <c:v>CHRISTCHURCH PCN</c:v>
                </c:pt>
                <c:pt idx="8">
                  <c:v>ICS</c:v>
                </c:pt>
                <c:pt idx="9">
                  <c:v>JURASSIC COAST PCN</c:v>
                </c:pt>
                <c:pt idx="10">
                  <c:v>SOUTH COASTAL MEDICAL GROUP PCN</c:v>
                </c:pt>
                <c:pt idx="11">
                  <c:v>PURBECK PCN</c:v>
                </c:pt>
                <c:pt idx="12">
                  <c:v>BLANDFORD PCN</c:v>
                </c:pt>
                <c:pt idx="13">
                  <c:v>CRANE VALLEY PCN</c:v>
                </c:pt>
                <c:pt idx="14">
                  <c:v>SHERBORNE AREA PCN</c:v>
                </c:pt>
                <c:pt idx="15">
                  <c:v>MID DORSET PCN</c:v>
                </c:pt>
                <c:pt idx="16">
                  <c:v>POOLE NORTH PCN</c:v>
                </c:pt>
                <c:pt idx="17">
                  <c:v>WIMBORNE &amp; FERNDOWN PCN</c:v>
                </c:pt>
                <c:pt idx="18">
                  <c:v>THE VALE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9"/>
                <c:pt idx="0">
                  <c:v>NORTH BOURNEMOUTH PCN</c:v>
                </c:pt>
                <c:pt idx="1">
                  <c:v>POOLE BAY &amp; BOURNEMOUTH PCN</c:v>
                </c:pt>
                <c:pt idx="2">
                  <c:v>BOURNEMOUTH EAST COLLABORATIVE PCN</c:v>
                </c:pt>
                <c:pt idx="3">
                  <c:v>POOLE CENTRAL PCN</c:v>
                </c:pt>
                <c:pt idx="4">
                  <c:v>SHORE MEDICAL PCN</c:v>
                </c:pt>
                <c:pt idx="5">
                  <c:v>WEYMOUTH &amp; PORTLAND PCN</c:v>
                </c:pt>
                <c:pt idx="6">
                  <c:v>CENTRAL BOURNEMOUTH PCN</c:v>
                </c:pt>
                <c:pt idx="7">
                  <c:v>CHRISTCHURCH PCN</c:v>
                </c:pt>
                <c:pt idx="8">
                  <c:v>ICS</c:v>
                </c:pt>
                <c:pt idx="9">
                  <c:v>JURASSIC COAST PCN</c:v>
                </c:pt>
                <c:pt idx="10">
                  <c:v>SOUTH COASTAL MEDICAL GROUP PCN</c:v>
                </c:pt>
                <c:pt idx="11">
                  <c:v>PURBECK PCN</c:v>
                </c:pt>
                <c:pt idx="12">
                  <c:v>BLANDFORD PCN</c:v>
                </c:pt>
                <c:pt idx="13">
                  <c:v>CRANE VALLEY PCN</c:v>
                </c:pt>
                <c:pt idx="14">
                  <c:v>SHERBORNE AREA PCN</c:v>
                </c:pt>
                <c:pt idx="15">
                  <c:v>MID DORSET PCN</c:v>
                </c:pt>
                <c:pt idx="16">
                  <c:v>POOLE NORTH PCN</c:v>
                </c:pt>
                <c:pt idx="17">
                  <c:v>WIMBORNE &amp; FERNDOWN PCN</c:v>
                </c:pt>
                <c:pt idx="18">
                  <c:v>THE VALE PCN</c:v>
                </c:pt>
              </c:strCache>
            </c:strRef>
          </c:cat>
          <c:val>
            <c:numRef>
              <c:f>Sheet1!$F$2:$F$45</c:f>
              <c:numCache>
                <c:formatCode>General</c:formatCode>
                <c:ptCount val="44"/>
                <c:pt idx="0">
                  <c:v>0.71</c:v>
                </c:pt>
                <c:pt idx="1">
                  <c:v>0.77</c:v>
                </c:pt>
                <c:pt idx="2">
                  <c:v>0.77</c:v>
                </c:pt>
                <c:pt idx="3">
                  <c:v>0.77</c:v>
                </c:pt>
                <c:pt idx="4">
                  <c:v>0.78</c:v>
                </c:pt>
                <c:pt idx="5">
                  <c:v>0.78</c:v>
                </c:pt>
                <c:pt idx="6">
                  <c:v>0.79</c:v>
                </c:pt>
                <c:pt idx="7">
                  <c:v>0.79</c:v>
                </c:pt>
                <c:pt idx="8">
                  <c:v>0.8</c:v>
                </c:pt>
                <c:pt idx="9">
                  <c:v>0.8</c:v>
                </c:pt>
                <c:pt idx="10">
                  <c:v>0.81</c:v>
                </c:pt>
                <c:pt idx="11">
                  <c:v>0.82</c:v>
                </c:pt>
                <c:pt idx="12">
                  <c:v>0.82</c:v>
                </c:pt>
                <c:pt idx="13">
                  <c:v>0.83</c:v>
                </c:pt>
                <c:pt idx="14">
                  <c:v>0.83</c:v>
                </c:pt>
                <c:pt idx="15">
                  <c:v>0.84</c:v>
                </c:pt>
                <c:pt idx="16">
                  <c:v>0.85</c:v>
                </c:pt>
                <c:pt idx="17">
                  <c:v>0.85</c:v>
                </c:pt>
                <c:pt idx="18">
                  <c:v>0.87</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9"/>
                <c:pt idx="0">
                  <c:v>NORTH BOURNEMOUTH PCN</c:v>
                </c:pt>
                <c:pt idx="1">
                  <c:v>POOLE BAY &amp; BOURNEMOUTH PCN</c:v>
                </c:pt>
                <c:pt idx="2">
                  <c:v>BOURNEMOUTH EAST COLLABORATIVE PCN</c:v>
                </c:pt>
                <c:pt idx="3">
                  <c:v>POOLE CENTRAL PCN</c:v>
                </c:pt>
                <c:pt idx="4">
                  <c:v>SHORE MEDICAL PCN</c:v>
                </c:pt>
                <c:pt idx="5">
                  <c:v>WEYMOUTH &amp; PORTLAND PCN</c:v>
                </c:pt>
                <c:pt idx="6">
                  <c:v>CENTRAL BOURNEMOUTH PCN</c:v>
                </c:pt>
                <c:pt idx="7">
                  <c:v>CHRISTCHURCH PCN</c:v>
                </c:pt>
                <c:pt idx="8">
                  <c:v>ICS</c:v>
                </c:pt>
                <c:pt idx="9">
                  <c:v>JURASSIC COAST PCN</c:v>
                </c:pt>
                <c:pt idx="10">
                  <c:v>SOUTH COASTAL MEDICAL GROUP PCN</c:v>
                </c:pt>
                <c:pt idx="11">
                  <c:v>PURBECK PCN</c:v>
                </c:pt>
                <c:pt idx="12">
                  <c:v>BLANDFORD PCN</c:v>
                </c:pt>
                <c:pt idx="13">
                  <c:v>CRANE VALLEY PCN</c:v>
                </c:pt>
                <c:pt idx="14">
                  <c:v>SHERBORNE AREA PCN</c:v>
                </c:pt>
                <c:pt idx="15">
                  <c:v>MID DORSET PCN</c:v>
                </c:pt>
                <c:pt idx="16">
                  <c:v>POOLE NORTH PCN</c:v>
                </c:pt>
                <c:pt idx="17">
                  <c:v>WIMBORNE &amp; FERNDOWN PCN</c:v>
                </c:pt>
                <c:pt idx="18">
                  <c:v>THE VALE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9"/>
                <c:pt idx="0">
                  <c:v>NORTH BOURNEMOUTH PCN</c:v>
                </c:pt>
                <c:pt idx="1">
                  <c:v>POOLE BAY &amp; BOURNEMOUTH PCN</c:v>
                </c:pt>
                <c:pt idx="2">
                  <c:v>BOURNEMOUTH EAST COLLABORATIVE PCN</c:v>
                </c:pt>
                <c:pt idx="3">
                  <c:v>POOLE CENTRAL PCN</c:v>
                </c:pt>
                <c:pt idx="4">
                  <c:v>SHORE MEDICAL PCN</c:v>
                </c:pt>
                <c:pt idx="5">
                  <c:v>WEYMOUTH &amp; PORTLAND PCN</c:v>
                </c:pt>
                <c:pt idx="6">
                  <c:v>CENTRAL BOURNEMOUTH PCN</c:v>
                </c:pt>
                <c:pt idx="7">
                  <c:v>CHRISTCHURCH PCN</c:v>
                </c:pt>
                <c:pt idx="8">
                  <c:v>ICS</c:v>
                </c:pt>
                <c:pt idx="9">
                  <c:v>JURASSIC COAST PCN</c:v>
                </c:pt>
                <c:pt idx="10">
                  <c:v>SOUTH COASTAL MEDICAL GROUP PCN</c:v>
                </c:pt>
                <c:pt idx="11">
                  <c:v>PURBECK PCN</c:v>
                </c:pt>
                <c:pt idx="12">
                  <c:v>BLANDFORD PCN</c:v>
                </c:pt>
                <c:pt idx="13">
                  <c:v>CRANE VALLEY PCN</c:v>
                </c:pt>
                <c:pt idx="14">
                  <c:v>SHERBORNE AREA PCN</c:v>
                </c:pt>
                <c:pt idx="15">
                  <c:v>MID DORSET PCN</c:v>
                </c:pt>
                <c:pt idx="16">
                  <c:v>POOLE NORTH PCN</c:v>
                </c:pt>
                <c:pt idx="17">
                  <c:v>WIMBORNE &amp; FERNDOWN PCN</c:v>
                </c:pt>
                <c:pt idx="18">
                  <c:v>THE VALE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30503040"/>
        <c:axId val="13049305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9"/>
                <c:pt idx="0">
                  <c:v>NORTH BOURNEMOUTH PCN</c:v>
                </c:pt>
                <c:pt idx="1">
                  <c:v>POOLE BAY &amp; BOURNEMOUTH PCN</c:v>
                </c:pt>
                <c:pt idx="2">
                  <c:v>BOURNEMOUTH EAST COLLABORATIVE PCN</c:v>
                </c:pt>
                <c:pt idx="3">
                  <c:v>POOLE CENTRAL PCN</c:v>
                </c:pt>
                <c:pt idx="4">
                  <c:v>SHORE MEDICAL PCN</c:v>
                </c:pt>
                <c:pt idx="5">
                  <c:v>WEYMOUTH &amp; PORTLAND PCN</c:v>
                </c:pt>
                <c:pt idx="6">
                  <c:v>CENTRAL BOURNEMOUTH PCN</c:v>
                </c:pt>
                <c:pt idx="7">
                  <c:v>CHRISTCHURCH PCN</c:v>
                </c:pt>
                <c:pt idx="8">
                  <c:v>ICS</c:v>
                </c:pt>
                <c:pt idx="9">
                  <c:v>JURASSIC COAST PCN</c:v>
                </c:pt>
                <c:pt idx="10">
                  <c:v>SOUTH COASTAL MEDICAL GROUP PCN</c:v>
                </c:pt>
                <c:pt idx="11">
                  <c:v>PURBECK PCN</c:v>
                </c:pt>
                <c:pt idx="12">
                  <c:v>BLANDFORD PCN</c:v>
                </c:pt>
                <c:pt idx="13">
                  <c:v>CRANE VALLEY PCN</c:v>
                </c:pt>
                <c:pt idx="14">
                  <c:v>SHERBORNE AREA PCN</c:v>
                </c:pt>
                <c:pt idx="15">
                  <c:v>MID DORSET PCN</c:v>
                </c:pt>
                <c:pt idx="16">
                  <c:v>POOLE NORTH PCN</c:v>
                </c:pt>
                <c:pt idx="17">
                  <c:v>WIMBORNE &amp; FERNDOWN PCN</c:v>
                </c:pt>
                <c:pt idx="18">
                  <c:v>THE VALE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9"/>
                <c:pt idx="0">
                  <c:v>NORTH BOURNEMOUTH PCN</c:v>
                </c:pt>
                <c:pt idx="1">
                  <c:v>POOLE BAY &amp; BOURNEMOUTH PCN</c:v>
                </c:pt>
                <c:pt idx="2">
                  <c:v>BOURNEMOUTH EAST COLLABORATIVE PCN</c:v>
                </c:pt>
                <c:pt idx="3">
                  <c:v>POOLE CENTRAL PCN</c:v>
                </c:pt>
                <c:pt idx="4">
                  <c:v>SHORE MEDICAL PCN</c:v>
                </c:pt>
                <c:pt idx="5">
                  <c:v>WEYMOUTH &amp; PORTLAND PCN</c:v>
                </c:pt>
                <c:pt idx="6">
                  <c:v>CENTRAL BOURNEMOUTH PCN</c:v>
                </c:pt>
                <c:pt idx="7">
                  <c:v>CHRISTCHURCH PCN</c:v>
                </c:pt>
                <c:pt idx="8">
                  <c:v>ICS</c:v>
                </c:pt>
                <c:pt idx="9">
                  <c:v>JURASSIC COAST PCN</c:v>
                </c:pt>
                <c:pt idx="10">
                  <c:v>SOUTH COASTAL MEDICAL GROUP PCN</c:v>
                </c:pt>
                <c:pt idx="11">
                  <c:v>PURBECK PCN</c:v>
                </c:pt>
                <c:pt idx="12">
                  <c:v>BLANDFORD PCN</c:v>
                </c:pt>
                <c:pt idx="13">
                  <c:v>CRANE VALLEY PCN</c:v>
                </c:pt>
                <c:pt idx="14">
                  <c:v>SHERBORNE AREA PCN</c:v>
                </c:pt>
                <c:pt idx="15">
                  <c:v>MID DORSET PCN</c:v>
                </c:pt>
                <c:pt idx="16">
                  <c:v>POOLE NORTH PCN</c:v>
                </c:pt>
                <c:pt idx="17">
                  <c:v>WIMBORNE &amp; FERNDOWN PCN</c:v>
                </c:pt>
                <c:pt idx="18">
                  <c:v>THE VALE PCN</c:v>
                </c:pt>
              </c:strCache>
            </c:strRef>
          </c:cat>
          <c:val>
            <c:numRef>
              <c:f>Sheet1!$C$2:$C$45</c:f>
              <c:numCache>
                <c:formatCode>0%</c:formatCode>
                <c:ptCount val="44"/>
                <c:pt idx="0">
                  <c:v>0.71</c:v>
                </c:pt>
                <c:pt idx="1">
                  <c:v>0.77</c:v>
                </c:pt>
                <c:pt idx="2">
                  <c:v>0.77</c:v>
                </c:pt>
                <c:pt idx="3">
                  <c:v>0.77</c:v>
                </c:pt>
                <c:pt idx="4">
                  <c:v>0.78</c:v>
                </c:pt>
                <c:pt idx="5">
                  <c:v>0.78</c:v>
                </c:pt>
                <c:pt idx="6">
                  <c:v>0.79</c:v>
                </c:pt>
                <c:pt idx="7">
                  <c:v>0.79</c:v>
                </c:pt>
                <c:pt idx="8">
                  <c:v>-10</c:v>
                </c:pt>
                <c:pt idx="9">
                  <c:v>0.8</c:v>
                </c:pt>
                <c:pt idx="10">
                  <c:v>0.81</c:v>
                </c:pt>
                <c:pt idx="11">
                  <c:v>0.82</c:v>
                </c:pt>
                <c:pt idx="12">
                  <c:v>0.82</c:v>
                </c:pt>
                <c:pt idx="13">
                  <c:v>0.83</c:v>
                </c:pt>
                <c:pt idx="14">
                  <c:v>0.83</c:v>
                </c:pt>
                <c:pt idx="15">
                  <c:v>0.84</c:v>
                </c:pt>
                <c:pt idx="16">
                  <c:v>0.85</c:v>
                </c:pt>
                <c:pt idx="17">
                  <c:v>0.85</c:v>
                </c:pt>
                <c:pt idx="18">
                  <c:v>0.87</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0.8</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30488960"/>
        <c:axId val="130491520"/>
      </c:lineChart>
      <c:catAx>
        <c:axId val="13048896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30491520"/>
        <c:crosses val="autoZero"/>
        <c:auto val="1"/>
        <c:lblAlgn val="ctr"/>
        <c:lblOffset val="100"/>
        <c:noMultiLvlLbl val="0"/>
      </c:catAx>
      <c:valAx>
        <c:axId val="1304915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30488960"/>
        <c:crosses val="autoZero"/>
        <c:crossBetween val="between"/>
      </c:valAx>
      <c:valAx>
        <c:axId val="130493056"/>
        <c:scaling>
          <c:orientation val="minMax"/>
          <c:max val="1"/>
          <c:min val="0"/>
        </c:scaling>
        <c:delete val="0"/>
        <c:axPos val="r"/>
        <c:numFmt formatCode="0%" sourceLinked="1"/>
        <c:majorTickMark val="none"/>
        <c:minorTickMark val="none"/>
        <c:tickLblPos val="none"/>
        <c:spPr>
          <a:ln>
            <a:noFill/>
          </a:ln>
        </c:spPr>
        <c:crossAx val="130503040"/>
        <c:crosses val="max"/>
        <c:crossBetween val="between"/>
      </c:valAx>
      <c:catAx>
        <c:axId val="130503040"/>
        <c:scaling>
          <c:orientation val="minMax"/>
        </c:scaling>
        <c:delete val="1"/>
        <c:axPos val="b"/>
        <c:numFmt formatCode="General" sourceLinked="1"/>
        <c:majorTickMark val="out"/>
        <c:minorTickMark val="none"/>
        <c:tickLblPos val="nextTo"/>
        <c:crossAx val="13049305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31</c:v>
                </c:pt>
                <c:pt idx="1">
                  <c:v>41</c:v>
                </c:pt>
                <c:pt idx="2">
                  <c:v>20</c:v>
                </c:pt>
                <c:pt idx="3">
                  <c:v>6</c:v>
                </c:pt>
                <c:pt idx="4">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69</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475264"/>
        <c:axId val="144476800"/>
      </c:lineChart>
      <c:catAx>
        <c:axId val="14447526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476800"/>
        <c:crosses val="autoZero"/>
        <c:auto val="1"/>
        <c:lblAlgn val="ctr"/>
        <c:lblOffset val="100"/>
        <c:noMultiLvlLbl val="0"/>
      </c:catAx>
      <c:valAx>
        <c:axId val="14447680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47526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9"/>
                <c:pt idx="0">
                  <c:v>SHORE MEDICAL PCN</c:v>
                </c:pt>
                <c:pt idx="1">
                  <c:v>BLANDFORD PCN</c:v>
                </c:pt>
                <c:pt idx="2">
                  <c:v>THE VALE PCN</c:v>
                </c:pt>
                <c:pt idx="3">
                  <c:v>CHRISTCHURCH PCN</c:v>
                </c:pt>
                <c:pt idx="4">
                  <c:v>NORTH BOURNEMOUTH PCN</c:v>
                </c:pt>
                <c:pt idx="5">
                  <c:v>SOUTH COASTAL MEDICAL GROUP PCN</c:v>
                </c:pt>
                <c:pt idx="6">
                  <c:v>POOLE NORTH PCN</c:v>
                </c:pt>
                <c:pt idx="7">
                  <c:v>PURBECK PCN</c:v>
                </c:pt>
                <c:pt idx="8">
                  <c:v>BOURNEMOUTH EAST COLLABORATIVE PCN</c:v>
                </c:pt>
                <c:pt idx="9">
                  <c:v>ICS</c:v>
                </c:pt>
                <c:pt idx="10">
                  <c:v>WEYMOUTH &amp; PORTLAND PCN</c:v>
                </c:pt>
                <c:pt idx="11">
                  <c:v>JURASSIC COAST PCN</c:v>
                </c:pt>
                <c:pt idx="12">
                  <c:v>CRANE VALLEY PCN</c:v>
                </c:pt>
                <c:pt idx="13">
                  <c:v>CENTRAL BOURNEMOUTH PCN</c:v>
                </c:pt>
                <c:pt idx="14">
                  <c:v>POOLE CENTRAL PCN</c:v>
                </c:pt>
                <c:pt idx="15">
                  <c:v>POOLE BAY &amp; BOURNEMOUTH PCN</c:v>
                </c:pt>
                <c:pt idx="16">
                  <c:v>SHERBORNE AREA PCN</c:v>
                </c:pt>
                <c:pt idx="17">
                  <c:v>WIMBORNE &amp; FERNDOWN PCN</c:v>
                </c:pt>
                <c:pt idx="18">
                  <c:v>MID DORSET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19"/>
                <c:pt idx="0">
                  <c:v>SHORE MEDICAL PCN</c:v>
                </c:pt>
                <c:pt idx="1">
                  <c:v>BLANDFORD PCN</c:v>
                </c:pt>
                <c:pt idx="2">
                  <c:v>THE VALE PCN</c:v>
                </c:pt>
                <c:pt idx="3">
                  <c:v>CHRISTCHURCH PCN</c:v>
                </c:pt>
                <c:pt idx="4">
                  <c:v>NORTH BOURNEMOUTH PCN</c:v>
                </c:pt>
                <c:pt idx="5">
                  <c:v>SOUTH COASTAL MEDICAL GROUP PCN</c:v>
                </c:pt>
                <c:pt idx="6">
                  <c:v>POOLE NORTH PCN</c:v>
                </c:pt>
                <c:pt idx="7">
                  <c:v>PURBECK PCN</c:v>
                </c:pt>
                <c:pt idx="8">
                  <c:v>BOURNEMOUTH EAST COLLABORATIVE PCN</c:v>
                </c:pt>
                <c:pt idx="9">
                  <c:v>ICS</c:v>
                </c:pt>
                <c:pt idx="10">
                  <c:v>WEYMOUTH &amp; PORTLAND PCN</c:v>
                </c:pt>
                <c:pt idx="11">
                  <c:v>JURASSIC COAST PCN</c:v>
                </c:pt>
                <c:pt idx="12">
                  <c:v>CRANE VALLEY PCN</c:v>
                </c:pt>
                <c:pt idx="13">
                  <c:v>CENTRAL BOURNEMOUTH PCN</c:v>
                </c:pt>
                <c:pt idx="14">
                  <c:v>POOLE CENTRAL PCN</c:v>
                </c:pt>
                <c:pt idx="15">
                  <c:v>POOLE BAY &amp; BOURNEMOUTH PCN</c:v>
                </c:pt>
                <c:pt idx="16">
                  <c:v>SHERBORNE AREA PCN</c:v>
                </c:pt>
                <c:pt idx="17">
                  <c:v>WIMBORNE &amp; FERNDOWN PCN</c:v>
                </c:pt>
                <c:pt idx="18">
                  <c:v>MID DORSET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9"/>
                <c:pt idx="0">
                  <c:v>SHORE MEDICAL PCN</c:v>
                </c:pt>
                <c:pt idx="1">
                  <c:v>BLANDFORD PCN</c:v>
                </c:pt>
                <c:pt idx="2">
                  <c:v>THE VALE PCN</c:v>
                </c:pt>
                <c:pt idx="3">
                  <c:v>CHRISTCHURCH PCN</c:v>
                </c:pt>
                <c:pt idx="4">
                  <c:v>NORTH BOURNEMOUTH PCN</c:v>
                </c:pt>
                <c:pt idx="5">
                  <c:v>SOUTH COASTAL MEDICAL GROUP PCN</c:v>
                </c:pt>
                <c:pt idx="6">
                  <c:v>POOLE NORTH PCN</c:v>
                </c:pt>
                <c:pt idx="7">
                  <c:v>PURBECK PCN</c:v>
                </c:pt>
                <c:pt idx="8">
                  <c:v>BOURNEMOUTH EAST COLLABORATIVE PCN</c:v>
                </c:pt>
                <c:pt idx="9">
                  <c:v>ICS</c:v>
                </c:pt>
                <c:pt idx="10">
                  <c:v>WEYMOUTH &amp; PORTLAND PCN</c:v>
                </c:pt>
                <c:pt idx="11">
                  <c:v>JURASSIC COAST PCN</c:v>
                </c:pt>
                <c:pt idx="12">
                  <c:v>CRANE VALLEY PCN</c:v>
                </c:pt>
                <c:pt idx="13">
                  <c:v>CENTRAL BOURNEMOUTH PCN</c:v>
                </c:pt>
                <c:pt idx="14">
                  <c:v>POOLE CENTRAL PCN</c:v>
                </c:pt>
                <c:pt idx="15">
                  <c:v>POOLE BAY &amp; BOURNEMOUTH PCN</c:v>
                </c:pt>
                <c:pt idx="16">
                  <c:v>SHERBORNE AREA PCN</c:v>
                </c:pt>
                <c:pt idx="17">
                  <c:v>WIMBORNE &amp; FERNDOWN PCN</c:v>
                </c:pt>
                <c:pt idx="18">
                  <c:v>MID DORSET PCN</c:v>
                </c:pt>
              </c:strCache>
            </c:strRef>
          </c:cat>
          <c:val>
            <c:numRef>
              <c:f>Sheet1!$F$2:$F$45</c:f>
              <c:numCache>
                <c:formatCode>General</c:formatCode>
                <c:ptCount val="44"/>
                <c:pt idx="0">
                  <c:v>0.57999999999999996</c:v>
                </c:pt>
                <c:pt idx="1">
                  <c:v>0.61</c:v>
                </c:pt>
                <c:pt idx="2">
                  <c:v>0.64</c:v>
                </c:pt>
                <c:pt idx="3">
                  <c:v>0.67</c:v>
                </c:pt>
                <c:pt idx="4">
                  <c:v>0.68</c:v>
                </c:pt>
                <c:pt idx="5">
                  <c:v>0.69</c:v>
                </c:pt>
                <c:pt idx="6">
                  <c:v>0.7</c:v>
                </c:pt>
                <c:pt idx="7">
                  <c:v>0.7</c:v>
                </c:pt>
                <c:pt idx="8">
                  <c:v>0.71</c:v>
                </c:pt>
                <c:pt idx="9">
                  <c:v>0.72</c:v>
                </c:pt>
                <c:pt idx="10">
                  <c:v>0.72</c:v>
                </c:pt>
                <c:pt idx="11">
                  <c:v>0.73</c:v>
                </c:pt>
                <c:pt idx="12">
                  <c:v>0.74</c:v>
                </c:pt>
                <c:pt idx="13">
                  <c:v>0.76</c:v>
                </c:pt>
                <c:pt idx="14">
                  <c:v>0.77</c:v>
                </c:pt>
                <c:pt idx="15">
                  <c:v>0.79</c:v>
                </c:pt>
                <c:pt idx="16">
                  <c:v>0.79</c:v>
                </c:pt>
                <c:pt idx="17">
                  <c:v>0.8</c:v>
                </c:pt>
                <c:pt idx="18">
                  <c:v>0.83</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19"/>
                <c:pt idx="0">
                  <c:v>SHORE MEDICAL PCN</c:v>
                </c:pt>
                <c:pt idx="1">
                  <c:v>BLANDFORD PCN</c:v>
                </c:pt>
                <c:pt idx="2">
                  <c:v>THE VALE PCN</c:v>
                </c:pt>
                <c:pt idx="3">
                  <c:v>CHRISTCHURCH PCN</c:v>
                </c:pt>
                <c:pt idx="4">
                  <c:v>NORTH BOURNEMOUTH PCN</c:v>
                </c:pt>
                <c:pt idx="5">
                  <c:v>SOUTH COASTAL MEDICAL GROUP PCN</c:v>
                </c:pt>
                <c:pt idx="6">
                  <c:v>POOLE NORTH PCN</c:v>
                </c:pt>
                <c:pt idx="7">
                  <c:v>PURBECK PCN</c:v>
                </c:pt>
                <c:pt idx="8">
                  <c:v>BOURNEMOUTH EAST COLLABORATIVE PCN</c:v>
                </c:pt>
                <c:pt idx="9">
                  <c:v>ICS</c:v>
                </c:pt>
                <c:pt idx="10">
                  <c:v>WEYMOUTH &amp; PORTLAND PCN</c:v>
                </c:pt>
                <c:pt idx="11">
                  <c:v>JURASSIC COAST PCN</c:v>
                </c:pt>
                <c:pt idx="12">
                  <c:v>CRANE VALLEY PCN</c:v>
                </c:pt>
                <c:pt idx="13">
                  <c:v>CENTRAL BOURNEMOUTH PCN</c:v>
                </c:pt>
                <c:pt idx="14">
                  <c:v>POOLE CENTRAL PCN</c:v>
                </c:pt>
                <c:pt idx="15">
                  <c:v>POOLE BAY &amp; BOURNEMOUTH PCN</c:v>
                </c:pt>
                <c:pt idx="16">
                  <c:v>SHERBORNE AREA PCN</c:v>
                </c:pt>
                <c:pt idx="17">
                  <c:v>WIMBORNE &amp; FERNDOWN PCN</c:v>
                </c:pt>
                <c:pt idx="18">
                  <c:v>MID DORSET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19"/>
                <c:pt idx="0">
                  <c:v>SHORE MEDICAL PCN</c:v>
                </c:pt>
                <c:pt idx="1">
                  <c:v>BLANDFORD PCN</c:v>
                </c:pt>
                <c:pt idx="2">
                  <c:v>THE VALE PCN</c:v>
                </c:pt>
                <c:pt idx="3">
                  <c:v>CHRISTCHURCH PCN</c:v>
                </c:pt>
                <c:pt idx="4">
                  <c:v>NORTH BOURNEMOUTH PCN</c:v>
                </c:pt>
                <c:pt idx="5">
                  <c:v>SOUTH COASTAL MEDICAL GROUP PCN</c:v>
                </c:pt>
                <c:pt idx="6">
                  <c:v>POOLE NORTH PCN</c:v>
                </c:pt>
                <c:pt idx="7">
                  <c:v>PURBECK PCN</c:v>
                </c:pt>
                <c:pt idx="8">
                  <c:v>BOURNEMOUTH EAST COLLABORATIVE PCN</c:v>
                </c:pt>
                <c:pt idx="9">
                  <c:v>ICS</c:v>
                </c:pt>
                <c:pt idx="10">
                  <c:v>WEYMOUTH &amp; PORTLAND PCN</c:v>
                </c:pt>
                <c:pt idx="11">
                  <c:v>JURASSIC COAST PCN</c:v>
                </c:pt>
                <c:pt idx="12">
                  <c:v>CRANE VALLEY PCN</c:v>
                </c:pt>
                <c:pt idx="13">
                  <c:v>CENTRAL BOURNEMOUTH PCN</c:v>
                </c:pt>
                <c:pt idx="14">
                  <c:v>POOLE CENTRAL PCN</c:v>
                </c:pt>
                <c:pt idx="15">
                  <c:v>POOLE BAY &amp; BOURNEMOUTH PCN</c:v>
                </c:pt>
                <c:pt idx="16">
                  <c:v>SHERBORNE AREA PCN</c:v>
                </c:pt>
                <c:pt idx="17">
                  <c:v>WIMBORNE &amp; FERNDOWN PCN</c:v>
                </c:pt>
                <c:pt idx="18">
                  <c:v>MID DORSET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4700160"/>
        <c:axId val="1446901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9"/>
                <c:pt idx="0">
                  <c:v>SHORE MEDICAL PCN</c:v>
                </c:pt>
                <c:pt idx="1">
                  <c:v>BLANDFORD PCN</c:v>
                </c:pt>
                <c:pt idx="2">
                  <c:v>THE VALE PCN</c:v>
                </c:pt>
                <c:pt idx="3">
                  <c:v>CHRISTCHURCH PCN</c:v>
                </c:pt>
                <c:pt idx="4">
                  <c:v>NORTH BOURNEMOUTH PCN</c:v>
                </c:pt>
                <c:pt idx="5">
                  <c:v>SOUTH COASTAL MEDICAL GROUP PCN</c:v>
                </c:pt>
                <c:pt idx="6">
                  <c:v>POOLE NORTH PCN</c:v>
                </c:pt>
                <c:pt idx="7">
                  <c:v>PURBECK PCN</c:v>
                </c:pt>
                <c:pt idx="8">
                  <c:v>BOURNEMOUTH EAST COLLABORATIVE PCN</c:v>
                </c:pt>
                <c:pt idx="9">
                  <c:v>ICS</c:v>
                </c:pt>
                <c:pt idx="10">
                  <c:v>WEYMOUTH &amp; PORTLAND PCN</c:v>
                </c:pt>
                <c:pt idx="11">
                  <c:v>JURASSIC COAST PCN</c:v>
                </c:pt>
                <c:pt idx="12">
                  <c:v>CRANE VALLEY PCN</c:v>
                </c:pt>
                <c:pt idx="13">
                  <c:v>CENTRAL BOURNEMOUTH PCN</c:v>
                </c:pt>
                <c:pt idx="14">
                  <c:v>POOLE CENTRAL PCN</c:v>
                </c:pt>
                <c:pt idx="15">
                  <c:v>POOLE BAY &amp; BOURNEMOUTH PCN</c:v>
                </c:pt>
                <c:pt idx="16">
                  <c:v>SHERBORNE AREA PCN</c:v>
                </c:pt>
                <c:pt idx="17">
                  <c:v>WIMBORNE &amp; FERNDOWN PCN</c:v>
                </c:pt>
                <c:pt idx="18">
                  <c:v>MID DORSET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19"/>
                <c:pt idx="0">
                  <c:v>SHORE MEDICAL PCN</c:v>
                </c:pt>
                <c:pt idx="1">
                  <c:v>BLANDFORD PCN</c:v>
                </c:pt>
                <c:pt idx="2">
                  <c:v>THE VALE PCN</c:v>
                </c:pt>
                <c:pt idx="3">
                  <c:v>CHRISTCHURCH PCN</c:v>
                </c:pt>
                <c:pt idx="4">
                  <c:v>NORTH BOURNEMOUTH PCN</c:v>
                </c:pt>
                <c:pt idx="5">
                  <c:v>SOUTH COASTAL MEDICAL GROUP PCN</c:v>
                </c:pt>
                <c:pt idx="6">
                  <c:v>POOLE NORTH PCN</c:v>
                </c:pt>
                <c:pt idx="7">
                  <c:v>PURBECK PCN</c:v>
                </c:pt>
                <c:pt idx="8">
                  <c:v>BOURNEMOUTH EAST COLLABORATIVE PCN</c:v>
                </c:pt>
                <c:pt idx="9">
                  <c:v>ICS</c:v>
                </c:pt>
                <c:pt idx="10">
                  <c:v>WEYMOUTH &amp; PORTLAND PCN</c:v>
                </c:pt>
                <c:pt idx="11">
                  <c:v>JURASSIC COAST PCN</c:v>
                </c:pt>
                <c:pt idx="12">
                  <c:v>CRANE VALLEY PCN</c:v>
                </c:pt>
                <c:pt idx="13">
                  <c:v>CENTRAL BOURNEMOUTH PCN</c:v>
                </c:pt>
                <c:pt idx="14">
                  <c:v>POOLE CENTRAL PCN</c:v>
                </c:pt>
                <c:pt idx="15">
                  <c:v>POOLE BAY &amp; BOURNEMOUTH PCN</c:v>
                </c:pt>
                <c:pt idx="16">
                  <c:v>SHERBORNE AREA PCN</c:v>
                </c:pt>
                <c:pt idx="17">
                  <c:v>WIMBORNE &amp; FERNDOWN PCN</c:v>
                </c:pt>
                <c:pt idx="18">
                  <c:v>MID DORSET PCN</c:v>
                </c:pt>
              </c:strCache>
            </c:strRef>
          </c:cat>
          <c:val>
            <c:numRef>
              <c:f>Sheet1!$C$2:$C$45</c:f>
              <c:numCache>
                <c:formatCode>0%</c:formatCode>
                <c:ptCount val="44"/>
                <c:pt idx="0">
                  <c:v>0.57999999999999996</c:v>
                </c:pt>
                <c:pt idx="1">
                  <c:v>0.61</c:v>
                </c:pt>
                <c:pt idx="2">
                  <c:v>0.64</c:v>
                </c:pt>
                <c:pt idx="3">
                  <c:v>0.67</c:v>
                </c:pt>
                <c:pt idx="4">
                  <c:v>0.68</c:v>
                </c:pt>
                <c:pt idx="5">
                  <c:v>0.69</c:v>
                </c:pt>
                <c:pt idx="6">
                  <c:v>0.7</c:v>
                </c:pt>
                <c:pt idx="7">
                  <c:v>0.7</c:v>
                </c:pt>
                <c:pt idx="8">
                  <c:v>0.71</c:v>
                </c:pt>
                <c:pt idx="9">
                  <c:v>-10</c:v>
                </c:pt>
                <c:pt idx="10">
                  <c:v>0.72</c:v>
                </c:pt>
                <c:pt idx="11">
                  <c:v>0.73</c:v>
                </c:pt>
                <c:pt idx="12">
                  <c:v>0.74</c:v>
                </c:pt>
                <c:pt idx="13">
                  <c:v>0.76</c:v>
                </c:pt>
                <c:pt idx="14">
                  <c:v>0.77</c:v>
                </c:pt>
                <c:pt idx="15">
                  <c:v>0.79</c:v>
                </c:pt>
                <c:pt idx="16">
                  <c:v>0.79</c:v>
                </c:pt>
                <c:pt idx="17">
                  <c:v>0.8</c:v>
                </c:pt>
                <c:pt idx="18">
                  <c:v>0.83</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0.72</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4681984"/>
        <c:axId val="144688640"/>
      </c:lineChart>
      <c:catAx>
        <c:axId val="14468198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4688640"/>
        <c:crosses val="autoZero"/>
        <c:auto val="1"/>
        <c:lblAlgn val="ctr"/>
        <c:lblOffset val="100"/>
        <c:noMultiLvlLbl val="0"/>
      </c:catAx>
      <c:valAx>
        <c:axId val="1446886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4681984"/>
        <c:crosses val="autoZero"/>
        <c:crossBetween val="between"/>
      </c:valAx>
      <c:valAx>
        <c:axId val="144690176"/>
        <c:scaling>
          <c:orientation val="minMax"/>
          <c:max val="1"/>
          <c:min val="0"/>
        </c:scaling>
        <c:delete val="0"/>
        <c:axPos val="r"/>
        <c:numFmt formatCode="0%" sourceLinked="1"/>
        <c:majorTickMark val="none"/>
        <c:minorTickMark val="none"/>
        <c:tickLblPos val="none"/>
        <c:spPr>
          <a:ln>
            <a:noFill/>
          </a:ln>
        </c:spPr>
        <c:crossAx val="144700160"/>
        <c:crosses val="max"/>
        <c:crossBetween val="between"/>
      </c:valAx>
      <c:catAx>
        <c:axId val="144700160"/>
        <c:scaling>
          <c:orientation val="minMax"/>
        </c:scaling>
        <c:delete val="1"/>
        <c:axPos val="b"/>
        <c:numFmt formatCode="General" sourceLinked="1"/>
        <c:majorTickMark val="out"/>
        <c:minorTickMark val="none"/>
        <c:tickLblPos val="nextTo"/>
        <c:crossAx val="1446901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62</c:v>
                </c:pt>
                <c:pt idx="1">
                  <c:v>20</c:v>
                </c:pt>
                <c:pt idx="2">
                  <c:v>9</c:v>
                </c:pt>
                <c:pt idx="3">
                  <c:v>25</c:v>
                </c:pt>
                <c:pt idx="4">
                  <c:v>6</c:v>
                </c:pt>
                <c:pt idx="5">
                  <c:v>25</c:v>
                </c:pt>
                <c:pt idx="6">
                  <c:v>12</c:v>
                </c:pt>
                <c:pt idx="7">
                  <c:v>3</c:v>
                </c:pt>
                <c:pt idx="8">
                  <c:v>8</c:v>
                </c:pt>
                <c:pt idx="9">
                  <c:v>3</c:v>
                </c:pt>
                <c:pt idx="10">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308672"/>
        <c:axId val="145322752"/>
      </c:barChart>
      <c:catAx>
        <c:axId val="14530867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322752"/>
        <c:crosses val="autoZero"/>
        <c:auto val="1"/>
        <c:lblAlgn val="ctr"/>
        <c:lblOffset val="100"/>
        <c:noMultiLvlLbl val="0"/>
      </c:catAx>
      <c:valAx>
        <c:axId val="14532275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30867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75</c:v>
                </c:pt>
                <c:pt idx="1">
                  <c:v>25</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71</c:v>
                </c:pt>
                <c:pt idx="1">
                  <c:v>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29</c:v>
                </c:pt>
                <c:pt idx="1">
                  <c:v>25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760640"/>
        <c:axId val="145762176"/>
      </c:lineChart>
      <c:catAx>
        <c:axId val="14576064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762176"/>
        <c:crosses val="autoZero"/>
        <c:auto val="1"/>
        <c:lblAlgn val="ctr"/>
        <c:lblOffset val="100"/>
        <c:noMultiLvlLbl val="0"/>
      </c:catAx>
      <c:valAx>
        <c:axId val="14576217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76064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35</c:v>
                </c:pt>
                <c:pt idx="2">
                  <c:v>13</c:v>
                </c:pt>
                <c:pt idx="3">
                  <c:v>9</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77</c:v>
                </c:pt>
                <c:pt idx="1">
                  <c:v>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11</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241408"/>
        <c:axId val="146242944"/>
      </c:lineChart>
      <c:catAx>
        <c:axId val="14624140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242944"/>
        <c:crosses val="autoZero"/>
        <c:auto val="1"/>
        <c:lblAlgn val="ctr"/>
        <c:lblOffset val="100"/>
        <c:noMultiLvlLbl val="0"/>
      </c:catAx>
      <c:valAx>
        <c:axId val="1462429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24140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11J%20-%20NHS%20DORSET%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DORSET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18</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DORSET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DORSET ICS, 23,006</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10,860</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47%</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3933023202"/>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DORSET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292650216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DORSET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DORSET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191150647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570471453"/>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3846289020"/>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2343759680"/>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30901230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3596903205"/>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3683487371"/>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(10,666); ICS 2020 (9,167); PCN bases range from 132 to 1,290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24013239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2882797455"/>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741799618"/>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4029431419"/>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1134496741"/>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424529457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46619764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835328727"/>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3896130010"/>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84%</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88%</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4157648103"/>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1917277069"/>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7,702 to 16,742</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3713622643"/>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4044238679"/>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(10,666); PCN bases range from 132 to 1,290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152422523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377800436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2461502000"/>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155450711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305790202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359874339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46598524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313440272"/>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(10,275); ICS 2020 (8,963); PCN bases range from 127 to 1,259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2908571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4208778425"/>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790359635"/>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2653027651"/>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525436638"/>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8041282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40896216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49581406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112958123"/>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282166918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1763651773"/>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(10,275); PCN bases range from 127 to 1,259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239266351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2173779129"/>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292857372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86035839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312588143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85942362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6374334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(10,387); ICS 2020 (9,164); PCN bases range from 127 to 1,274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37574186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3717535959"/>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2355919384"/>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181002098"/>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2186241564"/>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4459718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34259392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73415581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730752031"/>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6083201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1839346210"/>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(10,387); PCN bases range from 127 to 1,274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183218007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4163279373"/>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3154665123"/>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189770106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2355445015"/>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(10,644); PCN bases range from 132 to 1,294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143505145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319543046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8065833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29279880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251400203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298074468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(5,470); ICS 2020 (3,467); PCN bases range from 75 to 700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2327320196"/>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802602767"/>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852095435"/>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3965356909"/>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3243163637"/>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821803782"/>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20247173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357120551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394324014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843172042"/>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(45%)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2633039608"/>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52830825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2343353563"/>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(5,470); PCN bases range from 75 to 700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291918922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2192734642"/>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(7,257); PCN bases range from 81 to 888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663459668"/>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8528545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678759135"/>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947140441"/>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4233458911"/>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27%</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685984266"/>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4201533444"/>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73%</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3865346233"/>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1487277119"/>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3058538062"/>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951996432"/>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51679544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614886901"/>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(7,257); PCN bases range from 81 to 888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93636936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154273567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(9,259); PCN bases range from 114 to 1,170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7624364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1945343351"/>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86%</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2283840774"/>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894333094"/>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2255920678"/>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3998774373"/>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4105877314"/>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2878228083"/>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2491483795"/>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3944822557"/>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2993289833"/>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666244412"/>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(6%)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3658152097"/>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77251700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2321219052"/>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(9,259); PCN bases range from 114 to 1,170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269864262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(661)</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3637184494"/>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2531302991"/>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84923123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2196027150"/>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407250913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74261796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1103135968"/>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3695326587"/>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3369081879"/>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2357651828"/>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313227108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(9,819); ICS 2020 (8,516); PCN bases range from 122 to 1,209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155298099"/>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14484137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25487122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75615940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829098741"/>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2103575692"/>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(9,819); PCN bases range from 122 to 1,209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715999173"/>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212836239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1102453142"/>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1532679033"/>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284887081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3851334521"/>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(9,841); PCN bases range from 126 to 1,203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367706116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333143642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1317647173"/>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2454232433"/>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(9,529); PCN bases range from 112 to 1,188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9711119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1627523182"/>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4181993010"/>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444530068"/>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3410400352"/>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834065953"/>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6%</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1156439347"/>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3099539843"/>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94%</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2329661195"/>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4192245852"/>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42937235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99305729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(9,529); PCN bases range from 112 to 1,188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(9,891; 9,686; 9,806)</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03060664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401733073"/>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4068394340"/>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3679909363"/>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(8,779; 9,781; 9,776)</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40684423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907194627"/>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646345899"/>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2046136984"/>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3955405795"/>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295399634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95804734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146906148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27549515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962378168"/>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(4,088); ICS 2020 (3,238); PCN bases range from 45 to 492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64514317"/>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1001752002"/>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25806191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29510185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21839405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392864119"/>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4179655982"/>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3147934109"/>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2357438662"/>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99835544"/>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40523750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3947834829"/>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3478671348"/>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45389006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262450601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(3,981); ICS 2020 (3,689); PCN bases range from 44 to 471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4214832671"/>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3277175652"/>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507493398"/>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4080500989"/>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211918375"/>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25662525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375411135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272016251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1736171664"/>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668485012"/>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144562695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3274534934"/>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(3,981); PCN bases range from 44 to 471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2429438984"/>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195652487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1941179251"/>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2690259948"/>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144986256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429158046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(9,324); ICS 2020 (8,487); PCN bases range from 107 to 1,179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135001219"/>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610948334"/>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1606472930"/>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2313211443"/>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4228746270"/>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19259078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251782439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414884641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199712044"/>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808254006"/>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(9,324); 
PCN bases range from 107 to 1,179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42419913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155520231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(1,605)</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4058731219"/>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357247173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1296039947"/>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104381355"/>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3902579743"/>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4183994087"/>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3748452904"/>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(1,513); ICS 2020 (1,430)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354184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3086124177"/>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274136420"/>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371232963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4566399"/>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38394514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2833258649"/>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3366994440"/>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3416283788"/>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209155055"/>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78875522"/>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(1,534); ICS 2020 (1,437)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26632816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3368100006"/>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3674512308"/>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398006162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2616699616"/>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5897</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DORSET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2021-11-15T20:37:03Z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