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51" autoAdjust="0"/>
    <p:restoredTop sz="96357" autoAdjust="0"/>
  </p:normalViewPr>
  <p:slideViewPr>
    <p:cSldViewPr snapToGrid="0" showGuides="1">
      <p:cViewPr varScale="1">
        <p:scale>
          <a:sx n="114" d="100"/>
          <a:sy n="114" d="100"/>
        </p:scale>
        <p:origin x="666"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81</c:v>
                </c:pt>
                <c:pt idx="2">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7</c:v>
                </c:pt>
                <c:pt idx="2">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9.2134094040133511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7268306331111554E-2"/>
                  <c:y val="-0.10560235960097988"/>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36</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0.55000000000000004</c:v>
                </c:pt>
                <c:pt idx="1">
                  <c:v>0.56000000000000005</c:v>
                </c:pt>
                <c:pt idx="2">
                  <c:v>0.56000000000000005</c:v>
                </c:pt>
                <c:pt idx="3">
                  <c:v>0.56000000000000005</c:v>
                </c:pt>
                <c:pt idx="4">
                  <c:v>0.6</c:v>
                </c:pt>
                <c:pt idx="5">
                  <c:v>0.62</c:v>
                </c:pt>
                <c:pt idx="6">
                  <c:v>0.63</c:v>
                </c:pt>
                <c:pt idx="7">
                  <c:v>0.63</c:v>
                </c:pt>
                <c:pt idx="8">
                  <c:v>0.63</c:v>
                </c:pt>
                <c:pt idx="9">
                  <c:v>0.64</c:v>
                </c:pt>
                <c:pt idx="10">
                  <c:v>0.65</c:v>
                </c:pt>
                <c:pt idx="11">
                  <c:v>0.66</c:v>
                </c:pt>
                <c:pt idx="12">
                  <c:v>0.67</c:v>
                </c:pt>
                <c:pt idx="13">
                  <c:v>0.68</c:v>
                </c:pt>
                <c:pt idx="14">
                  <c:v>0.68</c:v>
                </c:pt>
                <c:pt idx="15">
                  <c:v>0.68</c:v>
                </c:pt>
                <c:pt idx="16">
                  <c:v>0.69</c:v>
                </c:pt>
                <c:pt idx="17">
                  <c:v>0.7</c:v>
                </c:pt>
                <c:pt idx="18">
                  <c:v>0.7</c:v>
                </c:pt>
                <c:pt idx="19">
                  <c:v>0.71</c:v>
                </c:pt>
                <c:pt idx="20">
                  <c:v>0.73</c:v>
                </c:pt>
                <c:pt idx="21">
                  <c:v>0.74</c:v>
                </c:pt>
                <c:pt idx="22">
                  <c:v>0.74</c:v>
                </c:pt>
                <c:pt idx="23">
                  <c:v>0.76</c:v>
                </c:pt>
                <c:pt idx="24">
                  <c:v>0.76</c:v>
                </c:pt>
                <c:pt idx="25">
                  <c:v>0.76</c:v>
                </c:pt>
                <c:pt idx="26">
                  <c:v>0.76</c:v>
                </c:pt>
                <c:pt idx="27">
                  <c:v>0.77</c:v>
                </c:pt>
                <c:pt idx="28">
                  <c:v>0.77</c:v>
                </c:pt>
                <c:pt idx="29">
                  <c:v>0.8</c:v>
                </c:pt>
                <c:pt idx="30">
                  <c:v>0.8</c:v>
                </c:pt>
                <c:pt idx="31">
                  <c:v>0.8</c:v>
                </c:pt>
                <c:pt idx="32">
                  <c:v>0.82</c:v>
                </c:pt>
                <c:pt idx="33">
                  <c:v>0.83</c:v>
                </c:pt>
                <c:pt idx="34">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67</c:v>
                </c:pt>
                <c:pt idx="2">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36</c:v>
                </c:pt>
                <c:pt idx="1">
                  <c:v>33</c:v>
                </c:pt>
                <c:pt idx="2">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38</c:v>
                </c:pt>
                <c:pt idx="2">
                  <c:v>27</c:v>
                </c:pt>
                <c:pt idx="3">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0.28999999999999998</c:v>
                </c:pt>
                <c:pt idx="1">
                  <c:v>0.36</c:v>
                </c:pt>
                <c:pt idx="2">
                  <c:v>0.37</c:v>
                </c:pt>
                <c:pt idx="3">
                  <c:v>0.38</c:v>
                </c:pt>
                <c:pt idx="4">
                  <c:v>0.39</c:v>
                </c:pt>
                <c:pt idx="5">
                  <c:v>0.39</c:v>
                </c:pt>
                <c:pt idx="6">
                  <c:v>0.39</c:v>
                </c:pt>
                <c:pt idx="7">
                  <c:v>0.41</c:v>
                </c:pt>
                <c:pt idx="8">
                  <c:v>0.42</c:v>
                </c:pt>
                <c:pt idx="9">
                  <c:v>0.42</c:v>
                </c:pt>
                <c:pt idx="10">
                  <c:v>0.43</c:v>
                </c:pt>
                <c:pt idx="11">
                  <c:v>0.45</c:v>
                </c:pt>
                <c:pt idx="12">
                  <c:v>0.46</c:v>
                </c:pt>
                <c:pt idx="13">
                  <c:v>0.47</c:v>
                </c:pt>
                <c:pt idx="14">
                  <c:v>0.48</c:v>
                </c:pt>
                <c:pt idx="15">
                  <c:v>0.5</c:v>
                </c:pt>
                <c:pt idx="16">
                  <c:v>0.51</c:v>
                </c:pt>
                <c:pt idx="17">
                  <c:v>0.51</c:v>
                </c:pt>
                <c:pt idx="18">
                  <c:v>0.52</c:v>
                </c:pt>
                <c:pt idx="19">
                  <c:v>0.53</c:v>
                </c:pt>
                <c:pt idx="20">
                  <c:v>0.54</c:v>
                </c:pt>
                <c:pt idx="21">
                  <c:v>0.55000000000000004</c:v>
                </c:pt>
                <c:pt idx="22">
                  <c:v>0.55000000000000004</c:v>
                </c:pt>
                <c:pt idx="23">
                  <c:v>0.55000000000000004</c:v>
                </c:pt>
                <c:pt idx="24">
                  <c:v>0.55000000000000004</c:v>
                </c:pt>
                <c:pt idx="25">
                  <c:v>0.55000000000000004</c:v>
                </c:pt>
                <c:pt idx="26">
                  <c:v>0.59</c:v>
                </c:pt>
                <c:pt idx="27">
                  <c:v>0.6</c:v>
                </c:pt>
                <c:pt idx="28">
                  <c:v>0.61</c:v>
                </c:pt>
                <c:pt idx="29">
                  <c:v>0.62</c:v>
                </c:pt>
                <c:pt idx="30">
                  <c:v>0.63</c:v>
                </c:pt>
                <c:pt idx="31">
                  <c:v>0.71</c:v>
                </c:pt>
                <c:pt idx="32">
                  <c:v>0.74</c:v>
                </c:pt>
                <c:pt idx="33">
                  <c:v>0.75</c:v>
                </c:pt>
                <c:pt idx="3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88</c:v>
                </c:pt>
                <c:pt idx="2">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12</c:v>
                </c:pt>
                <c:pt idx="1">
                  <c:v>12</c:v>
                </c:pt>
                <c:pt idx="2">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3.0408491391643411E-2"/>
                  <c:y val="-0.11735712892778347"/>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34</c:v>
                </c:pt>
                <c:pt idx="1">
                  <c:v>46</c:v>
                </c:pt>
                <c:pt idx="2">
                  <c:v>14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0.67</c:v>
                </c:pt>
                <c:pt idx="1">
                  <c:v>0.69</c:v>
                </c:pt>
                <c:pt idx="2">
                  <c:v>0.72</c:v>
                </c:pt>
                <c:pt idx="3">
                  <c:v>0.72</c:v>
                </c:pt>
                <c:pt idx="4">
                  <c:v>0.73</c:v>
                </c:pt>
                <c:pt idx="5">
                  <c:v>0.74</c:v>
                </c:pt>
                <c:pt idx="6">
                  <c:v>0.77</c:v>
                </c:pt>
                <c:pt idx="7">
                  <c:v>0.77</c:v>
                </c:pt>
                <c:pt idx="8">
                  <c:v>0.77</c:v>
                </c:pt>
                <c:pt idx="9">
                  <c:v>0.77</c:v>
                </c:pt>
                <c:pt idx="10">
                  <c:v>0.78</c:v>
                </c:pt>
                <c:pt idx="11">
                  <c:v>0.78</c:v>
                </c:pt>
                <c:pt idx="12">
                  <c:v>0.78</c:v>
                </c:pt>
                <c:pt idx="13">
                  <c:v>0.79</c:v>
                </c:pt>
                <c:pt idx="14">
                  <c:v>0.79</c:v>
                </c:pt>
                <c:pt idx="15">
                  <c:v>0.8</c:v>
                </c:pt>
                <c:pt idx="16">
                  <c:v>0.8</c:v>
                </c:pt>
                <c:pt idx="17">
                  <c:v>0.8</c:v>
                </c:pt>
                <c:pt idx="18">
                  <c:v>0.8</c:v>
                </c:pt>
                <c:pt idx="19">
                  <c:v>0.81</c:v>
                </c:pt>
                <c:pt idx="20">
                  <c:v>0.82</c:v>
                </c:pt>
                <c:pt idx="21">
                  <c:v>0.82</c:v>
                </c:pt>
                <c:pt idx="22">
                  <c:v>0.83</c:v>
                </c:pt>
                <c:pt idx="23">
                  <c:v>0.83</c:v>
                </c:pt>
                <c:pt idx="24">
                  <c:v>0.84</c:v>
                </c:pt>
                <c:pt idx="25">
                  <c:v>0.85</c:v>
                </c:pt>
                <c:pt idx="26">
                  <c:v>0.85</c:v>
                </c:pt>
                <c:pt idx="27">
                  <c:v>0.85</c:v>
                </c:pt>
                <c:pt idx="28">
                  <c:v>0.85</c:v>
                </c:pt>
                <c:pt idx="29">
                  <c:v>0.86</c:v>
                </c:pt>
                <c:pt idx="30">
                  <c:v>0.88</c:v>
                </c:pt>
                <c:pt idx="31">
                  <c:v>0.88</c:v>
                </c:pt>
                <c:pt idx="32">
                  <c:v>0.88</c:v>
                </c:pt>
                <c:pt idx="33">
                  <c:v>0.89</c:v>
                </c:pt>
                <c:pt idx="34">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0.3</c:v>
                </c:pt>
                <c:pt idx="1">
                  <c:v>0.25</c:v>
                </c:pt>
                <c:pt idx="2">
                  <c:v>0.18</c:v>
                </c:pt>
                <c:pt idx="3">
                  <c:v>0.28999999999999998</c:v>
                </c:pt>
                <c:pt idx="4">
                  <c:v>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44</c:v>
                </c:pt>
                <c:pt idx="1">
                  <c:v>36</c:v>
                </c:pt>
                <c:pt idx="2">
                  <c:v>32</c:v>
                </c:pt>
                <c:pt idx="3">
                  <c:v>46</c:v>
                </c:pt>
                <c:pt idx="4">
                  <c:v>57</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14</c:v>
                </c:pt>
                <c:pt idx="1">
                  <c:v>16</c:v>
                </c:pt>
                <c:pt idx="2">
                  <c:v>6</c:v>
                </c:pt>
                <c:pt idx="3">
                  <c:v>17</c:v>
                </c:pt>
                <c:pt idx="4">
                  <c:v>26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71</c:v>
                </c:pt>
                <c:pt idx="1">
                  <c:v>71</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29</c:v>
                </c:pt>
                <c:pt idx="1">
                  <c:v>29</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44</c:v>
                </c:pt>
                <c:pt idx="2">
                  <c:v>27</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0.46</c:v>
                </c:pt>
                <c:pt idx="1">
                  <c:v>0.47</c:v>
                </c:pt>
                <c:pt idx="2">
                  <c:v>0.48</c:v>
                </c:pt>
                <c:pt idx="3">
                  <c:v>0.51</c:v>
                </c:pt>
                <c:pt idx="4">
                  <c:v>0.51</c:v>
                </c:pt>
                <c:pt idx="5">
                  <c:v>0.55000000000000004</c:v>
                </c:pt>
                <c:pt idx="6">
                  <c:v>0.55000000000000004</c:v>
                </c:pt>
                <c:pt idx="7">
                  <c:v>0.56000000000000005</c:v>
                </c:pt>
                <c:pt idx="8">
                  <c:v>0.56000000000000005</c:v>
                </c:pt>
                <c:pt idx="9">
                  <c:v>0.56000000000000005</c:v>
                </c:pt>
                <c:pt idx="10">
                  <c:v>0.56999999999999995</c:v>
                </c:pt>
                <c:pt idx="11">
                  <c:v>0.56999999999999995</c:v>
                </c:pt>
                <c:pt idx="12">
                  <c:v>0.57999999999999996</c:v>
                </c:pt>
                <c:pt idx="13">
                  <c:v>0.57999999999999996</c:v>
                </c:pt>
                <c:pt idx="14">
                  <c:v>0.59</c:v>
                </c:pt>
                <c:pt idx="15">
                  <c:v>0.59</c:v>
                </c:pt>
                <c:pt idx="16">
                  <c:v>0.59</c:v>
                </c:pt>
                <c:pt idx="17">
                  <c:v>0.61</c:v>
                </c:pt>
                <c:pt idx="18">
                  <c:v>0.61</c:v>
                </c:pt>
                <c:pt idx="19">
                  <c:v>0.63</c:v>
                </c:pt>
                <c:pt idx="20">
                  <c:v>0.63</c:v>
                </c:pt>
                <c:pt idx="21">
                  <c:v>0.64</c:v>
                </c:pt>
                <c:pt idx="22">
                  <c:v>0.64</c:v>
                </c:pt>
                <c:pt idx="23">
                  <c:v>0.65</c:v>
                </c:pt>
                <c:pt idx="24">
                  <c:v>0.66</c:v>
                </c:pt>
                <c:pt idx="25">
                  <c:v>0.66</c:v>
                </c:pt>
                <c:pt idx="26">
                  <c:v>0.67</c:v>
                </c:pt>
                <c:pt idx="27">
                  <c:v>0.67</c:v>
                </c:pt>
                <c:pt idx="28">
                  <c:v>0.67</c:v>
                </c:pt>
                <c:pt idx="29">
                  <c:v>0.68</c:v>
                </c:pt>
                <c:pt idx="30">
                  <c:v>0.68</c:v>
                </c:pt>
                <c:pt idx="31">
                  <c:v>0.69</c:v>
                </c:pt>
                <c:pt idx="32">
                  <c:v>0.69</c:v>
                </c:pt>
                <c:pt idx="33">
                  <c:v>0.73</c:v>
                </c:pt>
                <c:pt idx="3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35</c:v>
                </c:pt>
                <c:pt idx="2">
                  <c:v>7</c:v>
                </c:pt>
                <c:pt idx="3">
                  <c:v>20</c:v>
                </c:pt>
                <c:pt idx="4">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0.41</c:v>
                </c:pt>
                <c:pt idx="1">
                  <c:v>0.44</c:v>
                </c:pt>
                <c:pt idx="2">
                  <c:v>0.45</c:v>
                </c:pt>
                <c:pt idx="3">
                  <c:v>0.47</c:v>
                </c:pt>
                <c:pt idx="4">
                  <c:v>0.47</c:v>
                </c:pt>
                <c:pt idx="5">
                  <c:v>0.49</c:v>
                </c:pt>
                <c:pt idx="6">
                  <c:v>0.51</c:v>
                </c:pt>
                <c:pt idx="7">
                  <c:v>0.51</c:v>
                </c:pt>
                <c:pt idx="8">
                  <c:v>0.52</c:v>
                </c:pt>
                <c:pt idx="9">
                  <c:v>0.53</c:v>
                </c:pt>
                <c:pt idx="10">
                  <c:v>0.55000000000000004</c:v>
                </c:pt>
                <c:pt idx="11">
                  <c:v>0.55000000000000004</c:v>
                </c:pt>
                <c:pt idx="12">
                  <c:v>0.56000000000000005</c:v>
                </c:pt>
                <c:pt idx="13">
                  <c:v>0.56999999999999995</c:v>
                </c:pt>
                <c:pt idx="14">
                  <c:v>0.57999999999999996</c:v>
                </c:pt>
                <c:pt idx="15">
                  <c:v>0.57999999999999996</c:v>
                </c:pt>
                <c:pt idx="16">
                  <c:v>0.59</c:v>
                </c:pt>
                <c:pt idx="17">
                  <c:v>0.6</c:v>
                </c:pt>
                <c:pt idx="18">
                  <c:v>0.6</c:v>
                </c:pt>
                <c:pt idx="19">
                  <c:v>0.6</c:v>
                </c:pt>
                <c:pt idx="20">
                  <c:v>0.61</c:v>
                </c:pt>
                <c:pt idx="21">
                  <c:v>0.62</c:v>
                </c:pt>
                <c:pt idx="22">
                  <c:v>0.62</c:v>
                </c:pt>
                <c:pt idx="23">
                  <c:v>0.63</c:v>
                </c:pt>
                <c:pt idx="24">
                  <c:v>0.63</c:v>
                </c:pt>
                <c:pt idx="25">
                  <c:v>0.64</c:v>
                </c:pt>
                <c:pt idx="26">
                  <c:v>0.64</c:v>
                </c:pt>
                <c:pt idx="27">
                  <c:v>0.64</c:v>
                </c:pt>
                <c:pt idx="28">
                  <c:v>0.65</c:v>
                </c:pt>
                <c:pt idx="29">
                  <c:v>0.65</c:v>
                </c:pt>
                <c:pt idx="30">
                  <c:v>0.66</c:v>
                </c:pt>
                <c:pt idx="31">
                  <c:v>0.67</c:v>
                </c:pt>
                <c:pt idx="32">
                  <c:v>0.69</c:v>
                </c:pt>
                <c:pt idx="33">
                  <c:v>0.69</c:v>
                </c:pt>
                <c:pt idx="34">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67</c:v>
                </c:pt>
                <c:pt idx="1">
                  <c:v>28</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0.56999999999999995</c:v>
                </c:pt>
                <c:pt idx="1">
                  <c:v>0.59</c:v>
                </c:pt>
                <c:pt idx="2">
                  <c:v>0.59</c:v>
                </c:pt>
                <c:pt idx="3">
                  <c:v>0.6</c:v>
                </c:pt>
                <c:pt idx="4">
                  <c:v>0.6</c:v>
                </c:pt>
                <c:pt idx="5">
                  <c:v>0.6</c:v>
                </c:pt>
                <c:pt idx="6">
                  <c:v>0.61</c:v>
                </c:pt>
                <c:pt idx="7">
                  <c:v>0.62</c:v>
                </c:pt>
                <c:pt idx="8">
                  <c:v>0.62</c:v>
                </c:pt>
                <c:pt idx="9">
                  <c:v>0.63</c:v>
                </c:pt>
                <c:pt idx="10">
                  <c:v>0.63</c:v>
                </c:pt>
                <c:pt idx="11">
                  <c:v>0.65</c:v>
                </c:pt>
                <c:pt idx="12">
                  <c:v>0.67</c:v>
                </c:pt>
                <c:pt idx="13">
                  <c:v>0.68</c:v>
                </c:pt>
                <c:pt idx="14">
                  <c:v>0.68</c:v>
                </c:pt>
                <c:pt idx="15">
                  <c:v>0.68</c:v>
                </c:pt>
                <c:pt idx="16">
                  <c:v>0.68</c:v>
                </c:pt>
                <c:pt idx="17">
                  <c:v>0.68</c:v>
                </c:pt>
                <c:pt idx="18">
                  <c:v>0.69</c:v>
                </c:pt>
                <c:pt idx="19">
                  <c:v>0.69</c:v>
                </c:pt>
                <c:pt idx="20">
                  <c:v>0.71</c:v>
                </c:pt>
                <c:pt idx="21">
                  <c:v>0.71</c:v>
                </c:pt>
                <c:pt idx="22">
                  <c:v>0.71</c:v>
                </c:pt>
                <c:pt idx="23">
                  <c:v>0.72</c:v>
                </c:pt>
                <c:pt idx="24">
                  <c:v>0.72</c:v>
                </c:pt>
                <c:pt idx="25">
                  <c:v>0.72</c:v>
                </c:pt>
                <c:pt idx="26">
                  <c:v>0.72</c:v>
                </c:pt>
                <c:pt idx="27">
                  <c:v>0.73</c:v>
                </c:pt>
                <c:pt idx="28">
                  <c:v>0.73</c:v>
                </c:pt>
                <c:pt idx="29">
                  <c:v>0.74</c:v>
                </c:pt>
                <c:pt idx="30">
                  <c:v>0.74</c:v>
                </c:pt>
                <c:pt idx="31">
                  <c:v>0.74</c:v>
                </c:pt>
                <c:pt idx="32">
                  <c:v>0.76</c:v>
                </c:pt>
                <c:pt idx="33">
                  <c:v>0.77</c:v>
                </c:pt>
                <c:pt idx="3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0.11</c:v>
                </c:pt>
                <c:pt idx="2">
                  <c:v>0.05</c:v>
                </c:pt>
                <c:pt idx="3">
                  <c:v>0.05</c:v>
                </c:pt>
                <c:pt idx="4">
                  <c:v>0.15</c:v>
                </c:pt>
                <c:pt idx="5">
                  <c:v>0.1</c:v>
                </c:pt>
                <c:pt idx="6">
                  <c:v>0.04</c:v>
                </c:pt>
                <c:pt idx="7">
                  <c:v>0.06</c:v>
                </c:pt>
                <c:pt idx="8">
                  <c:v>0.13</c:v>
                </c:pt>
                <c:pt idx="9">
                  <c:v>0.1</c:v>
                </c:pt>
                <c:pt idx="10">
                  <c:v>0.1</c:v>
                </c:pt>
                <c:pt idx="11">
                  <c:v>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69</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14</c:v>
                </c:pt>
                <c:pt idx="2">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2656467752946175E-2"/>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33</c:v>
                </c:pt>
                <c:pt idx="2">
                  <c:v>19</c:v>
                </c:pt>
                <c:pt idx="3">
                  <c:v>14</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0.36</c:v>
                </c:pt>
                <c:pt idx="1">
                  <c:v>0.38</c:v>
                </c:pt>
                <c:pt idx="2">
                  <c:v>0.39</c:v>
                </c:pt>
                <c:pt idx="3">
                  <c:v>0.4</c:v>
                </c:pt>
                <c:pt idx="4">
                  <c:v>0.41</c:v>
                </c:pt>
                <c:pt idx="5">
                  <c:v>0.42</c:v>
                </c:pt>
                <c:pt idx="6">
                  <c:v>0.43</c:v>
                </c:pt>
                <c:pt idx="7">
                  <c:v>0.43</c:v>
                </c:pt>
                <c:pt idx="8">
                  <c:v>0.44</c:v>
                </c:pt>
                <c:pt idx="9">
                  <c:v>0.47</c:v>
                </c:pt>
                <c:pt idx="10">
                  <c:v>0.48</c:v>
                </c:pt>
                <c:pt idx="11">
                  <c:v>0.5</c:v>
                </c:pt>
                <c:pt idx="12">
                  <c:v>0.51</c:v>
                </c:pt>
                <c:pt idx="13">
                  <c:v>0.51</c:v>
                </c:pt>
                <c:pt idx="14">
                  <c:v>0.52</c:v>
                </c:pt>
                <c:pt idx="15">
                  <c:v>0.52</c:v>
                </c:pt>
                <c:pt idx="16">
                  <c:v>0.52</c:v>
                </c:pt>
                <c:pt idx="17">
                  <c:v>0.54</c:v>
                </c:pt>
                <c:pt idx="18">
                  <c:v>0.55000000000000004</c:v>
                </c:pt>
                <c:pt idx="19">
                  <c:v>0.56000000000000005</c:v>
                </c:pt>
                <c:pt idx="20">
                  <c:v>0.56999999999999995</c:v>
                </c:pt>
                <c:pt idx="21">
                  <c:v>0.57999999999999996</c:v>
                </c:pt>
                <c:pt idx="22">
                  <c:v>0.57999999999999996</c:v>
                </c:pt>
                <c:pt idx="23">
                  <c:v>0.57999999999999996</c:v>
                </c:pt>
                <c:pt idx="24">
                  <c:v>0.57999999999999996</c:v>
                </c:pt>
                <c:pt idx="25">
                  <c:v>0.59</c:v>
                </c:pt>
                <c:pt idx="26">
                  <c:v>0.61</c:v>
                </c:pt>
                <c:pt idx="27">
                  <c:v>0.62</c:v>
                </c:pt>
                <c:pt idx="28">
                  <c:v>0.62</c:v>
                </c:pt>
                <c:pt idx="29">
                  <c:v>0.64</c:v>
                </c:pt>
                <c:pt idx="30">
                  <c:v>0.65</c:v>
                </c:pt>
                <c:pt idx="31">
                  <c:v>0.68</c:v>
                </c:pt>
                <c:pt idx="32">
                  <c:v>0.68</c:v>
                </c:pt>
                <c:pt idx="33">
                  <c:v>0.69</c:v>
                </c:pt>
                <c:pt idx="3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c:v>
                </c:pt>
                <c:pt idx="1">
                  <c:v>0.55000000000000004</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55</c:v>
                </c:pt>
                <c:pt idx="1">
                  <c:v>64</c:v>
                </c:pt>
                <c:pt idx="2">
                  <c:v>6</c:v>
                </c:pt>
                <c:pt idx="3">
                  <c:v>6</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27</c:v>
                </c:pt>
                <c:pt idx="1">
                  <c:v>42</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68</c:v>
                </c:pt>
                <c:pt idx="1">
                  <c:v>23</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0.84</c:v>
                </c:pt>
                <c:pt idx="1">
                  <c:v>0.84</c:v>
                </c:pt>
                <c:pt idx="2">
                  <c:v>0.85</c:v>
                </c:pt>
                <c:pt idx="3">
                  <c:v>0.88</c:v>
                </c:pt>
                <c:pt idx="4">
                  <c:v>0.88</c:v>
                </c:pt>
                <c:pt idx="5">
                  <c:v>0.88</c:v>
                </c:pt>
                <c:pt idx="6">
                  <c:v>0.88</c:v>
                </c:pt>
                <c:pt idx="7">
                  <c:v>0.88</c:v>
                </c:pt>
                <c:pt idx="8">
                  <c:v>0.89</c:v>
                </c:pt>
                <c:pt idx="9">
                  <c:v>0.89</c:v>
                </c:pt>
                <c:pt idx="10">
                  <c:v>0.89</c:v>
                </c:pt>
                <c:pt idx="11">
                  <c:v>0.9</c:v>
                </c:pt>
                <c:pt idx="12">
                  <c:v>0.9</c:v>
                </c:pt>
                <c:pt idx="13">
                  <c:v>0.9</c:v>
                </c:pt>
                <c:pt idx="14">
                  <c:v>0.9</c:v>
                </c:pt>
                <c:pt idx="15">
                  <c:v>0.91</c:v>
                </c:pt>
                <c:pt idx="16">
                  <c:v>0.91</c:v>
                </c:pt>
                <c:pt idx="17">
                  <c:v>0.91</c:v>
                </c:pt>
                <c:pt idx="18">
                  <c:v>0.91</c:v>
                </c:pt>
                <c:pt idx="19">
                  <c:v>0.92</c:v>
                </c:pt>
                <c:pt idx="20">
                  <c:v>0.92</c:v>
                </c:pt>
                <c:pt idx="21">
                  <c:v>0.92</c:v>
                </c:pt>
                <c:pt idx="22">
                  <c:v>0.93</c:v>
                </c:pt>
                <c:pt idx="23">
                  <c:v>0.93</c:v>
                </c:pt>
                <c:pt idx="24">
                  <c:v>0.93</c:v>
                </c:pt>
                <c:pt idx="25">
                  <c:v>0.93</c:v>
                </c:pt>
                <c:pt idx="26">
                  <c:v>0.93</c:v>
                </c:pt>
                <c:pt idx="27">
                  <c:v>0.93</c:v>
                </c:pt>
                <c:pt idx="28">
                  <c:v>0.94</c:v>
                </c:pt>
                <c:pt idx="29">
                  <c:v>0.95</c:v>
                </c:pt>
                <c:pt idx="30">
                  <c:v>0.95</c:v>
                </c:pt>
                <c:pt idx="31">
                  <c:v>0.96</c:v>
                </c:pt>
                <c:pt idx="32">
                  <c:v>0.96</c:v>
                </c:pt>
                <c:pt idx="33">
                  <c:v>0.96</c:v>
                </c:pt>
                <c:pt idx="3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66</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14</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34</c:v>
                </c:pt>
                <c:pt idx="2">
                  <c:v>21</c:v>
                </c:pt>
                <c:pt idx="3">
                  <c:v>12</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0.36</c:v>
                </c:pt>
                <c:pt idx="1">
                  <c:v>0.37</c:v>
                </c:pt>
                <c:pt idx="2">
                  <c:v>0.41</c:v>
                </c:pt>
                <c:pt idx="3">
                  <c:v>0.41</c:v>
                </c:pt>
                <c:pt idx="4">
                  <c:v>0.42</c:v>
                </c:pt>
                <c:pt idx="5">
                  <c:v>0.44</c:v>
                </c:pt>
                <c:pt idx="6">
                  <c:v>0.47</c:v>
                </c:pt>
                <c:pt idx="7">
                  <c:v>0.47</c:v>
                </c:pt>
                <c:pt idx="8">
                  <c:v>0.48</c:v>
                </c:pt>
                <c:pt idx="9">
                  <c:v>0.49</c:v>
                </c:pt>
                <c:pt idx="10">
                  <c:v>0.5</c:v>
                </c:pt>
                <c:pt idx="11">
                  <c:v>0.5</c:v>
                </c:pt>
                <c:pt idx="12">
                  <c:v>0.5</c:v>
                </c:pt>
                <c:pt idx="13">
                  <c:v>0.5</c:v>
                </c:pt>
                <c:pt idx="14">
                  <c:v>0.5</c:v>
                </c:pt>
                <c:pt idx="15">
                  <c:v>0.51</c:v>
                </c:pt>
                <c:pt idx="16">
                  <c:v>0.51</c:v>
                </c:pt>
                <c:pt idx="17">
                  <c:v>0.52</c:v>
                </c:pt>
                <c:pt idx="18">
                  <c:v>0.55000000000000004</c:v>
                </c:pt>
                <c:pt idx="19">
                  <c:v>0.55000000000000004</c:v>
                </c:pt>
                <c:pt idx="20">
                  <c:v>0.56000000000000005</c:v>
                </c:pt>
                <c:pt idx="21">
                  <c:v>0.56999999999999995</c:v>
                </c:pt>
                <c:pt idx="22">
                  <c:v>0.56999999999999995</c:v>
                </c:pt>
                <c:pt idx="23">
                  <c:v>0.57999999999999996</c:v>
                </c:pt>
                <c:pt idx="24">
                  <c:v>0.59</c:v>
                </c:pt>
                <c:pt idx="25">
                  <c:v>0.59</c:v>
                </c:pt>
                <c:pt idx="26">
                  <c:v>0.59</c:v>
                </c:pt>
                <c:pt idx="27">
                  <c:v>0.6</c:v>
                </c:pt>
                <c:pt idx="28">
                  <c:v>0.61</c:v>
                </c:pt>
                <c:pt idx="29">
                  <c:v>0.61</c:v>
                </c:pt>
                <c:pt idx="30">
                  <c:v>0.62</c:v>
                </c:pt>
                <c:pt idx="31">
                  <c:v>0.63</c:v>
                </c:pt>
                <c:pt idx="32">
                  <c:v>0.64</c:v>
                </c:pt>
                <c:pt idx="33">
                  <c:v>0.67</c:v>
                </c:pt>
                <c:pt idx="3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87</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42</c:v>
                </c:pt>
                <c:pt idx="1">
                  <c:v>39</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38</c:v>
                </c:pt>
                <c:pt idx="2">
                  <c:v>11</c:v>
                </c:pt>
                <c:pt idx="3">
                  <c:v>4</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87</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37</c:v>
                </c:pt>
                <c:pt idx="2">
                  <c:v>13</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83</c:v>
                </c:pt>
                <c:pt idx="2">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17</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45</c:v>
                </c:pt>
                <c:pt idx="1">
                  <c:v>33</c:v>
                </c:pt>
                <c:pt idx="2">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92</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37</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95</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5</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36</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EA6875E7-BF47-4910-9106-48804B25209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AAE84C7-A30B-4ED3-8DEB-A0D5C6E4C14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7E295497-4502-4547-9BC1-F47E8FFA61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DA1650C-A2A5-4782-B985-76F69C6FD7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6FE167A9-48DB-44E6-9200-9A67238E69F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9725B487-0FB4-4CAA-B593-E8E06373120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EBC652A-67CA-430F-930F-5D0E257BFA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0.81</c:v>
                </c:pt>
                <c:pt idx="3">
                  <c:v>0</c:v>
                </c:pt>
                <c:pt idx="4">
                  <c:v>0.8</c:v>
                </c:pt>
                <c:pt idx="5">
                  <c:v>0.82</c:v>
                </c:pt>
                <c:pt idx="6">
                  <c:v>0.71</c:v>
                </c:pt>
                <c:pt idx="7">
                  <c:v>0.7</c:v>
                </c:pt>
                <c:pt idx="8">
                  <c:v>0.62</c:v>
                </c:pt>
                <c:pt idx="9">
                  <c:v>0</c:v>
                </c:pt>
                <c:pt idx="11">
                  <c:v>0.81</c:v>
                </c:pt>
                <c:pt idx="12">
                  <c:v>0.69</c:v>
                </c:pt>
                <c:pt idx="13">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5DD3D98-93E9-413C-87EB-8C57D78A825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42CD6C3-7396-428F-BFCB-93C297574B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B9DAD31-F55C-4CF4-92D0-3E47D6C651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2D413097-E3DF-4214-B3DD-872AB1C00A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57E6BD6A-0A74-41C0-B01E-7D582431EE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D2AF679-7C89-44C2-BDD8-B10CCE4B0B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F58744E7-DD2E-42ED-B219-92825C1FB9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2AD865F-D7CE-4686-BD41-2BCA87E3DE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0.18000000000000005</c:v>
                </c:pt>
                <c:pt idx="6">
                  <c:v>0.29000000000000004</c:v>
                </c:pt>
                <c:pt idx="7">
                  <c:v>0.30000000000000004</c:v>
                </c:pt>
                <c:pt idx="8">
                  <c:v>0.38</c:v>
                </c:pt>
                <c:pt idx="9">
                  <c:v>1</c:v>
                </c:pt>
                <c:pt idx="10">
                  <c:v>1</c:v>
                </c:pt>
                <c:pt idx="11">
                  <c:v>0.18999999999999995</c:v>
                </c:pt>
                <c:pt idx="12">
                  <c:v>0.31000000000000005</c:v>
                </c:pt>
                <c:pt idx="13">
                  <c:v>0.31999999999999995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80%</c:v>
                  </c:pt>
                  <c:pt idx="5">
                    <c:v>82%</c:v>
                  </c:pt>
                  <c:pt idx="6">
                    <c:v>71%</c:v>
                  </c:pt>
                  <c:pt idx="7">
                    <c:v>70%</c:v>
                  </c:pt>
                  <c:pt idx="8">
                    <c:v>62%</c:v>
                  </c:pt>
                  <c:pt idx="11">
                    <c:v>81%</c:v>
                  </c:pt>
                  <c:pt idx="12">
                    <c:v>69%</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55A5276-8F3D-40AD-B263-46C9741C9D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CEA5CDE-66FD-412F-A67B-E9F44C7E81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464CD9F-39CE-45BC-A327-B595884CBC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3CD4374-F3BD-4704-8B77-691A32EFB6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DA7A642-E75B-4995-8236-275D451890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F3102D0-AE01-457B-A7FA-9B41ECAF21A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3B3DF6EA-1084-4DB3-89F8-C39DDC7226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073F726-7526-4058-8817-E2128339FC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5C7CAD5-BB14-4187-BD6E-00204F97C6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7DE3266-060C-4EE1-BF26-C79461CDC0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08074EB8-7C04-456E-B91B-6FEB0F0CD2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8929F041-68F8-481B-8E64-8ED35621D2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E064C12-9A34-44DF-AAEE-F7DC1CE2E9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1029DA85-ADB3-4623-A41C-873A76227B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0.81</c:v>
                </c:pt>
                <c:pt idx="2">
                  <c:v>0.79</c:v>
                </c:pt>
                <c:pt idx="3">
                  <c:v>0.79</c:v>
                </c:pt>
                <c:pt idx="4">
                  <c:v>0.84</c:v>
                </c:pt>
                <c:pt idx="5">
                  <c:v>0.77</c:v>
                </c:pt>
                <c:pt idx="7">
                  <c:v>0</c:v>
                </c:pt>
                <c:pt idx="8">
                  <c:v>0.74</c:v>
                </c:pt>
                <c:pt idx="9">
                  <c:v>0.76</c:v>
                </c:pt>
                <c:pt idx="10">
                  <c:v>0.8</c:v>
                </c:pt>
                <c:pt idx="11">
                  <c:v>0.82</c:v>
                </c:pt>
                <c:pt idx="12">
                  <c:v>0.84</c:v>
                </c:pt>
                <c:pt idx="13">
                  <c:v>0.85</c:v>
                </c:pt>
                <c:pt idx="14">
                  <c:v>0.87</c:v>
                </c:pt>
                <c:pt idx="15">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F9EFADE-093A-479B-931C-CDB26C477A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F5EA4C8-FD52-401D-8F78-3B48454122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C9D6FFA0-EC33-446D-AB99-DAD99556CC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7B929CF-17C8-477A-AD8E-249C60650E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0AE8E68-726C-495C-AE64-C46E948EF3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C55D59D8-B694-46BA-B5F6-21B41F1096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D223C2C-DCDF-4F58-A196-A96A6E29FA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01E2D32-E8D3-4871-99A0-F33F9804C1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176D245-8DA4-40A2-936F-6484E90B8C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6A2D15A-3B11-4651-8604-206BD9F2D0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2F650EC6-1B79-4166-B995-ECEB5F97F0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55890CE5-08C3-4312-B171-5F70433B52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C643A36-DC28-4B7D-9EA2-068B215C1C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0.18999999999999995</c:v>
                </c:pt>
                <c:pt idx="2">
                  <c:v>0.20999999999999996</c:v>
                </c:pt>
                <c:pt idx="3">
                  <c:v>0.20999999999999996</c:v>
                </c:pt>
                <c:pt idx="4">
                  <c:v>0.16000000000000003</c:v>
                </c:pt>
                <c:pt idx="5">
                  <c:v>0.22999999999999998</c:v>
                </c:pt>
                <c:pt idx="6" formatCode="0%;;">
                  <c:v>1</c:v>
                </c:pt>
                <c:pt idx="7" formatCode="0%;;">
                  <c:v>1</c:v>
                </c:pt>
                <c:pt idx="8">
                  <c:v>0.26</c:v>
                </c:pt>
                <c:pt idx="9">
                  <c:v>0.24</c:v>
                </c:pt>
                <c:pt idx="10">
                  <c:v>0.19999999999999996</c:v>
                </c:pt>
                <c:pt idx="11">
                  <c:v>0.18000000000000005</c:v>
                </c:pt>
                <c:pt idx="12">
                  <c:v>0.16000000000000003</c:v>
                </c:pt>
                <c:pt idx="13">
                  <c:v>0.15000000000000002</c:v>
                </c:pt>
                <c:pt idx="14">
                  <c:v>0.13</c:v>
                </c:pt>
                <c:pt idx="15">
                  <c:v>0.15000000000000002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81%</c:v>
                  </c:pt>
                  <c:pt idx="2">
                    <c:v>79%</c:v>
                  </c:pt>
                  <c:pt idx="3">
                    <c:v>79%</c:v>
                  </c:pt>
                  <c:pt idx="4">
                    <c:v>84%</c:v>
                  </c:pt>
                  <c:pt idx="5">
                    <c:v>77%</c:v>
                  </c:pt>
                  <c:pt idx="8">
                    <c:v>74%</c:v>
                  </c:pt>
                  <c:pt idx="9">
                    <c:v>76%</c:v>
                  </c:pt>
                  <c:pt idx="10">
                    <c:v>80%</c:v>
                  </c:pt>
                  <c:pt idx="11">
                    <c:v>82%</c:v>
                  </c:pt>
                  <c:pt idx="12">
                    <c:v>84%</c:v>
                  </c:pt>
                  <c:pt idx="13">
                    <c:v>85%</c:v>
                  </c:pt>
                  <c:pt idx="14">
                    <c:v>87%</c:v>
                  </c:pt>
                  <c:pt idx="15">
                    <c:v>85%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F4D1B8A8-5474-4ADE-B2A7-F48BD395F72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258851D-713E-4945-8DA8-135A39540C2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76077B1-8768-4020-B1FD-0BFA1C10974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272F8D6-79BC-4028-A977-2B568BF3A71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24124B9-759E-4D0E-8862-DD9D93755D3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F1160C4-57F9-434F-AE9D-6A2D4861041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92187C4-5EB8-41DF-95AE-EA4FC4A09F7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0.79</c:v>
                </c:pt>
                <c:pt idx="6">
                  <c:v>0.8</c:v>
                </c:pt>
                <c:pt idx="7">
                  <c:v>0.81</c:v>
                </c:pt>
                <c:pt idx="8">
                  <c:v>0.82</c:v>
                </c:pt>
                <c:pt idx="9">
                  <c:v>0.83</c:v>
                </c:pt>
                <c:pt idx="13">
                  <c:v>0.75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6C8BD92-C139-4BD2-B82A-EA96702A0EC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D3B4105C-44FC-47E2-ABE1-C661E59F1A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A10A2EC-3202-42AF-9FAD-341942BA9B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100A02B-6F11-4BDA-BB12-12CF6C09AB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748B29B-E20D-4ED6-AC7D-D3DC5B193D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DE757B3-01A7-4D19-9779-5B2D47F7AA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A353761D-D028-4247-97A5-D910E8E456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0.20999999999999996</c:v>
                </c:pt>
                <c:pt idx="6">
                  <c:v>0.19999999999999996</c:v>
                </c:pt>
                <c:pt idx="7">
                  <c:v>0.18999999999999995</c:v>
                </c:pt>
                <c:pt idx="8">
                  <c:v>0.18000000000000005</c:v>
                </c:pt>
                <c:pt idx="9">
                  <c:v>0.17000000000000004</c:v>
                </c:pt>
                <c:pt idx="10">
                  <c:v>1</c:v>
                </c:pt>
                <c:pt idx="11">
                  <c:v>1</c:v>
                </c:pt>
                <c:pt idx="12">
                  <c:v>1</c:v>
                </c:pt>
                <c:pt idx="13">
                  <c:v>0.25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79%</c:v>
                  </c:pt>
                  <c:pt idx="6">
                    <c:v>80%</c:v>
                  </c:pt>
                  <c:pt idx="7">
                    <c:v>81%</c:v>
                  </c:pt>
                  <c:pt idx="8">
                    <c:v>82%</c:v>
                  </c:pt>
                  <c:pt idx="9">
                    <c:v>83%</c:v>
                  </c:pt>
                  <c:pt idx="13">
                    <c:v>75%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2E0C2277-1E29-4F42-B942-043B935649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A806BF94-0244-4734-AEEB-0FB7273267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7360EF3-46A5-40AC-B844-2B4E3D6517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7DCFFC0-BACA-4F7B-BD1B-E2ED43171F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C26BB441-304B-4E2C-BED4-B090CEFD74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CCFA593-7A24-4407-8E3A-B79F099600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18C2ED6-719A-47D1-8D9E-4853FCBBA08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F07D5DB-69AA-467D-A805-4D1905EACE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79CFE27-5D4A-4CB1-B13D-C575FD964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9E003ED5-4ECC-4432-9046-EB4E87868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31D0F55-25AE-4DF5-A756-F3A262E6A2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648B47D-FBE7-4A92-AB7E-B801A78922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4D20A42-6480-44F3-A470-39E569E507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B689AEE-943E-4B03-99FC-930DABB531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8186487-0EB0-411A-85D2-BC9F0B3EE5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A502686-FBF5-47E8-98C4-CB52919DB1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FCE512D9-7806-48D9-834B-7F46228C57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0.8</c:v>
                </c:pt>
                <c:pt idx="3">
                  <c:v>0.81</c:v>
                </c:pt>
                <c:pt idx="4">
                  <c:v>0.78</c:v>
                </c:pt>
                <c:pt idx="5">
                  <c:v>0.79</c:v>
                </c:pt>
                <c:pt idx="6">
                  <c:v>0.86</c:v>
                </c:pt>
                <c:pt idx="7">
                  <c:v>0.81</c:v>
                </c:pt>
                <c:pt idx="8">
                  <c:v>0.84</c:v>
                </c:pt>
                <c:pt idx="9">
                  <c:v>0.8</c:v>
                </c:pt>
                <c:pt idx="10">
                  <c:v>0.83</c:v>
                </c:pt>
                <c:pt idx="11">
                  <c:v>0.71</c:v>
                </c:pt>
                <c:pt idx="12">
                  <c:v>0.66</c:v>
                </c:pt>
                <c:pt idx="13">
                  <c:v>0.72</c:v>
                </c:pt>
                <c:pt idx="14">
                  <c:v>0.77</c:v>
                </c:pt>
                <c:pt idx="15">
                  <c:v>0.8</c:v>
                </c:pt>
                <c:pt idx="16">
                  <c:v>0.76</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A227E64-92B4-470A-8918-D76BDA467B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B74A449-F85C-4E87-BC5E-9E42089568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47E49117-F42A-4912-AB44-4C0C5FF410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CA45356-66E8-4F9E-A045-517F519C92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3974EC6-DE68-492E-B158-3A7FCFB443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F4539CC9-7903-468E-B8A9-91716E4C81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F9252B7-3716-4814-A11E-DF7BA06887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F27C3237-DC4D-4F6B-8B78-C17E5FEB60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14D5E2C-3D8B-487F-ADC1-33BC5BF67D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55C7868-9EA8-4C61-8470-7DCE184659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1915C1F-0DE8-4888-9804-42BDFA5D71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65AEC914-DBFD-415F-B4AA-5EBC20579A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E219FB90-B500-4052-8CD9-34CFB66DF1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2D0C407-D7D7-47FA-A121-4EBB0854F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AD66767-D175-4E61-BC48-DB06D96DBF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5D5EE75-F6F4-4F73-A0C0-F3405DC057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B401A575-0973-464A-91DE-E17E7C2ECB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0.19999999999999996</c:v>
                </c:pt>
                <c:pt idx="3">
                  <c:v>0.18999999999999995</c:v>
                </c:pt>
                <c:pt idx="4">
                  <c:v>0.21999999999999997</c:v>
                </c:pt>
                <c:pt idx="5">
                  <c:v>0.20999999999999996</c:v>
                </c:pt>
                <c:pt idx="6">
                  <c:v>0.14000000000000001</c:v>
                </c:pt>
                <c:pt idx="7">
                  <c:v>0.18999999999999995</c:v>
                </c:pt>
                <c:pt idx="8">
                  <c:v>0.16000000000000003</c:v>
                </c:pt>
                <c:pt idx="9">
                  <c:v>0.19999999999999996</c:v>
                </c:pt>
                <c:pt idx="10">
                  <c:v>0.17000000000000004</c:v>
                </c:pt>
                <c:pt idx="11">
                  <c:v>0.29000000000000004</c:v>
                </c:pt>
                <c:pt idx="12">
                  <c:v>0.33999999999999997</c:v>
                </c:pt>
                <c:pt idx="13">
                  <c:v>0.28000000000000003</c:v>
                </c:pt>
                <c:pt idx="14">
                  <c:v>0.22999999999999998</c:v>
                </c:pt>
                <c:pt idx="15">
                  <c:v>0.19999999999999996</c:v>
                </c:pt>
                <c:pt idx="16">
                  <c:v>0.24</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80%</c:v>
                  </c:pt>
                  <c:pt idx="3">
                    <c:v>81%</c:v>
                  </c:pt>
                  <c:pt idx="4">
                    <c:v>78%</c:v>
                  </c:pt>
                  <c:pt idx="5">
                    <c:v>79%</c:v>
                  </c:pt>
                  <c:pt idx="6">
                    <c:v>86%</c:v>
                  </c:pt>
                  <c:pt idx="7">
                    <c:v>81%</c:v>
                  </c:pt>
                  <c:pt idx="8">
                    <c:v>84%</c:v>
                  </c:pt>
                  <c:pt idx="9">
                    <c:v>80%</c:v>
                  </c:pt>
                  <c:pt idx="10">
                    <c:v>83%</c:v>
                  </c:pt>
                  <c:pt idx="11">
                    <c:v>71%</c:v>
                  </c:pt>
                  <c:pt idx="12">
                    <c:v>66%</c:v>
                  </c:pt>
                  <c:pt idx="13">
                    <c:v>72%</c:v>
                  </c:pt>
                  <c:pt idx="14">
                    <c:v>77%</c:v>
                  </c:pt>
                  <c:pt idx="15">
                    <c:v>80%</c:v>
                  </c:pt>
                  <c:pt idx="16">
                    <c:v>76%</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A5842609-32CD-4A21-A94F-13138F004C2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19EADD87-618E-4F02-9E67-CE7B9ADA60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FA1E425D-0BFB-48DC-BC1F-6E6EA2EBCB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3228B635-84A3-4E0C-A302-F76D417518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B5D74EF-EB68-45B4-B392-E05CD831C1D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263FE961-DD0B-4C9B-A688-38076DF4C6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0F95B407-DA14-40EB-9ED5-2B7526419D0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7D9B482E-7C6E-4DA7-B818-A5FA3DF131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C9FDF59D-F54C-4F6E-B41A-298E323A2C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30640F2E-0E05-431E-B04A-1ECC058159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0.79</c:v>
                </c:pt>
                <c:pt idx="5" formatCode="0%">
                  <c:v>0.8</c:v>
                </c:pt>
                <c:pt idx="6" formatCode="0%">
                  <c:v>0.84</c:v>
                </c:pt>
                <c:pt idx="7" formatCode="0%">
                  <c:v>0.75</c:v>
                </c:pt>
                <c:pt idx="8" formatCode="0%">
                  <c:v>0.81</c:v>
                </c:pt>
                <c:pt idx="9" formatCode="0%">
                  <c:v>0.83</c:v>
                </c:pt>
                <c:pt idx="10" formatCode="0%">
                  <c:v>0.75</c:v>
                </c:pt>
                <c:pt idx="11" formatCode="0%">
                  <c:v>0.75</c:v>
                </c:pt>
                <c:pt idx="12" formatCode="0%">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EE4AAD63-5CF4-47D5-A10D-2417B266364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7CB6FC8E-8F1F-4F4A-B8F9-F70A073519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31477C2B-C591-4F08-B6F4-705BDC32C0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DA594FEB-4E51-4A1F-802E-4E8C4FB949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5815909C-80C1-4289-B10C-02E1D60746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F9FAC31A-2ED2-4B90-B26F-0EC4B8FA39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0F14623E-4789-439F-8FD4-F57A9F7749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08462ADB-79C3-44B2-AF7D-960E01A366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6E2C7D9B-D7AA-4125-A5CD-1AC95ED7B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741489C3-3635-4E8D-891E-8064CEA719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0.20999999999999996</c:v>
                </c:pt>
                <c:pt idx="5">
                  <c:v>0.19999999999999996</c:v>
                </c:pt>
                <c:pt idx="6">
                  <c:v>0.16000000000000003</c:v>
                </c:pt>
                <c:pt idx="7">
                  <c:v>0.25</c:v>
                </c:pt>
                <c:pt idx="8">
                  <c:v>0.18999999999999995</c:v>
                </c:pt>
                <c:pt idx="9">
                  <c:v>0.17000000000000004</c:v>
                </c:pt>
                <c:pt idx="10">
                  <c:v>0.25</c:v>
                </c:pt>
                <c:pt idx="11">
                  <c:v>0.25</c:v>
                </c:pt>
                <c:pt idx="12">
                  <c:v>0.31000000000000005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79%</c:v>
                  </c:pt>
                  <c:pt idx="5">
                    <c:v>80%</c:v>
                  </c:pt>
                  <c:pt idx="6">
                    <c:v>84%</c:v>
                  </c:pt>
                  <c:pt idx="7">
                    <c:v>75%</c:v>
                  </c:pt>
                  <c:pt idx="8">
                    <c:v>81%</c:v>
                  </c:pt>
                  <c:pt idx="9">
                    <c:v>83%</c:v>
                  </c:pt>
                  <c:pt idx="10">
                    <c:v>75%</c:v>
                  </c:pt>
                  <c:pt idx="11">
                    <c:v>75%</c:v>
                  </c:pt>
                  <c:pt idx="12">
                    <c:v>69%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FA6F9FCF-059C-4015-BF8D-BF1043D689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D710527-FF82-4D78-A2A4-2AAEFE0F4E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8CC1BC8-A015-4AA2-8BC9-66D788803D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E70D4C55-58E0-4B20-96AB-D5E4485361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1DFEF427-CD69-4D15-B5AC-4208CF4C9C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893F276E-65CF-4C45-9519-FC6149DE84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E12B615-052E-47DF-A496-D521C33C06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c:v>
                </c:pt>
                <c:pt idx="2">
                  <c:v>0.75</c:v>
                </c:pt>
                <c:pt idx="3">
                  <c:v>0.77</c:v>
                </c:pt>
                <c:pt idx="4">
                  <c:v>0.86</c:v>
                </c:pt>
                <c:pt idx="5">
                  <c:v>0.77</c:v>
                </c:pt>
                <c:pt idx="7" formatCode="0%;;">
                  <c:v>0</c:v>
                </c:pt>
                <c:pt idx="8" formatCode="0%;;">
                  <c:v>0.79</c:v>
                </c:pt>
                <c:pt idx="9"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B355AB2E-8577-42AB-BD0C-7488207782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7FBD8188-FEF3-43DE-9206-068FFA0FE0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98AD686-7BE4-47F1-AB57-FC8C594018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0610D39F-7728-4F2C-9707-7F6AF2BA46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AAF1CA2D-8D82-4494-89B0-328EEA5388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87D2191-7C3A-41CF-9B6D-F9A09044BD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85BD4E26-C2F7-4740-8222-43A8304DD3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0.19999999999999996</c:v>
                </c:pt>
                <c:pt idx="2">
                  <c:v>0.25</c:v>
                </c:pt>
                <c:pt idx="3">
                  <c:v>0.22999999999999998</c:v>
                </c:pt>
                <c:pt idx="4">
                  <c:v>0.14000000000000001</c:v>
                </c:pt>
                <c:pt idx="5">
                  <c:v>0.22999999999999998</c:v>
                </c:pt>
                <c:pt idx="6">
                  <c:v>1</c:v>
                </c:pt>
                <c:pt idx="7">
                  <c:v>1</c:v>
                </c:pt>
                <c:pt idx="8">
                  <c:v>0.20999999999999996</c:v>
                </c:pt>
                <c:pt idx="9">
                  <c:v>0.18999999999999995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80%</c:v>
                  </c:pt>
                  <c:pt idx="2">
                    <c:v>75%</c:v>
                  </c:pt>
                  <c:pt idx="3">
                    <c:v>77%</c:v>
                  </c:pt>
                  <c:pt idx="4">
                    <c:v>86%</c:v>
                  </c:pt>
                  <c:pt idx="5">
                    <c:v>77%</c:v>
                  </c:pt>
                  <c:pt idx="8">
                    <c:v>79%</c:v>
                  </c:pt>
                  <c:pt idx="9">
                    <c:v>81%</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73</c:v>
                </c:pt>
                <c:pt idx="1">
                  <c:v>70</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27</c:v>
                </c:pt>
                <c:pt idx="1">
                  <c:v>30</c:v>
                </c:pt>
                <c:pt idx="2">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35</c:v>
                </c:pt>
                <c:pt idx="2">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0.44</c:v>
                </c:pt>
                <c:pt idx="1">
                  <c:v>0.53</c:v>
                </c:pt>
                <c:pt idx="2">
                  <c:v>0.54</c:v>
                </c:pt>
                <c:pt idx="3">
                  <c:v>0.54</c:v>
                </c:pt>
                <c:pt idx="4">
                  <c:v>0.55000000000000004</c:v>
                </c:pt>
                <c:pt idx="5">
                  <c:v>0.55000000000000004</c:v>
                </c:pt>
                <c:pt idx="6">
                  <c:v>0.56000000000000005</c:v>
                </c:pt>
                <c:pt idx="7">
                  <c:v>0.56999999999999995</c:v>
                </c:pt>
                <c:pt idx="8">
                  <c:v>0.57999999999999996</c:v>
                </c:pt>
                <c:pt idx="9">
                  <c:v>0.57999999999999996</c:v>
                </c:pt>
                <c:pt idx="10">
                  <c:v>0.57999999999999996</c:v>
                </c:pt>
                <c:pt idx="11">
                  <c:v>0.57999999999999996</c:v>
                </c:pt>
                <c:pt idx="12">
                  <c:v>0.59</c:v>
                </c:pt>
                <c:pt idx="13">
                  <c:v>0.59</c:v>
                </c:pt>
                <c:pt idx="14">
                  <c:v>0.6</c:v>
                </c:pt>
                <c:pt idx="15">
                  <c:v>0.6</c:v>
                </c:pt>
                <c:pt idx="16">
                  <c:v>0.6</c:v>
                </c:pt>
                <c:pt idx="17">
                  <c:v>0.6</c:v>
                </c:pt>
                <c:pt idx="18">
                  <c:v>0.61</c:v>
                </c:pt>
                <c:pt idx="19">
                  <c:v>0.61</c:v>
                </c:pt>
                <c:pt idx="20">
                  <c:v>0.62</c:v>
                </c:pt>
                <c:pt idx="21">
                  <c:v>0.64</c:v>
                </c:pt>
                <c:pt idx="22">
                  <c:v>0.64</c:v>
                </c:pt>
                <c:pt idx="23">
                  <c:v>0.65</c:v>
                </c:pt>
                <c:pt idx="24">
                  <c:v>0.66</c:v>
                </c:pt>
                <c:pt idx="25">
                  <c:v>0.66</c:v>
                </c:pt>
                <c:pt idx="26">
                  <c:v>0.68</c:v>
                </c:pt>
                <c:pt idx="27">
                  <c:v>0.69</c:v>
                </c:pt>
                <c:pt idx="28">
                  <c:v>0.69</c:v>
                </c:pt>
                <c:pt idx="29">
                  <c:v>0.69</c:v>
                </c:pt>
                <c:pt idx="30">
                  <c:v>0.7</c:v>
                </c:pt>
                <c:pt idx="31">
                  <c:v>0.7</c:v>
                </c:pt>
                <c:pt idx="32">
                  <c:v>0.7</c:v>
                </c:pt>
                <c:pt idx="33">
                  <c:v>0.71</c:v>
                </c:pt>
                <c:pt idx="3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0.53</c:v>
                </c:pt>
                <c:pt idx="1">
                  <c:v>0.19</c:v>
                </c:pt>
                <c:pt idx="2">
                  <c:v>0.11</c:v>
                </c:pt>
                <c:pt idx="3">
                  <c:v>0.18</c:v>
                </c:pt>
                <c:pt idx="4">
                  <c:v>0.03</c:v>
                </c:pt>
                <c:pt idx="5">
                  <c:v>0.33</c:v>
                </c:pt>
                <c:pt idx="6">
                  <c:v>0.19</c:v>
                </c:pt>
                <c:pt idx="7">
                  <c:v>0.04</c:v>
                </c:pt>
                <c:pt idx="8">
                  <c:v>7.0000000000000007E-2</c:v>
                </c:pt>
                <c:pt idx="9">
                  <c:v>0.05</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58</c:v>
                </c:pt>
                <c:pt idx="1">
                  <c:v>68</c:v>
                </c:pt>
                <c:pt idx="2">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42</c:v>
                </c:pt>
                <c:pt idx="1">
                  <c:v>32</c:v>
                </c:pt>
                <c:pt idx="2">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50</c:v>
                </c:pt>
                <c:pt idx="1">
                  <c:v>50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64</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19</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703654697649471"/>
          <c:h val="0.6334355683987518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28</c:v>
                </c:pt>
                <c:pt idx="2">
                  <c:v>22</c:v>
                </c:pt>
                <c:pt idx="3">
                  <c:v>15</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8266"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East London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EE11A534-19F2-EBAA-4EC8-DE70255FE5E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South East London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South East London Integrated Care System, 92,767</a:t>
            </a:r>
            <a:r>
              <a:rPr lang="en-GB" sz="1600" dirty="0"/>
              <a:t> questionnaires were sent out, and </a:t>
            </a:r>
            <a:r>
              <a:rPr lang="en-GB" sz="1600" b="1" dirty="0">
                <a:solidFill>
                  <a:srgbClr val="005EB8"/>
                </a:solidFill>
              </a:rPr>
              <a:t>21,320</a:t>
            </a:r>
            <a:r>
              <a:rPr lang="en-GB" sz="1600" dirty="0"/>
              <a:t> were returned completed. This represents a response rate of </a:t>
            </a:r>
            <a:r>
              <a:rPr lang="en-GB" sz="1600" b="1" dirty="0">
                <a:solidFill>
                  <a:srgbClr val="005EB8"/>
                </a:solidFill>
              </a:rPr>
              <a:t>23%</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849F1484-8C42-422B-B4F5-60AFB3C33E0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578837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8692263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0873509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3259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390849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012710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584485914"/>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(21,007); ICS 2021 (24,862); ICS 2020 (20,808);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192 to 1,872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275829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4237124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69902029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56167712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8002876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231809845"/>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77%</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131453745"/>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652247022"/>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9703114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2684662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8436105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SOUTHWARK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CROXTED</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687894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0356893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(21,007); </a:t>
                      </a:r>
                      <a:r>
                        <a:rPr lang="en-GB" sz="700" b="0" dirty="0" err="1">
                          <a:solidFill>
                            <a:schemeClr val="tx1"/>
                          </a:solidFill>
                        </a:rPr>
                        <a:t>PCN</a:t>
                      </a:r>
                      <a:r>
                        <a:rPr lang="en-GB" sz="700" b="0" dirty="0">
                          <a:solidFill>
                            <a:schemeClr val="tx1"/>
                          </a:solidFill>
                        </a:rPr>
                        <a:t> bases range from 192 to 1,872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61695384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3775433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2D0367F-BAB2-C066-D740-6C8D21058DC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5815044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338935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04281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31525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25539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11271562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(20,231); ICS 2021 (23,842); ICS 2020 (20,270);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176 to 1,807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4782939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0892047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3443755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31902082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67421364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24089834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841422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0247380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8081134"/>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GREENWICH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STOCKWELLBEING</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124249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985002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5733771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(20,231); </a:t>
                      </a:r>
                      <a:r>
                        <a:rPr lang="en-GB" sz="700" b="0" dirty="0" err="1">
                          <a:solidFill>
                            <a:schemeClr val="tx1"/>
                          </a:solidFill>
                        </a:rPr>
                        <a:t>PCN</a:t>
                      </a:r>
                      <a:r>
                        <a:rPr lang="en-GB" sz="700" b="0" dirty="0">
                          <a:solidFill>
                            <a:schemeClr val="tx1"/>
                          </a:solidFill>
                        </a:rPr>
                        <a:t> bases range from 176 to 1,807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331082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0755316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564316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37883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98559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62134826"/>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(20,228); ICS 2021 (24,220); ICS 2020 (20,937);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182 to 1,800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857328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0747188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8511432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8261097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14679562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54384655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358749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1183712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ORPINGTON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CLAPHAM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FIVEWAYS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547839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643445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3231745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9758C785-5E79-E33C-E2C6-1E3A662E5430}"/>
              </a:ext>
            </a:extLst>
          </p:cNvPr>
          <p:cNvGraphicFramePr>
            <a:graphicFrameLocks noGrp="1"/>
          </p:cNvGraphicFramePr>
          <p:nvPr>
            <p:extLst>
              <p:ext uri="{D42A27DB-BD31-4B8C-83A1-F6EECF244321}">
                <p14:modId xmlns:p14="http://schemas.microsoft.com/office/powerpoint/2010/main" val="2178251786"/>
              </p:ext>
            </p:extLst>
          </p:nvPr>
        </p:nvGraphicFramePr>
        <p:xfrm>
          <a:off x="622466" y="5713838"/>
          <a:ext cx="6649304" cy="198120"/>
        </p:xfrm>
        <a:graphic>
          <a:graphicData uri="http://schemas.openxmlformats.org/drawingml/2006/table">
            <a:tbl>
              <a:tblPr firstRow="1" bandRow="1">
                <a:tableStyleId>{5C22544A-7EE6-4342-B048-85BDC9FD1C3A}</a:tableStyleId>
              </a:tblPr>
              <a:tblGrid>
                <a:gridCol w="6649304">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(20,228);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182 to 1,800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178266C-43D0-8356-9292-DC5F9DD2FC0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3490936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83357241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(20,921);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194 to 1,865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538788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7935576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535819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1993143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410937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004334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57518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9725945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(12,651); ICS 2021 (13,290); ICS 2020 (8,888);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128 to 1,096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106473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099999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718896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11715344"/>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88779968"/>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36375802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518989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72505689"/>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FROGNAL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CROXTED</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982973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515854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4210792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(12,651); </a:t>
                      </a:r>
                      <a:r>
                        <a:rPr lang="en-GB" sz="700" b="0" dirty="0" err="1">
                          <a:solidFill>
                            <a:schemeClr val="tx1"/>
                          </a:solidFill>
                        </a:rPr>
                        <a:t>PCN</a:t>
                      </a:r>
                      <a:r>
                        <a:rPr lang="en-GB" sz="700" b="0" dirty="0">
                          <a:solidFill>
                            <a:schemeClr val="tx1"/>
                          </a:solidFill>
                        </a:rPr>
                        <a:t> bases range from 128 to 1,096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077625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BF3A0AD-1845-0147-9298-04EC35A8124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895063704"/>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732315678"/>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55522507"/>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472553426"/>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625512115"/>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(16,018);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157 to 1,462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523036542"/>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3767920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2459930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054422947"/>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5852922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3445980"/>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946916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MODALITY LEWISHAM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STOCKWELLBEING</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485004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954286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12839214"/>
              </p:ext>
            </p:extLst>
          </p:nvPr>
        </p:nvGraphicFramePr>
        <p:xfrm>
          <a:off x="545472" y="5659437"/>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(16,018); </a:t>
                      </a:r>
                      <a:r>
                        <a:rPr lang="en-GB" sz="700" b="0" dirty="0" err="1">
                          <a:solidFill>
                            <a:schemeClr val="tx1"/>
                          </a:solidFill>
                        </a:rPr>
                        <a:t>PCN</a:t>
                      </a:r>
                      <a:r>
                        <a:rPr lang="en-GB" sz="700" b="0" dirty="0">
                          <a:solidFill>
                            <a:schemeClr val="tx1"/>
                          </a:solidFill>
                        </a:rPr>
                        <a:t> bases range from 157 to 1,462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82883898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927327798"/>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848210274"/>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570495575"/>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(17,390);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155 to 1,535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582148424"/>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211097312"/>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3248397464"/>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93587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5667773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332406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74107427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132970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906715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LEWISHAM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FROGNAL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BROMLEY CONNECT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BRIXTON AND CLAPHAM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073297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15472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06501259"/>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(17,390); </a:t>
                      </a:r>
                      <a:r>
                        <a:rPr lang="en-GB" sz="700" b="0" dirty="0" err="1">
                          <a:solidFill>
                            <a:schemeClr val="tx1"/>
                          </a:solidFill>
                        </a:rPr>
                        <a:t>PCN</a:t>
                      </a:r>
                      <a:r>
                        <a:rPr lang="en-GB" sz="700" b="0" dirty="0">
                          <a:solidFill>
                            <a:schemeClr val="tx1"/>
                          </a:solidFill>
                        </a:rPr>
                        <a:t> bases range from 155 to 1,535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99941915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0714291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(2,937)</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46751856"/>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0501766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71008853"/>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1707547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4319692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677010164"/>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(19,705); ICS 2021 (22,804); ICS 2020 (19,580);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184 to 1,759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40095070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7169476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6535129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36671325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30977235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1837882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014001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6819303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44185051"/>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UNITY (GREENWICH)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CROXTED</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742221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772133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3526338"/>
              </p:ext>
            </p:extLst>
          </p:nvPr>
        </p:nvGraphicFramePr>
        <p:xfrm>
          <a:off x="532734"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(19,705); </a:t>
                      </a:r>
                      <a:r>
                        <a:rPr lang="en-GB" sz="700" b="0" dirty="0" err="1">
                          <a:solidFill>
                            <a:schemeClr val="tx1"/>
                          </a:solidFill>
                        </a:rPr>
                        <a:t>PCN</a:t>
                      </a:r>
                      <a:r>
                        <a:rPr lang="en-GB" sz="700" b="0" dirty="0">
                          <a:solidFill>
                            <a:schemeClr val="tx1"/>
                          </a:solidFill>
                        </a:rPr>
                        <a:t> bases range from 184 to 1,759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78141544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1371383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70008575"/>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983805819"/>
              </p:ext>
            </p:extLst>
          </p:nvPr>
        </p:nvGraphicFramePr>
        <p:xfrm>
          <a:off x="800599" y="5584407"/>
          <a:ext cx="9201530" cy="273543"/>
        </p:xfrm>
        <a:graphic>
          <a:graphicData uri="http://schemas.openxmlformats.org/drawingml/2006/table">
            <a:tbl>
              <a:tblPr firstRow="1" bandRow="1">
                <a:tableStyleId>{5C22544A-7EE6-4342-B048-85BDC9FD1C3A}</a:tableStyleId>
              </a:tblPr>
              <a:tblGrid>
                <a:gridCol w="9201530">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(19,445); </a:t>
                      </a:r>
                      <a:r>
                        <a:rPr lang="en-GB" sz="800" b="0" dirty="0" err="1">
                          <a:solidFill>
                            <a:schemeClr val="tx1"/>
                          </a:solidFill>
                        </a:rPr>
                        <a:t>PCN</a:t>
                      </a:r>
                      <a:r>
                        <a:rPr lang="en-GB" sz="800" b="0" dirty="0">
                          <a:solidFill>
                            <a:schemeClr val="tx1"/>
                          </a:solidFill>
                        </a:rPr>
                        <a:t> bases range from 175 to 1,732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408279339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07626020"/>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1697584"/>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8495586"/>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94471115"/>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7282384"/>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426439964"/>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(18,590);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165 to 1,650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7985435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4700308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3575226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782661529"/>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5314744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49621240"/>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CROXTED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FIVEWAYS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CLAPHAM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283943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670359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45790944"/>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(18,590); </a:t>
                      </a:r>
                      <a:r>
                        <a:rPr lang="en-GB" sz="700" b="0" dirty="0" err="1">
                          <a:solidFill>
                            <a:schemeClr val="tx1"/>
                          </a:solidFill>
                        </a:rPr>
                        <a:t>PCN</a:t>
                      </a:r>
                      <a:r>
                        <a:rPr lang="en-GB" sz="700" b="0" dirty="0">
                          <a:solidFill>
                            <a:schemeClr val="tx1"/>
                          </a:solidFill>
                        </a:rPr>
                        <a:t> bases range from 165 to 1,650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8205421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57D9BF3-32A0-1A40-BE5C-26A39D230B5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7845107"/>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0024477"/>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262508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003457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582763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133248923"/>
              </p:ext>
            </p:extLst>
          </p:nvPr>
        </p:nvGraphicFramePr>
        <p:xfrm>
          <a:off x="457588"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(17,976); ICS 2021 (21,912); ICS 2020 (19,501);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162 to 1,592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894141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9968045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4059860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99050192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43341552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4224005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719831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113833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71748154"/>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RIVERVIEW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CLAPHAM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STOCKWELLBEING</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587762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617248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6876031"/>
              </p:ext>
            </p:extLst>
          </p:nvPr>
        </p:nvGraphicFramePr>
        <p:xfrm>
          <a:off x="589415" y="5706480"/>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(17,976); </a:t>
                      </a:r>
                      <a:r>
                        <a:rPr lang="en-GB" sz="700" b="0" dirty="0" err="1">
                          <a:solidFill>
                            <a:schemeClr val="tx1"/>
                          </a:solidFill>
                        </a:rPr>
                        <a:t>PCN</a:t>
                      </a:r>
                      <a:r>
                        <a:rPr lang="en-GB" sz="700" b="0" dirty="0">
                          <a:solidFill>
                            <a:schemeClr val="tx1"/>
                          </a:solidFill>
                        </a:rPr>
                        <a:t> bases range from 162 to 1,592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56716328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4CFD9F8-4B1A-667E-35B9-824AAD32D9B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1306221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679244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888774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58832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53912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10332348"/>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(19,370); ICS 2021 (22,705); ICS 2020 (19,748);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178 to 1,723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2795572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1604833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1260396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20499875"/>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34502877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37403802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069338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943821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472688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39511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83588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261245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(19,104); ICS 2021 (22,226); ICS 2020 (19,711);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179 to 1,699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5251121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7072125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8725681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373466225"/>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59049547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4207856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573755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86078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254130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21551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667238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5326810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(18,824); ICS 2021 (22,437); ICS 2020 (19,672);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178 to 1,672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773615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181440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08721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956466540"/>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01497295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042791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677667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747151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282204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68183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77527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77405830"/>
              </p:ext>
            </p:extLst>
          </p:nvPr>
        </p:nvGraphicFramePr>
        <p:xfrm>
          <a:off x="532245" y="558342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(8,829); ICS 2021 (10,403); ICS 2020 (8,074);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90 to 789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1345990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4316146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0040401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272829688"/>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16706907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50507253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30755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051793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027035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9087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768062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97348505"/>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(17,163); ICS 2021 (19,949); ICS 2020 (17,377);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1,527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217900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5040387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3646854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66554830"/>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79826363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02159989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8805509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617335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262893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507302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1483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3367545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(18,916); ICS 2021 (22,171); ICS 2020 (19,292);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176 to 1,696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0137326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5975980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8560801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446001537"/>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52452406"/>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75403173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982359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76984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792707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703492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013350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43262368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76876332"/>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(19,010); ICS 2021 (22,229); ICS 2020 (19,205);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172 to 1,699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744484824"/>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552870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0812438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650735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44861067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9220BB6-D204-6D4E-B5A2-46666C9D821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 to 10944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241 to 16011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138 to 18129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521 to 4007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121564373"/>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AA01DD3D-3E52-E4D0-10BA-18ED75881552}"/>
              </a:ext>
            </a:extLst>
          </p:cNvPr>
          <p:cNvSpPr txBox="1">
            <a:spLocks/>
          </p:cNvSpPr>
          <p:nvPr/>
        </p:nvSpPr>
        <p:spPr>
          <a:xfrm>
            <a:off x="446455" y="575827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t>
            </a:r>
            <a:r>
              <a:rPr lang="en-GB" sz="1200" baseline="30000" dirty="0">
                <a:solidFill>
                  <a:prstClr val="black"/>
                </a:solidFill>
                <a:latin typeface="Arial"/>
              </a:rPr>
              <a:t>appointment since being registered with current GP practice. Patients who selected 'doesn't apply’ have been excluded: ICS 2022 (18,824).</a:t>
            </a:r>
          </a:p>
        </p:txBody>
      </p:sp>
    </p:spTree>
    <p:extLst>
      <p:ext uri="{BB962C8B-B14F-4D97-AF65-F5344CB8AC3E}">
        <p14:creationId xmlns:p14="http://schemas.microsoft.com/office/powerpoint/2010/main" val="229962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5,189</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54308"/>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a:t>
            </a:r>
            <a:r>
              <a:rPr lang="en-GB" sz="1200" baseline="30000" dirty="0">
                <a:solidFill>
                  <a:prstClr val="black"/>
                </a:solidFill>
                <a:latin typeface="Arial"/>
              </a:rPr>
              <a:t> for patients identified as having a long-term condition, disability or, illness expected to last 12 months or more.
Base: asked of patients who had an appointment since being registered with current GP practice. Patients who selected 'doesn't apply’ have been excluded: ICS 2022 (18,824).</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644983541"/>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2,550 to 6,117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803517146"/>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121 to 7,020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625247573"/>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430853"/>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a:t>
            </a:r>
            <a:r>
              <a:rPr lang="en-GB" sz="1200" baseline="30000" dirty="0">
                <a:solidFill>
                  <a:prstClr val="black"/>
                </a:solidFill>
                <a:latin typeface="Arial"/>
              </a:rPr>
              <a:t>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(18,824).</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907581765"/>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76 to 9,796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527722635"/>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681 to 12,197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99359221"/>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3,356 to 14,960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C5E8811-7C5D-3386-734A-341BEF70E47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9110259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5938739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1183606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0957714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3119111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464134822"/>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(7,401); ICS 2021 (8,023); ICS 2020 (7,271);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59 to 669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29118509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893019290"/>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118572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6344489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025658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46396648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611126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25806587"/>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FIVE ELMS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BRIXTON AND CLAPHAM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48551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7654904"/>
              </p:ext>
            </p:extLst>
          </p:nvPr>
        </p:nvGraphicFramePr>
        <p:xfrm>
          <a:off x="589415" y="570621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(7,401); </a:t>
                      </a:r>
                      <a:r>
                        <a:rPr lang="en-GB" sz="700" b="0" dirty="0" err="1">
                          <a:solidFill>
                            <a:schemeClr val="tx1"/>
                          </a:solidFill>
                        </a:rPr>
                        <a:t>PCN</a:t>
                      </a:r>
                      <a:r>
                        <a:rPr lang="en-GB" sz="700" b="0" dirty="0">
                          <a:solidFill>
                            <a:schemeClr val="tx1"/>
                          </a:solidFill>
                        </a:rPr>
                        <a:t> bases range from 59 to 669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8461182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9801238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CFB09773-040C-EB8A-DA5E-E011C12E8C4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1241973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(4,497)</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127838742"/>
              </p:ext>
            </p:extLst>
          </p:nvPr>
        </p:nvGraphicFramePr>
        <p:xfrm>
          <a:off x="508425"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(4,010); ICS 2021 (4,417); ICS 2020 (3,588)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532204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0604158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386215120"/>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(4,271); ICS 2021 (4,653); ICS 2020 (3,733)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57973549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681610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116689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0737725"/>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28138178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8BF41D9-B2FC-6137-CBF0-9DF4E06EC41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026661886"/>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8826AA9F-CFE0-72A8-95CA-9575EE60B65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openxmlformats.org/package/2006/metadata/core-properties"/>
    <ds:schemaRef ds:uri="http://purl.org/dc/elements/1.1/"/>
    <ds:schemaRef ds:uri="fce9de61-abdc-4b30-97a0-6291e75662e2"/>
    <ds:schemaRef ds:uri="http://schemas.microsoft.com/office/2006/documentManagement/types"/>
    <ds:schemaRef ds:uri="61dfb2a6-5cf0-400f-ad02-d2879b51ae2e"/>
    <ds:schemaRef ds:uri="http://schemas.microsoft.com/office/infopath/2007/PartnerControls"/>
    <ds:schemaRef ds:uri="http://www.w3.org/XML/1998/namespace"/>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18161</TotalTime>
  <Words>9038</Words>
  <Application>Microsoft Office PowerPoint</Application>
  <PresentationFormat>Widescreen</PresentationFormat>
  <Paragraphs>1758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Ipsos9@ipsosgroup.onmicrosoft.com</dc:creator>
  <cp:lastModifiedBy>Rachel Williams</cp:lastModifiedBy>
  <cp:revision>704</cp:revision>
  <dcterms:created xsi:type="dcterms:W3CDTF">2020-01-09T15:19:38Z</dcterms:created>
  <dcterms:modified xsi:type="dcterms:W3CDTF">2022-10-07T11:47:56Z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