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5.2209319956075494E-2"/>
                  <c:y val="-9.051630822941132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4983760459093848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46</c:v>
                </c:pt>
                <c:pt idx="1">
                  <c:v>30</c:v>
                </c:pt>
                <c:pt idx="2">
                  <c:v>12</c:v>
                </c:pt>
                <c:pt idx="3">
                  <c:v>7</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0.55000000000000004</c:v>
                </c:pt>
                <c:pt idx="1">
                  <c:v>0.63</c:v>
                </c:pt>
                <c:pt idx="2">
                  <c:v>0.64</c:v>
                </c:pt>
                <c:pt idx="3">
                  <c:v>0.67</c:v>
                </c:pt>
                <c:pt idx="4">
                  <c:v>0.67</c:v>
                </c:pt>
                <c:pt idx="5">
                  <c:v>0.67</c:v>
                </c:pt>
                <c:pt idx="6">
                  <c:v>0.67</c:v>
                </c:pt>
                <c:pt idx="7">
                  <c:v>0.69</c:v>
                </c:pt>
                <c:pt idx="8">
                  <c:v>0.72</c:v>
                </c:pt>
                <c:pt idx="9">
                  <c:v>0.72</c:v>
                </c:pt>
                <c:pt idx="10">
                  <c:v>0.72</c:v>
                </c:pt>
                <c:pt idx="11">
                  <c:v>0.73</c:v>
                </c:pt>
                <c:pt idx="12">
                  <c:v>0.74</c:v>
                </c:pt>
                <c:pt idx="13">
                  <c:v>0.74</c:v>
                </c:pt>
                <c:pt idx="14">
                  <c:v>0.74</c:v>
                </c:pt>
                <c:pt idx="15">
                  <c:v>0.75</c:v>
                </c:pt>
                <c:pt idx="16">
                  <c:v>0.81</c:v>
                </c:pt>
                <c:pt idx="17">
                  <c:v>0.84</c:v>
                </c:pt>
                <c:pt idx="18">
                  <c:v>0.85</c:v>
                </c:pt>
                <c:pt idx="19">
                  <c:v>0.85</c:v>
                </c:pt>
                <c:pt idx="20">
                  <c:v>0.85</c:v>
                </c:pt>
                <c:pt idx="21">
                  <c:v>0.86</c:v>
                </c:pt>
                <c:pt idx="22">
                  <c:v>0.86</c:v>
                </c:pt>
                <c:pt idx="23">
                  <c:v>0.86</c:v>
                </c:pt>
                <c:pt idx="24">
                  <c:v>0.87</c:v>
                </c:pt>
                <c:pt idx="25">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0.53</c:v>
                </c:pt>
                <c:pt idx="1">
                  <c:v>0.32</c:v>
                </c:pt>
                <c:pt idx="2">
                  <c:v>0.47</c:v>
                </c:pt>
                <c:pt idx="3">
                  <c:v>0.18</c:v>
                </c:pt>
                <c:pt idx="4">
                  <c:v>0.04</c:v>
                </c:pt>
                <c:pt idx="5">
                  <c:v>0.24</c:v>
                </c:pt>
                <c:pt idx="6">
                  <c:v>0.09</c:v>
                </c:pt>
                <c:pt idx="7">
                  <c:v>0.22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65</c:v>
                </c:pt>
                <c:pt idx="1">
                  <c:v>54</c:v>
                </c:pt>
                <c:pt idx="2">
                  <c:v>54</c:v>
                </c:pt>
                <c:pt idx="3">
                  <c:v>26</c:v>
                </c:pt>
                <c:pt idx="4">
                  <c:v>8</c:v>
                </c:pt>
                <c:pt idx="5">
                  <c:v>29</c:v>
                </c:pt>
                <c:pt idx="6">
                  <c:v>15</c:v>
                </c:pt>
                <c:pt idx="7">
                  <c:v>30</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34</c:v>
                </c:pt>
                <c:pt idx="1">
                  <c:v>13</c:v>
                </c:pt>
                <c:pt idx="2">
                  <c:v>34</c:v>
                </c:pt>
                <c:pt idx="3">
                  <c:v>12</c:v>
                </c:pt>
                <c:pt idx="4">
                  <c:v>1</c:v>
                </c:pt>
                <c:pt idx="5">
                  <c:v>18</c:v>
                </c:pt>
                <c:pt idx="6">
                  <c:v>6</c:v>
                </c:pt>
                <c:pt idx="7">
                  <c:v>12</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79F-4D8E-BC1E-9973DD9F7ED5}"/>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18</c:v>
                </c:pt>
                <c:pt idx="1">
                  <c:v>33</c:v>
                </c:pt>
                <c:pt idx="2">
                  <c:v>12</c:v>
                </c:pt>
                <c:pt idx="3">
                  <c:v>23</c:v>
                </c:pt>
                <c:pt idx="4">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0.3</c:v>
                </c:pt>
                <c:pt idx="1">
                  <c:v>0.34</c:v>
                </c:pt>
                <c:pt idx="2">
                  <c:v>0.34</c:v>
                </c:pt>
                <c:pt idx="3">
                  <c:v>0.35</c:v>
                </c:pt>
                <c:pt idx="4">
                  <c:v>0.4</c:v>
                </c:pt>
                <c:pt idx="5">
                  <c:v>0.4</c:v>
                </c:pt>
                <c:pt idx="6">
                  <c:v>0.4</c:v>
                </c:pt>
                <c:pt idx="7">
                  <c:v>0.41</c:v>
                </c:pt>
                <c:pt idx="8">
                  <c:v>0.42</c:v>
                </c:pt>
                <c:pt idx="9">
                  <c:v>0.45</c:v>
                </c:pt>
                <c:pt idx="10">
                  <c:v>0.45</c:v>
                </c:pt>
                <c:pt idx="11">
                  <c:v>0.46</c:v>
                </c:pt>
                <c:pt idx="12">
                  <c:v>0.47</c:v>
                </c:pt>
                <c:pt idx="13">
                  <c:v>0.51</c:v>
                </c:pt>
                <c:pt idx="14">
                  <c:v>0.53</c:v>
                </c:pt>
                <c:pt idx="15">
                  <c:v>0.54</c:v>
                </c:pt>
                <c:pt idx="16">
                  <c:v>0.54</c:v>
                </c:pt>
                <c:pt idx="17">
                  <c:v>0.55000000000000004</c:v>
                </c:pt>
                <c:pt idx="18">
                  <c:v>0.56999999999999995</c:v>
                </c:pt>
                <c:pt idx="19">
                  <c:v>0.6</c:v>
                </c:pt>
                <c:pt idx="20">
                  <c:v>0.65</c:v>
                </c:pt>
                <c:pt idx="21">
                  <c:v>0.69</c:v>
                </c:pt>
                <c:pt idx="22">
                  <c:v>0.7</c:v>
                </c:pt>
                <c:pt idx="23">
                  <c:v>0.74</c:v>
                </c:pt>
                <c:pt idx="24">
                  <c:v>0.75</c:v>
                </c:pt>
                <c:pt idx="25">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pt idx="25">
                  <c:v>0.52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23</c:v>
                </c:pt>
                <c:pt idx="1">
                  <c:v>30</c:v>
                </c:pt>
                <c:pt idx="2">
                  <c:v>14</c:v>
                </c:pt>
                <c:pt idx="3">
                  <c:v>20</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0.36</c:v>
                </c:pt>
                <c:pt idx="1">
                  <c:v>0.37</c:v>
                </c:pt>
                <c:pt idx="2">
                  <c:v>0.4</c:v>
                </c:pt>
                <c:pt idx="3">
                  <c:v>0.44</c:v>
                </c:pt>
                <c:pt idx="4">
                  <c:v>0.47</c:v>
                </c:pt>
                <c:pt idx="5">
                  <c:v>0.47</c:v>
                </c:pt>
                <c:pt idx="6">
                  <c:v>0.47</c:v>
                </c:pt>
                <c:pt idx="7">
                  <c:v>0.47</c:v>
                </c:pt>
                <c:pt idx="8">
                  <c:v>0.48</c:v>
                </c:pt>
                <c:pt idx="9">
                  <c:v>0.48</c:v>
                </c:pt>
                <c:pt idx="10">
                  <c:v>0.49</c:v>
                </c:pt>
                <c:pt idx="11">
                  <c:v>0.51</c:v>
                </c:pt>
                <c:pt idx="12">
                  <c:v>0.51</c:v>
                </c:pt>
                <c:pt idx="13">
                  <c:v>0.52</c:v>
                </c:pt>
                <c:pt idx="14">
                  <c:v>0.52</c:v>
                </c:pt>
                <c:pt idx="15">
                  <c:v>0.52</c:v>
                </c:pt>
                <c:pt idx="16">
                  <c:v>0.53</c:v>
                </c:pt>
                <c:pt idx="17">
                  <c:v>0.54</c:v>
                </c:pt>
                <c:pt idx="18">
                  <c:v>0.55000000000000004</c:v>
                </c:pt>
                <c:pt idx="19">
                  <c:v>0.59</c:v>
                </c:pt>
                <c:pt idx="20">
                  <c:v>0.65</c:v>
                </c:pt>
                <c:pt idx="21">
                  <c:v>0.65</c:v>
                </c:pt>
                <c:pt idx="22">
                  <c:v>0.65</c:v>
                </c:pt>
                <c:pt idx="23">
                  <c:v>0.66</c:v>
                </c:pt>
                <c:pt idx="24">
                  <c:v>0.68</c:v>
                </c:pt>
                <c:pt idx="25">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26</c:v>
                </c:pt>
                <c:pt idx="2">
                  <c:v>14</c:v>
                </c:pt>
                <c:pt idx="3">
                  <c:v>19</c:v>
                </c:pt>
                <c:pt idx="4">
                  <c:v>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0.28999999999999998</c:v>
                </c:pt>
                <c:pt idx="1">
                  <c:v>0.34</c:v>
                </c:pt>
                <c:pt idx="2">
                  <c:v>0.34</c:v>
                </c:pt>
                <c:pt idx="3">
                  <c:v>0.35</c:v>
                </c:pt>
                <c:pt idx="4">
                  <c:v>0.37</c:v>
                </c:pt>
                <c:pt idx="5">
                  <c:v>0.38</c:v>
                </c:pt>
                <c:pt idx="6">
                  <c:v>0.39</c:v>
                </c:pt>
                <c:pt idx="7">
                  <c:v>0.39</c:v>
                </c:pt>
                <c:pt idx="8">
                  <c:v>0.4</c:v>
                </c:pt>
                <c:pt idx="9">
                  <c:v>0.4</c:v>
                </c:pt>
                <c:pt idx="10">
                  <c:v>0.41</c:v>
                </c:pt>
                <c:pt idx="11">
                  <c:v>0.41</c:v>
                </c:pt>
                <c:pt idx="12">
                  <c:v>0.41</c:v>
                </c:pt>
                <c:pt idx="13">
                  <c:v>0.42</c:v>
                </c:pt>
                <c:pt idx="14">
                  <c:v>0.44</c:v>
                </c:pt>
                <c:pt idx="15">
                  <c:v>0.48</c:v>
                </c:pt>
                <c:pt idx="16">
                  <c:v>0.48</c:v>
                </c:pt>
                <c:pt idx="17">
                  <c:v>0.52</c:v>
                </c:pt>
                <c:pt idx="18">
                  <c:v>0.52</c:v>
                </c:pt>
                <c:pt idx="19">
                  <c:v>0.52</c:v>
                </c:pt>
                <c:pt idx="20">
                  <c:v>0.57999999999999996</c:v>
                </c:pt>
                <c:pt idx="21">
                  <c:v>0.57999999999999996</c:v>
                </c:pt>
                <c:pt idx="22">
                  <c:v>0.61</c:v>
                </c:pt>
                <c:pt idx="23">
                  <c:v>0.63</c:v>
                </c:pt>
                <c:pt idx="24">
                  <c:v>0.66</c:v>
                </c:pt>
                <c:pt idx="25">
                  <c:v>0.7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pt idx="18">
                  <c:v>0.46</c:v>
                </c:pt>
                <c:pt idx="19">
                  <c:v>0.46</c:v>
                </c:pt>
                <c:pt idx="20">
                  <c:v>0.46</c:v>
                </c:pt>
                <c:pt idx="21">
                  <c:v>0.46</c:v>
                </c:pt>
                <c:pt idx="22">
                  <c:v>0.46</c:v>
                </c:pt>
                <c:pt idx="23">
                  <c:v>0.46</c:v>
                </c:pt>
                <c:pt idx="24">
                  <c:v>0.46</c:v>
                </c:pt>
                <c:pt idx="25">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0.54</c:v>
                </c:pt>
                <c:pt idx="1">
                  <c:v>0.13</c:v>
                </c:pt>
                <c:pt idx="2">
                  <c:v>0.25</c:v>
                </c:pt>
                <c:pt idx="3">
                  <c:v>0.06</c:v>
                </c:pt>
                <c:pt idx="4">
                  <c:v>0.01</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76</c:v>
                </c:pt>
                <c:pt idx="1">
                  <c:v>23</c:v>
                </c:pt>
                <c:pt idx="2">
                  <c:v>46</c:v>
                </c:pt>
                <c:pt idx="3">
                  <c:v>10</c:v>
                </c:pt>
                <c:pt idx="4">
                  <c:v>2</c:v>
                </c:pt>
                <c:pt idx="5">
                  <c:v>3</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30</c:v>
                </c:pt>
                <c:pt idx="1">
                  <c:v>8</c:v>
                </c:pt>
                <c:pt idx="2">
                  <c:v>6</c:v>
                </c:pt>
                <c:pt idx="3">
                  <c:v>1</c:v>
                </c:pt>
                <c:pt idx="4">
                  <c:v>1</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0.11</c:v>
                </c:pt>
                <c:pt idx="1">
                  <c:v>0.77</c:v>
                </c:pt>
                <c:pt idx="2">
                  <c:v>0.08</c:v>
                </c:pt>
                <c:pt idx="3">
                  <c:v>0.01</c:v>
                </c:pt>
                <c:pt idx="4">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23</c:v>
                </c:pt>
                <c:pt idx="1">
                  <c:v>90</c:v>
                </c:pt>
                <c:pt idx="2">
                  <c:v>23</c:v>
                </c:pt>
                <c:pt idx="3">
                  <c:v>8</c:v>
                </c:pt>
                <c:pt idx="4">
                  <c:v>8</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5</c:v>
                </c:pt>
                <c:pt idx="1">
                  <c:v>62</c:v>
                </c:pt>
                <c:pt idx="2">
                  <c:v>1</c:v>
                </c:pt>
                <c:pt idx="3">
                  <c:v>0</c:v>
                </c:pt>
                <c:pt idx="4">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5.7776133644122485E-2"/>
                  <c:y val="-9.7123141181613901E-2"/>
                </c:manualLayout>
              </c:layout>
              <c:tx>
                <c:rich>
                  <a:bodyPr/>
                  <a:lstStyle/>
                  <a:p>
                    <a:fld id="{6CA826F3-99DA-4950-A9D3-D54CD0379F96}"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2"/>
              <c:layout>
                <c:manualLayout>
                  <c:x val="-2.1285943974150387E-2"/>
                  <c:y val="-0.11735712892778351"/>
                </c:manualLayout>
              </c:layout>
              <c:tx>
                <c:rich>
                  <a:bodyPr/>
                  <a:lstStyle/>
                  <a:p>
                    <a:fld id="{0CC965BD-A23B-4E19-BB87-E443178C4429}"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85</c:v>
                </c:pt>
                <c:pt idx="1">
                  <c:v>8</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0.71</c:v>
                </c:pt>
                <c:pt idx="1">
                  <c:v>0.75</c:v>
                </c:pt>
                <c:pt idx="2">
                  <c:v>0.75</c:v>
                </c:pt>
                <c:pt idx="3">
                  <c:v>0.78</c:v>
                </c:pt>
                <c:pt idx="4">
                  <c:v>0.78</c:v>
                </c:pt>
                <c:pt idx="5">
                  <c:v>0.78</c:v>
                </c:pt>
                <c:pt idx="6">
                  <c:v>0.79</c:v>
                </c:pt>
                <c:pt idx="7">
                  <c:v>0.8</c:v>
                </c:pt>
                <c:pt idx="8">
                  <c:v>0.81</c:v>
                </c:pt>
                <c:pt idx="9">
                  <c:v>0.83</c:v>
                </c:pt>
                <c:pt idx="10">
                  <c:v>0.83</c:v>
                </c:pt>
                <c:pt idx="11">
                  <c:v>0.84</c:v>
                </c:pt>
                <c:pt idx="12">
                  <c:v>0.84</c:v>
                </c:pt>
                <c:pt idx="13">
                  <c:v>0.85</c:v>
                </c:pt>
                <c:pt idx="14">
                  <c:v>0.85</c:v>
                </c:pt>
                <c:pt idx="15">
                  <c:v>0.86</c:v>
                </c:pt>
                <c:pt idx="16">
                  <c:v>0.88</c:v>
                </c:pt>
                <c:pt idx="17">
                  <c:v>0.88</c:v>
                </c:pt>
                <c:pt idx="18">
                  <c:v>0.89</c:v>
                </c:pt>
                <c:pt idx="19">
                  <c:v>0.9</c:v>
                </c:pt>
                <c:pt idx="20">
                  <c:v>0.9</c:v>
                </c:pt>
                <c:pt idx="21">
                  <c:v>0.9</c:v>
                </c:pt>
                <c:pt idx="22">
                  <c:v>0.91</c:v>
                </c:pt>
                <c:pt idx="23">
                  <c:v>0.92</c:v>
                </c:pt>
                <c:pt idx="24">
                  <c:v>0.93</c:v>
                </c:pt>
                <c:pt idx="25">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0.85</c:v>
                </c:pt>
                <c:pt idx="1">
                  <c:v>0.85</c:v>
                </c:pt>
                <c:pt idx="2">
                  <c:v>0.85</c:v>
                </c:pt>
                <c:pt idx="3">
                  <c:v>0.85</c:v>
                </c:pt>
                <c:pt idx="4">
                  <c:v>0.85</c:v>
                </c:pt>
                <c:pt idx="5">
                  <c:v>0.85</c:v>
                </c:pt>
                <c:pt idx="6">
                  <c:v>0.85</c:v>
                </c:pt>
                <c:pt idx="7">
                  <c:v>0.85</c:v>
                </c:pt>
                <c:pt idx="8">
                  <c:v>0.85</c:v>
                </c:pt>
                <c:pt idx="9">
                  <c:v>0.85</c:v>
                </c:pt>
                <c:pt idx="10">
                  <c:v>0.85</c:v>
                </c:pt>
                <c:pt idx="11">
                  <c:v>0.85</c:v>
                </c:pt>
                <c:pt idx="12">
                  <c:v>0.85</c:v>
                </c:pt>
                <c:pt idx="13">
                  <c:v>0.85</c:v>
                </c:pt>
                <c:pt idx="14">
                  <c:v>0.85</c:v>
                </c:pt>
                <c:pt idx="15">
                  <c:v>0.85</c:v>
                </c:pt>
                <c:pt idx="16">
                  <c:v>0.85</c:v>
                </c:pt>
                <c:pt idx="17">
                  <c:v>0.85</c:v>
                </c:pt>
                <c:pt idx="18">
                  <c:v>0.85</c:v>
                </c:pt>
                <c:pt idx="19">
                  <c:v>0.85</c:v>
                </c:pt>
                <c:pt idx="20">
                  <c:v>0.85</c:v>
                </c:pt>
                <c:pt idx="21">
                  <c:v>0.85</c:v>
                </c:pt>
                <c:pt idx="22">
                  <c:v>0.85</c:v>
                </c:pt>
                <c:pt idx="23">
                  <c:v>0.85</c:v>
                </c:pt>
                <c:pt idx="24">
                  <c:v>0.85</c:v>
                </c:pt>
                <c:pt idx="25">
                  <c:v>0.85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5.7776133644122485E-2"/>
                  <c:y val="-9.3076343632379988E-2"/>
                </c:manualLayout>
              </c:layout>
              <c:tx>
                <c:rich>
                  <a:bodyPr/>
                  <a:lstStyle/>
                  <a:p>
                    <a:fld id="{0F8E72FE-F9DB-4653-9781-ADBF83C8B234}"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6.0816982783287099E-3"/>
                  <c:y val="-0.10926353382931565"/>
                </c:manualLayout>
              </c:layout>
              <c:tx>
                <c:rich>
                  <a:bodyPr/>
                  <a:lstStyle/>
                  <a:p>
                    <a:fld id="{F2F061E4-A85F-4DA5-A4EB-D6D389D613E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59</c:v>
                </c:pt>
                <c:pt idx="1">
                  <c:v>28</c:v>
                </c:pt>
                <c:pt idx="2">
                  <c:v>6</c:v>
                </c:pt>
                <c:pt idx="3">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0.84</c:v>
                </c:pt>
                <c:pt idx="1">
                  <c:v>0.85</c:v>
                </c:pt>
                <c:pt idx="2">
                  <c:v>0.87</c:v>
                </c:pt>
                <c:pt idx="3">
                  <c:v>0.87</c:v>
                </c:pt>
                <c:pt idx="4">
                  <c:v>0.91</c:v>
                </c:pt>
                <c:pt idx="5">
                  <c:v>0.92</c:v>
                </c:pt>
                <c:pt idx="6">
                  <c:v>0.92</c:v>
                </c:pt>
                <c:pt idx="7">
                  <c:v>0.92</c:v>
                </c:pt>
                <c:pt idx="8">
                  <c:v>0.92</c:v>
                </c:pt>
                <c:pt idx="9">
                  <c:v>0.93</c:v>
                </c:pt>
                <c:pt idx="10">
                  <c:v>0.93</c:v>
                </c:pt>
                <c:pt idx="11">
                  <c:v>0.93</c:v>
                </c:pt>
                <c:pt idx="12">
                  <c:v>0.94</c:v>
                </c:pt>
                <c:pt idx="13">
                  <c:v>0.94</c:v>
                </c:pt>
                <c:pt idx="14">
                  <c:v>0.94</c:v>
                </c:pt>
                <c:pt idx="15">
                  <c:v>0.95</c:v>
                </c:pt>
                <c:pt idx="16">
                  <c:v>0.95</c:v>
                </c:pt>
                <c:pt idx="17">
                  <c:v>0.95</c:v>
                </c:pt>
                <c:pt idx="18">
                  <c:v>0.95</c:v>
                </c:pt>
                <c:pt idx="19">
                  <c:v>0.96</c:v>
                </c:pt>
                <c:pt idx="20">
                  <c:v>0.96</c:v>
                </c:pt>
                <c:pt idx="21">
                  <c:v>0.96</c:v>
                </c:pt>
                <c:pt idx="22">
                  <c:v>0.96</c:v>
                </c:pt>
                <c:pt idx="23">
                  <c:v>0.97</c:v>
                </c:pt>
                <c:pt idx="24">
                  <c:v>0.97</c:v>
                </c:pt>
                <c:pt idx="25">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6.7565002296097729E-2"/>
                  <c:y val="-7.54302568578427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1.8054896927098232E-2"/>
                  <c:y val="-0.1056023596009798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41</c:v>
                </c:pt>
                <c:pt idx="1">
                  <c:v>29</c:v>
                </c:pt>
                <c:pt idx="2">
                  <c:v>13</c:v>
                </c:pt>
                <c:pt idx="3">
                  <c:v>9</c:v>
                </c:pt>
                <c:pt idx="4">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0.53</c:v>
                </c:pt>
                <c:pt idx="1">
                  <c:v>0.54</c:v>
                </c:pt>
                <c:pt idx="2">
                  <c:v>0.55000000000000004</c:v>
                </c:pt>
                <c:pt idx="3">
                  <c:v>0.56999999999999995</c:v>
                </c:pt>
                <c:pt idx="4">
                  <c:v>0.56999999999999995</c:v>
                </c:pt>
                <c:pt idx="5">
                  <c:v>0.6</c:v>
                </c:pt>
                <c:pt idx="6">
                  <c:v>0.6</c:v>
                </c:pt>
                <c:pt idx="7">
                  <c:v>0.61</c:v>
                </c:pt>
                <c:pt idx="8">
                  <c:v>0.63</c:v>
                </c:pt>
                <c:pt idx="9">
                  <c:v>0.66</c:v>
                </c:pt>
                <c:pt idx="10">
                  <c:v>0.67</c:v>
                </c:pt>
                <c:pt idx="11">
                  <c:v>0.67</c:v>
                </c:pt>
                <c:pt idx="12">
                  <c:v>0.69</c:v>
                </c:pt>
                <c:pt idx="13">
                  <c:v>0.69</c:v>
                </c:pt>
                <c:pt idx="14">
                  <c:v>0.69</c:v>
                </c:pt>
                <c:pt idx="15">
                  <c:v>0.71</c:v>
                </c:pt>
                <c:pt idx="16">
                  <c:v>0.74</c:v>
                </c:pt>
                <c:pt idx="17">
                  <c:v>0.75</c:v>
                </c:pt>
                <c:pt idx="18">
                  <c:v>0.76</c:v>
                </c:pt>
                <c:pt idx="19">
                  <c:v>0.79</c:v>
                </c:pt>
                <c:pt idx="20">
                  <c:v>0.83</c:v>
                </c:pt>
                <c:pt idx="21">
                  <c:v>0.83</c:v>
                </c:pt>
                <c:pt idx="22">
                  <c:v>0.83</c:v>
                </c:pt>
                <c:pt idx="23">
                  <c:v>0.83</c:v>
                </c:pt>
                <c:pt idx="24">
                  <c:v>0.84</c:v>
                </c:pt>
                <c:pt idx="25">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0.53</c:v>
                </c:pt>
                <c:pt idx="1">
                  <c:v>0.53</c:v>
                </c:pt>
                <c:pt idx="2">
                  <c:v>0.54</c:v>
                </c:pt>
                <c:pt idx="3">
                  <c:v>0.56000000000000005</c:v>
                </c:pt>
                <c:pt idx="4">
                  <c:v>0.56999999999999995</c:v>
                </c:pt>
                <c:pt idx="5">
                  <c:v>0.59</c:v>
                </c:pt>
                <c:pt idx="6">
                  <c:v>0.59</c:v>
                </c:pt>
                <c:pt idx="7">
                  <c:v>0.6</c:v>
                </c:pt>
                <c:pt idx="8">
                  <c:v>0.6</c:v>
                </c:pt>
                <c:pt idx="9">
                  <c:v>0.65</c:v>
                </c:pt>
                <c:pt idx="10">
                  <c:v>0.66</c:v>
                </c:pt>
                <c:pt idx="11">
                  <c:v>0.68</c:v>
                </c:pt>
                <c:pt idx="12">
                  <c:v>0.69</c:v>
                </c:pt>
                <c:pt idx="13">
                  <c:v>0.69</c:v>
                </c:pt>
                <c:pt idx="14">
                  <c:v>0.71</c:v>
                </c:pt>
                <c:pt idx="15">
                  <c:v>0.72</c:v>
                </c:pt>
                <c:pt idx="16">
                  <c:v>0.73</c:v>
                </c:pt>
                <c:pt idx="17">
                  <c:v>0.74</c:v>
                </c:pt>
                <c:pt idx="18">
                  <c:v>0.75</c:v>
                </c:pt>
                <c:pt idx="19">
                  <c:v>0.76</c:v>
                </c:pt>
                <c:pt idx="20">
                  <c:v>0.77</c:v>
                </c:pt>
                <c:pt idx="21">
                  <c:v>0.78</c:v>
                </c:pt>
                <c:pt idx="22">
                  <c:v>0.79</c:v>
                </c:pt>
                <c:pt idx="23">
                  <c:v>0.83</c:v>
                </c:pt>
                <c:pt idx="24">
                  <c:v>0.84</c:v>
                </c:pt>
                <c:pt idx="25">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051E-4CEB-8074-FB221398DB94}"/>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0.26</c:v>
                </c:pt>
                <c:pt idx="1">
                  <c:v>0.66</c:v>
                </c:pt>
                <c:pt idx="2">
                  <c:v>0.05</c:v>
                </c:pt>
                <c:pt idx="3">
                  <c:v>0</c:v>
                </c:pt>
                <c:pt idx="4">
                  <c:v>0.01</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051E-4CEB-8074-FB221398DB94}"/>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051E-4CEB-8074-FB221398DB94}"/>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44</c:v>
                </c:pt>
                <c:pt idx="1">
                  <c:v>80</c:v>
                </c:pt>
                <c:pt idx="2">
                  <c:v>14</c:v>
                </c:pt>
                <c:pt idx="3">
                  <c:v>2</c:v>
                </c:pt>
                <c:pt idx="4">
                  <c:v>4</c:v>
                </c:pt>
                <c:pt idx="5">
                  <c:v>4</c:v>
                </c:pt>
                <c:pt idx="6">
                  <c:v>3</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16</c:v>
                </c:pt>
                <c:pt idx="1">
                  <c:v>49</c:v>
                </c:pt>
                <c:pt idx="2">
                  <c:v>1</c:v>
                </c:pt>
                <c:pt idx="3">
                  <c:v>0</c:v>
                </c:pt>
                <c:pt idx="4">
                  <c:v>0</c:v>
                </c:pt>
                <c:pt idx="5">
                  <c:v>1</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EFB1-4959-AE43-128406DD4F1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6.1422729360088815E-2"/>
                  <c:y val="-9.0516308229411355E-2"/>
                </c:manualLayout>
              </c:layout>
              <c:tx>
                <c:rich>
                  <a:bodyPr/>
                  <a:lstStyle/>
                  <a:p>
                    <a:fld id="{5C8271A4-6A27-4D28-9313-0214FE1EE581}"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65</c:v>
                </c:pt>
                <c:pt idx="1">
                  <c:v>23</c:v>
                </c:pt>
                <c:pt idx="2">
                  <c:v>6</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5.8351592892084407E-2"/>
                  <c:y val="-7.9201769700734947E-2"/>
                </c:manualLayout>
              </c:layout>
              <c:tx>
                <c:rich>
                  <a:bodyPr/>
                  <a:lstStyle/>
                  <a:p>
                    <a:fld id="{D2030807-4BAF-4CD3-AAAC-0EBB1F8EE5E3}"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64</c:v>
                </c:pt>
                <c:pt idx="1">
                  <c:v>23</c:v>
                </c:pt>
                <c:pt idx="2">
                  <c:v>7</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232-4001-BC8F-59A0B841FC3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52</c:v>
                </c:pt>
                <c:pt idx="1">
                  <c:v>21</c:v>
                </c:pt>
                <c:pt idx="2">
                  <c:v>19</c:v>
                </c:pt>
                <c:pt idx="3">
                  <c:v>3</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1856-46B3-B680-7FB62B397313}"/>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228454587201782E-2"/>
                  <c:y val="-0.1056023596009799"/>
                </c:manualLayout>
              </c:layout>
              <c:tx>
                <c:rich>
                  <a:bodyPr/>
                  <a:lstStyle/>
                  <a:p>
                    <a:fld id="{12D36EE8-85C6-4DD6-AD61-DB39F8A58849}"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34</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008F-411B-A42C-7BFC3C5B5918}"/>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1497955276031142E-2"/>
                  <c:y val="-0.10560235960097991"/>
                </c:manualLayout>
              </c:layout>
              <c:tx>
                <c:rich>
                  <a:bodyPr/>
                  <a:lstStyle/>
                  <a:p>
                    <a:fld id="{0F272F4E-66EA-4004-9C61-E43D3B9C53F0}"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66</c:v>
                </c:pt>
                <c:pt idx="1">
                  <c:v>28</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AE5D-443A-B707-AD0EC1347A9F}"/>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2284545872017763E-2"/>
                  <c:y val="-0.10560235960097994"/>
                </c:manualLayout>
              </c:layout>
              <c:tx>
                <c:rich>
                  <a:bodyPr/>
                  <a:lstStyle/>
                  <a:p>
                    <a:fld id="{A22E32DA-3592-453A-B9CF-1F6D41AB9CAE}"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65</c:v>
                </c:pt>
                <c:pt idx="1">
                  <c:v>28</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BFCF-445A-872D-F8B742A6319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2284545872017763E-2"/>
                  <c:y val="-0.10183084675808775"/>
                </c:manualLayout>
              </c:layout>
              <c:tx>
                <c:rich>
                  <a:bodyPr/>
                  <a:lstStyle/>
                  <a:p>
                    <a:fld id="{FAC01301-9715-49A8-8213-5DE5CE88847C}"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31</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23D-441A-A8DE-C347BBAF2CD7}"/>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0D3E5768-F83C-44CA-8151-8B80C668058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4DFD7A40-81AF-49FD-8B7F-944FB8B472A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AAF0AED1-5A4E-425E-9B74-F17346C7956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GB">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7DBE4CAB-B712-4E29-A0F9-DA9CDEA4923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A613D3E2-7728-4361-ABEB-7F1B54970DC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C5EB0D1C-2825-40DA-A169-431E1B372D3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66C9B21B-64D1-4DA2-BCA5-FE3700A2FA1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123E9AB5-20B8-44BB-AB0B-0ABA8ECCC2B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 ~</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0.87</c:v>
                </c:pt>
                <c:pt idx="3">
                  <c:v>0</c:v>
                </c:pt>
                <c:pt idx="4">
                  <c:v>0.88</c:v>
                </c:pt>
                <c:pt idx="5">
                  <c:v>0.87</c:v>
                </c:pt>
                <c:pt idx="6">
                  <c:v>0.83</c:v>
                </c:pt>
                <c:pt idx="7">
                  <c:v>0</c:v>
                </c:pt>
                <c:pt idx="8">
                  <c:v>0.71</c:v>
                </c:pt>
                <c:pt idx="9">
                  <c:v>0</c:v>
                </c:pt>
                <c:pt idx="11">
                  <c:v>0.87</c:v>
                </c:pt>
                <c:pt idx="12">
                  <c:v>0.74</c:v>
                </c:pt>
                <c:pt idx="13">
                  <c:v>0.73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FF7CE44C-9D61-41FA-A138-0B2433924B5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DDC5FB66-70EA-42D8-843A-389D158D09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B7B8C9ED-6BC4-47CE-999B-981EE090E1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96BAA386-C67F-4790-8241-6071B28B83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865CF145-DBF7-4C3E-B33C-E898F03DF7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B53CDD36-FD8B-4753-B93B-4A18D49AEF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FEA4C662-8158-4FC2-B659-413C844F44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2618C659-FFE6-4A83-B520-2BD1704199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B8255903-9DEC-4387-A9E0-4A5EC9C1D6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0.13</c:v>
                </c:pt>
                <c:pt idx="2">
                  <c:v>1</c:v>
                </c:pt>
                <c:pt idx="3">
                  <c:v>1</c:v>
                </c:pt>
                <c:pt idx="4">
                  <c:v>0.12</c:v>
                </c:pt>
                <c:pt idx="5">
                  <c:v>0.13</c:v>
                </c:pt>
                <c:pt idx="6">
                  <c:v>0.17000000000000004</c:v>
                </c:pt>
                <c:pt idx="7">
                  <c:v>1</c:v>
                </c:pt>
                <c:pt idx="8">
                  <c:v>0.29000000000000004</c:v>
                </c:pt>
                <c:pt idx="9">
                  <c:v>1</c:v>
                </c:pt>
                <c:pt idx="10">
                  <c:v>1</c:v>
                </c:pt>
                <c:pt idx="11">
                  <c:v>0.13</c:v>
                </c:pt>
                <c:pt idx="12">
                  <c:v>0.26</c:v>
                </c:pt>
                <c:pt idx="13">
                  <c:v>0.27</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87%</c:v>
                  </c:pt>
                  <c:pt idx="4">
                    <c:v>88%</c:v>
                  </c:pt>
                  <c:pt idx="5">
                    <c:v>87%</c:v>
                  </c:pt>
                  <c:pt idx="6">
                    <c:v>83%</c:v>
                  </c:pt>
                  <c:pt idx="8">
                    <c:v>71%</c:v>
                  </c:pt>
                  <c:pt idx="11">
                    <c:v>87%</c:v>
                  </c:pt>
                  <c:pt idx="12">
                    <c:v>74%</c:v>
                  </c:pt>
                  <c:pt idx="13">
                    <c:v>73%</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8438A7EF-4632-42FF-B62C-2E4F166DED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3941C30A-B11A-4B9E-88E2-124A75EA2F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97569DF3-7291-4A7F-9069-9D3F3E81CB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5F71A4F8-4B6D-499C-B9E2-7ABD3D90E9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780AE36B-84C2-4753-B713-86DBFEFCF7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729D5E4D-50AD-4E37-A719-24FA65ABAD2B}"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F2BF7D87-9AB0-45D3-8290-054982C60E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50E30F56-D5AA-4329-B300-F67BE06FCE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BBF3B930-DC73-4F75-9DA7-53EC4BBB49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9132328D-0C61-4A53-A71F-880F088E32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6AF83F93-5876-4D26-A00A-B6293117F5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C5CF535B-7169-42FC-A0A5-80010C8AB9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5EF9F718-C328-4AE6-A8CF-C67E84F800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69DEA9CC-C9CE-4CA8-9FDC-F260697C7E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0B49EAC1-7906-41AF-9914-5C688F2E3B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0.88</c:v>
                </c:pt>
                <c:pt idx="2">
                  <c:v>0.77</c:v>
                </c:pt>
                <c:pt idx="3">
                  <c:v>0.86</c:v>
                </c:pt>
                <c:pt idx="4">
                  <c:v>0.92</c:v>
                </c:pt>
                <c:pt idx="5">
                  <c:v>0.81</c:v>
                </c:pt>
                <c:pt idx="7">
                  <c:v>0</c:v>
                </c:pt>
                <c:pt idx="8">
                  <c:v>0.84</c:v>
                </c:pt>
                <c:pt idx="9">
                  <c:v>0.8</c:v>
                </c:pt>
                <c:pt idx="10">
                  <c:v>0.85</c:v>
                </c:pt>
                <c:pt idx="11">
                  <c:v>0.87</c:v>
                </c:pt>
                <c:pt idx="12">
                  <c:v>0.9</c:v>
                </c:pt>
                <c:pt idx="13">
                  <c:v>0.91</c:v>
                </c:pt>
                <c:pt idx="14">
                  <c:v>0.94</c:v>
                </c:pt>
                <c:pt idx="15">
                  <c:v>0.92</c:v>
                </c:pt>
                <c:pt idx="16">
                  <c:v>0.75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21B33BC7-BEFD-4769-985B-8961F67142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9EAB2339-BF89-4D0D-9C1E-6F63AB5B41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33DEF9B-AA49-4D0B-B624-1FE1FBF5C8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BBE0552D-72D3-4974-B59B-59EB63DD09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365623A0-A4CA-40C0-8A76-5129F32C12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C59C1511-FA9C-4983-863E-171683692E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1E8CF4BC-A043-441F-9A99-F0D899C781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CEF91B9F-EEF1-499D-A14E-4F006AD529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BC0B754B-C42A-438F-B21F-EFEB5581B5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1259F91D-ABE5-46CA-900C-F7F67F4244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62B4CEC4-4901-47AB-A270-F102948743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35E54BDF-5B4D-4AEB-A6E3-BF09C6B85D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AF160673-1630-4EEA-9C77-8D893FA3AB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68AAFD55-837F-49EC-85FC-3F1B38F1C8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0.12</c:v>
                </c:pt>
                <c:pt idx="2">
                  <c:v>0.22999999999999998</c:v>
                </c:pt>
                <c:pt idx="3">
                  <c:v>0.14000000000000001</c:v>
                </c:pt>
                <c:pt idx="4">
                  <c:v>7.999999999999996E-2</c:v>
                </c:pt>
                <c:pt idx="5">
                  <c:v>0.18999999999999995</c:v>
                </c:pt>
                <c:pt idx="6">
                  <c:v>1</c:v>
                </c:pt>
                <c:pt idx="7">
                  <c:v>1</c:v>
                </c:pt>
                <c:pt idx="8">
                  <c:v>0.16000000000000003</c:v>
                </c:pt>
                <c:pt idx="9">
                  <c:v>0.19999999999999996</c:v>
                </c:pt>
                <c:pt idx="10">
                  <c:v>0.15000000000000002</c:v>
                </c:pt>
                <c:pt idx="11">
                  <c:v>0.13</c:v>
                </c:pt>
                <c:pt idx="12">
                  <c:v>9.9999999999999978E-2</c:v>
                </c:pt>
                <c:pt idx="13">
                  <c:v>8.9999999999999969E-2</c:v>
                </c:pt>
                <c:pt idx="14">
                  <c:v>6.0000000000000053E-2</c:v>
                </c:pt>
                <c:pt idx="15">
                  <c:v>7.999999999999996E-2</c:v>
                </c:pt>
                <c:pt idx="16">
                  <c:v>0.25</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88%</c:v>
                  </c:pt>
                  <c:pt idx="2">
                    <c:v>77%</c:v>
                  </c:pt>
                  <c:pt idx="3">
                    <c:v>86%</c:v>
                  </c:pt>
                  <c:pt idx="4">
                    <c:v>92%</c:v>
                  </c:pt>
                  <c:pt idx="5">
                    <c:v>81%</c:v>
                  </c:pt>
                  <c:pt idx="8">
                    <c:v>84%</c:v>
                  </c:pt>
                  <c:pt idx="9">
                    <c:v>80%</c:v>
                  </c:pt>
                  <c:pt idx="10">
                    <c:v>85%</c:v>
                  </c:pt>
                  <c:pt idx="11">
                    <c:v>87%</c:v>
                  </c:pt>
                  <c:pt idx="12">
                    <c:v>90%</c:v>
                  </c:pt>
                  <c:pt idx="13">
                    <c:v>91%</c:v>
                  </c:pt>
                  <c:pt idx="14">
                    <c:v>94%</c:v>
                  </c:pt>
                  <c:pt idx="15">
                    <c:v>92%</c:v>
                  </c:pt>
                  <c:pt idx="16">
                    <c:v>75%</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B0A5EE01-472D-4506-A691-2AF8DEB7BC5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71C198D1-62CC-42C1-AEA7-EAA1E907023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09EC3AE3-CD5B-4B91-8C4D-384ED9069ED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66802CFD-8780-4F97-B705-55886A3AFF53}"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613CF86E-C22B-4B24-BDC4-F97515AE3E52}"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45847ADB-BF75-453D-A7A4-F814BC7EBEB6}"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258FC3F3-8C35-48E4-A20C-91C2D853CE7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0.87</c:v>
                </c:pt>
                <c:pt idx="3">
                  <c:v>0</c:v>
                </c:pt>
                <c:pt idx="5">
                  <c:v>0.85</c:v>
                </c:pt>
                <c:pt idx="6">
                  <c:v>0.86</c:v>
                </c:pt>
                <c:pt idx="7">
                  <c:v>0.85</c:v>
                </c:pt>
                <c:pt idx="8">
                  <c:v>0.87</c:v>
                </c:pt>
                <c:pt idx="9">
                  <c:v>0.88</c:v>
                </c:pt>
                <c:pt idx="13">
                  <c:v>0.85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6104A1A8-0A5B-4AD3-BBBC-8EE08DC0503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29E7C477-971B-4515-AB10-58FCCF8C39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CDB44F58-8ABD-4E0C-98C1-C045B0B1DD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659F9DE9-EAA7-46BD-9032-4FB2CF5772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149A0436-CC8B-4FF5-91B3-9C35CADA3A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9C753595-D3C6-4D3A-A353-C7767BEF56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95B66C8C-BAAA-417E-9EDD-00D07A78DB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0.13</c:v>
                </c:pt>
                <c:pt idx="2">
                  <c:v>1</c:v>
                </c:pt>
                <c:pt idx="3">
                  <c:v>1</c:v>
                </c:pt>
                <c:pt idx="4">
                  <c:v>1</c:v>
                </c:pt>
                <c:pt idx="5">
                  <c:v>0.15000000000000002</c:v>
                </c:pt>
                <c:pt idx="6">
                  <c:v>0.14000000000000001</c:v>
                </c:pt>
                <c:pt idx="7">
                  <c:v>0.15000000000000002</c:v>
                </c:pt>
                <c:pt idx="8">
                  <c:v>0.13</c:v>
                </c:pt>
                <c:pt idx="9">
                  <c:v>0.12</c:v>
                </c:pt>
                <c:pt idx="10">
                  <c:v>1</c:v>
                </c:pt>
                <c:pt idx="11">
                  <c:v>1</c:v>
                </c:pt>
                <c:pt idx="12">
                  <c:v>1</c:v>
                </c:pt>
                <c:pt idx="13">
                  <c:v>0.15000000000000002</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87%</c:v>
                  </c:pt>
                  <c:pt idx="5">
                    <c:v>85%</c:v>
                  </c:pt>
                  <c:pt idx="6">
                    <c:v>86%</c:v>
                  </c:pt>
                  <c:pt idx="7">
                    <c:v>85%</c:v>
                  </c:pt>
                  <c:pt idx="8">
                    <c:v>87%</c:v>
                  </c:pt>
                  <c:pt idx="9">
                    <c:v>88%</c:v>
                  </c:pt>
                  <c:pt idx="13">
                    <c:v>85%</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E2460130-CA3B-4E2C-ABC3-9014B056E4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541EA151-E7E7-4685-852A-834B9DD0AA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CCF61411-1CE7-4312-8240-3E560A1137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734A4E8A-6BDD-4ED2-B094-EF717731E9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95792D33-8CE0-4512-A386-E6A05CD061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65C1925B-1932-4890-8173-30149CEA66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577218C1-8413-45F5-A5B6-6E54CC1654BE}"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2409A75F-9A27-40AE-927D-72C21E84C4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E66FE535-73ED-4891-AE62-257043781D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19768E0A-EC1B-4F85-9772-B6D9BDDDEA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8C9A8925-A9E8-42CA-A575-A4F73C1ADE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925625AC-FF80-4A11-BFC5-8CCA72A072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8999F888-3DA7-456A-BD0B-730AD2F2DF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E67EFF25-635D-4821-9A56-9637E8F6A0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EF1E141E-5B67-4EE9-8D96-7F02C0F975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8DA51AD4-3A71-4120-821B-4378B524EE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325B0E34-0A13-4EDB-A446-5BDE638858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0.83</c:v>
                </c:pt>
                <c:pt idx="2">
                  <c:v>0.9</c:v>
                </c:pt>
                <c:pt idx="3">
                  <c:v>0.93</c:v>
                </c:pt>
                <c:pt idx="4">
                  <c:v>0.91</c:v>
                </c:pt>
                <c:pt idx="5">
                  <c:v>0.94</c:v>
                </c:pt>
                <c:pt idx="6">
                  <c:v>0.9</c:v>
                </c:pt>
                <c:pt idx="7">
                  <c:v>0.91</c:v>
                </c:pt>
                <c:pt idx="8">
                  <c:v>0.9</c:v>
                </c:pt>
                <c:pt idx="9">
                  <c:v>0.88</c:v>
                </c:pt>
                <c:pt idx="10">
                  <c:v>0.84</c:v>
                </c:pt>
                <c:pt idx="11">
                  <c:v>0.77</c:v>
                </c:pt>
                <c:pt idx="12">
                  <c:v>0.9</c:v>
                </c:pt>
                <c:pt idx="13">
                  <c:v>0.8</c:v>
                </c:pt>
                <c:pt idx="14">
                  <c:v>0.84</c:v>
                </c:pt>
                <c:pt idx="15">
                  <c:v>0.88</c:v>
                </c:pt>
                <c:pt idx="16">
                  <c:v>0.85</c:v>
                </c:pt>
                <c:pt idx="17">
                  <c:v>0.87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4F5888FC-8293-4E06-BC0D-82D54D1164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81BB63F2-ABFB-465E-BCAA-00F6E8F3E4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3568A21E-16EC-4AE8-8F1A-98A4353729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F1337752-0B84-4EE9-840E-0AA62A0F92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7A9916F6-063F-41AE-9E51-8F7ABAE943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35ED997B-9B6A-4C5D-A843-3A3F2BB9F8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9C83AD24-DAA4-47EF-B4CA-39C1F54AEC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D1330FC7-5C35-4AC3-B980-4A4C64E411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D2E77E54-7C0E-458E-840B-8084164063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6EDD85F8-BEC3-4E38-94AA-828B0978C3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4964956D-8A8A-486D-9E1F-A32F02F4BA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DF2139E5-0CE2-4D61-8F28-9DE6637A04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5F967F08-DAF4-4EEE-85A7-896DD155CC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6E6CFEDF-00B4-41A7-8005-1A0086E51E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C044C4DE-9CDB-4472-B725-4A6A7BB8FA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CD26D243-8D99-4535-8051-7B36BFA6E1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18CFC31C-182B-4D57-9AB8-13C9ED3B87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0.17000000000000004</c:v>
                </c:pt>
                <c:pt idx="2">
                  <c:v>9.9999999999999978E-2</c:v>
                </c:pt>
                <c:pt idx="3">
                  <c:v>6.9999999999999951E-2</c:v>
                </c:pt>
                <c:pt idx="4">
                  <c:v>8.9999999999999969E-2</c:v>
                </c:pt>
                <c:pt idx="5">
                  <c:v>6.0000000000000053E-2</c:v>
                </c:pt>
                <c:pt idx="6">
                  <c:v>9.9999999999999978E-2</c:v>
                </c:pt>
                <c:pt idx="7">
                  <c:v>8.9999999999999969E-2</c:v>
                </c:pt>
                <c:pt idx="8">
                  <c:v>9.9999999999999978E-2</c:v>
                </c:pt>
                <c:pt idx="9">
                  <c:v>0.12</c:v>
                </c:pt>
                <c:pt idx="10">
                  <c:v>0.16000000000000003</c:v>
                </c:pt>
                <c:pt idx="11">
                  <c:v>0.22999999999999998</c:v>
                </c:pt>
                <c:pt idx="12">
                  <c:v>9.9999999999999978E-2</c:v>
                </c:pt>
                <c:pt idx="13">
                  <c:v>0.19999999999999996</c:v>
                </c:pt>
                <c:pt idx="14">
                  <c:v>0.16000000000000003</c:v>
                </c:pt>
                <c:pt idx="15">
                  <c:v>0.12</c:v>
                </c:pt>
                <c:pt idx="16">
                  <c:v>0.15000000000000002</c:v>
                </c:pt>
                <c:pt idx="17">
                  <c:v>0.13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83%</c:v>
                  </c:pt>
                  <c:pt idx="2">
                    <c:v>90%</c:v>
                  </c:pt>
                  <c:pt idx="3">
                    <c:v>93%</c:v>
                  </c:pt>
                  <c:pt idx="4">
                    <c:v>91%</c:v>
                  </c:pt>
                  <c:pt idx="5">
                    <c:v>94%</c:v>
                  </c:pt>
                  <c:pt idx="6">
                    <c:v>90%</c:v>
                  </c:pt>
                  <c:pt idx="7">
                    <c:v>91%</c:v>
                  </c:pt>
                  <c:pt idx="8">
                    <c:v>90%</c:v>
                  </c:pt>
                  <c:pt idx="9">
                    <c:v>88%</c:v>
                  </c:pt>
                  <c:pt idx="10">
                    <c:v>84%</c:v>
                  </c:pt>
                  <c:pt idx="11">
                    <c:v>77%</c:v>
                  </c:pt>
                  <c:pt idx="12">
                    <c:v>90%</c:v>
                  </c:pt>
                  <c:pt idx="13">
                    <c:v>80%</c:v>
                  </c:pt>
                  <c:pt idx="14">
                    <c:v>84%</c:v>
                  </c:pt>
                  <c:pt idx="15">
                    <c:v>88%</c:v>
                  </c:pt>
                  <c:pt idx="16">
                    <c:v>85%</c:v>
                  </c:pt>
                  <c:pt idx="17">
                    <c:v>87%</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C0DC8819-27CF-4C8E-B44F-F4E2C209446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37826A66-F8CA-4CC5-8FC6-56C60F8482E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2D526A89-D05A-48E9-8B4C-49A20FA00BB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661FAB6D-5924-4C88-8E2B-D05A8E0A711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368671C2-FFDA-4EBE-983E-8CE5C015AC1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4C342DFB-E676-4E8D-AFA9-6BA3506925D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9F6AAFC4-FEE1-4B0A-AC40-218DF8EDF560}"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8FC543D6-D55A-44B8-9D88-1DBB4278B73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B706667C-70B1-4A8A-99F2-4A0258489E3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EB3B097C-9CC3-4AC7-B02C-3F04F198BD9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0.87</c:v>
                </c:pt>
                <c:pt idx="3">
                  <c:v>0</c:v>
                </c:pt>
                <c:pt idx="4" formatCode="0%">
                  <c:v>0.86</c:v>
                </c:pt>
                <c:pt idx="5" formatCode="0%">
                  <c:v>0.8</c:v>
                </c:pt>
                <c:pt idx="6" formatCode="0%">
                  <c:v>0.89</c:v>
                </c:pt>
                <c:pt idx="7" formatCode="0%">
                  <c:v>0.83</c:v>
                </c:pt>
                <c:pt idx="8" formatCode="0%">
                  <c:v>0.87</c:v>
                </c:pt>
                <c:pt idx="9" formatCode="0%">
                  <c:v>0.86</c:v>
                </c:pt>
                <c:pt idx="10" formatCode="0%">
                  <c:v>0.87</c:v>
                </c:pt>
                <c:pt idx="11" formatCode="0%">
                  <c:v>0.82</c:v>
                </c:pt>
                <c:pt idx="12" formatCode="0%">
                  <c:v>0.72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669D325B-370F-42C1-98D4-3E3882410F1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F4487144-1FF2-4268-9DA5-E58270E179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3C121B2C-3CB7-4E8D-A8DC-044CD1B7BB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57E44E2B-5379-4B25-808A-5D05A7A557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5E73C138-832A-4030-A8B4-313C535BAE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C0EF3858-5E0A-4FC5-B03C-8924A02FCC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00DF0C84-0622-47A4-AFD2-0F02ACA4F3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92C7C03A-75FC-4F5E-A00E-C86CA51822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12C42229-6EB4-4679-AE2D-EE385E9544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E441AFE4-83C1-47DB-905E-16D14637AB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0.14000000000000001</c:v>
                </c:pt>
                <c:pt idx="5">
                  <c:v>0.19999999999999996</c:v>
                </c:pt>
                <c:pt idx="6">
                  <c:v>0.10999999999999999</c:v>
                </c:pt>
                <c:pt idx="7">
                  <c:v>0.17000000000000004</c:v>
                </c:pt>
                <c:pt idx="8">
                  <c:v>0.13</c:v>
                </c:pt>
                <c:pt idx="9">
                  <c:v>0.14000000000000001</c:v>
                </c:pt>
                <c:pt idx="10">
                  <c:v>0.13</c:v>
                </c:pt>
                <c:pt idx="11">
                  <c:v>0.18000000000000005</c:v>
                </c:pt>
                <c:pt idx="12">
                  <c:v>0.28000000000000003</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87%</c:v>
                  </c:pt>
                  <c:pt idx="4">
                    <c:v>86%</c:v>
                  </c:pt>
                  <c:pt idx="5">
                    <c:v>80%</c:v>
                  </c:pt>
                  <c:pt idx="6">
                    <c:v>89%</c:v>
                  </c:pt>
                  <c:pt idx="7">
                    <c:v>83%</c:v>
                  </c:pt>
                  <c:pt idx="8">
                    <c:v>87%</c:v>
                  </c:pt>
                  <c:pt idx="9">
                    <c:v>86%</c:v>
                  </c:pt>
                  <c:pt idx="10">
                    <c:v>87%</c:v>
                  </c:pt>
                  <c:pt idx="11">
                    <c:v>82%</c:v>
                  </c:pt>
                  <c:pt idx="12">
                    <c:v>72%</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F4A32D1B-6F9D-4FDA-A45E-C05311198D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D7B7240E-CE19-4F56-98B8-50EA003916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541828B7-01BB-4111-A627-05B040E91E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DA6127A5-6289-4948-BC1B-C27B0AA604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55AF46DF-35C4-4530-A840-5CA00E6E83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E05680E8-0091-4F36-ADEC-053F504631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47776CF2-CB58-4CE7-9996-42D62B5125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0.88</c:v>
                </c:pt>
                <c:pt idx="2">
                  <c:v>0.85</c:v>
                </c:pt>
                <c:pt idx="3">
                  <c:v>0.82</c:v>
                </c:pt>
                <c:pt idx="4">
                  <c:v>0.9</c:v>
                </c:pt>
                <c:pt idx="5">
                  <c:v>0.82</c:v>
                </c:pt>
                <c:pt idx="6">
                  <c:v>0.75</c:v>
                </c:pt>
                <c:pt idx="7" formatCode="0%;;">
                  <c:v>0</c:v>
                </c:pt>
                <c:pt idx="8" formatCode="0%;;">
                  <c:v>0</c:v>
                </c:pt>
                <c:pt idx="9" formatCode="0%;;">
                  <c:v>0.87</c:v>
                </c:pt>
                <c:pt idx="10" formatCode="0%;;">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D10EBE92-6338-48B9-8B66-9812009825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DEE17376-937A-4035-BA67-60F294CEE6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0A402321-03CB-40DC-A200-D5082596EE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4525F2AF-B5CC-4D87-884B-00064DF8C8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5143AC11-B25F-4D09-AB58-82644A34A1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7FE2B747-A40D-4C8E-8550-5E4F37D7E0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40DAD319-41C9-4A43-8432-B7E99634F9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166FC0A8-FC98-4BEF-A857-1CE95E4C43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0.15000000000000002</c:v>
                </c:pt>
                <c:pt idx="3">
                  <c:v>0.18000000000000005</c:v>
                </c:pt>
                <c:pt idx="4">
                  <c:v>9.9999999999999978E-2</c:v>
                </c:pt>
                <c:pt idx="5">
                  <c:v>0.18000000000000005</c:v>
                </c:pt>
                <c:pt idx="6">
                  <c:v>0.25</c:v>
                </c:pt>
                <c:pt idx="8">
                  <c:v>1</c:v>
                </c:pt>
                <c:pt idx="9">
                  <c:v>0.13</c:v>
                </c:pt>
                <c:pt idx="10">
                  <c:v>0.13</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88%</c:v>
                  </c:pt>
                  <c:pt idx="2">
                    <c:v>85%</c:v>
                  </c:pt>
                  <c:pt idx="3">
                    <c:v>82%</c:v>
                  </c:pt>
                  <c:pt idx="4">
                    <c:v>90%</c:v>
                  </c:pt>
                  <c:pt idx="5">
                    <c:v>82%</c:v>
                  </c:pt>
                  <c:pt idx="6">
                    <c:v>75%</c:v>
                  </c:pt>
                  <c:pt idx="9">
                    <c:v>87%</c:v>
                  </c:pt>
                  <c:pt idx="10">
                    <c:v>87%</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6.1422729360088813E-3"/>
                  <c:y val="-1.1314538528676416E-2"/>
                </c:manualLayout>
              </c:layout>
              <c:tx>
                <c:rich>
                  <a:bodyPr/>
                  <a:lstStyle/>
                  <a:p>
                    <a:pPr>
                      <a:defRPr sz="1200" b="1">
                        <a:solidFill>
                          <a:schemeClr val="bg2"/>
                        </a:solidFill>
                      </a:defRPr>
                    </a:pPr>
                    <a:fld id="{DEDDE064-2A21-4F0A-A31E-3DC48844A976}"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3.4430583489328528E-3"/>
                  <c:y val="-1.8857564214460693E-2"/>
                </c:manualLayout>
              </c:layout>
              <c:tx>
                <c:rich>
                  <a:bodyPr/>
                  <a:lstStyle/>
                  <a:p>
                    <a:pPr>
                      <a:defRPr sz="1200" b="1">
                        <a:solidFill>
                          <a:schemeClr val="bg2"/>
                        </a:solidFill>
                      </a:defRPr>
                    </a:pPr>
                    <a:fld id="{EECF4734-1817-43F6-AE13-655012E82FD2}" type="VALUE">
                      <a:rPr lang="en-US" dirty="0">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28</c:v>
                </c:pt>
                <c:pt idx="2">
                  <c:v>24</c:v>
                </c:pt>
                <c:pt idx="3">
                  <c:v>14</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01F-47A8-9872-D5C9A29E447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36</c:v>
                </c:pt>
                <c:pt idx="1">
                  <c:v>37</c:v>
                </c:pt>
                <c:pt idx="2">
                  <c:v>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0.56999999999999995</c:v>
                </c:pt>
                <c:pt idx="1">
                  <c:v>0.57999999999999996</c:v>
                </c:pt>
                <c:pt idx="2">
                  <c:v>0.62</c:v>
                </c:pt>
                <c:pt idx="3">
                  <c:v>0.64</c:v>
                </c:pt>
                <c:pt idx="4">
                  <c:v>0.68</c:v>
                </c:pt>
                <c:pt idx="5">
                  <c:v>0.69</c:v>
                </c:pt>
                <c:pt idx="6">
                  <c:v>0.69</c:v>
                </c:pt>
                <c:pt idx="7">
                  <c:v>0.7</c:v>
                </c:pt>
                <c:pt idx="8">
                  <c:v>0.71</c:v>
                </c:pt>
                <c:pt idx="9">
                  <c:v>0.71</c:v>
                </c:pt>
                <c:pt idx="10">
                  <c:v>0.72</c:v>
                </c:pt>
                <c:pt idx="11">
                  <c:v>0.72</c:v>
                </c:pt>
                <c:pt idx="12">
                  <c:v>0.73</c:v>
                </c:pt>
                <c:pt idx="13">
                  <c:v>0.73</c:v>
                </c:pt>
                <c:pt idx="14">
                  <c:v>0.73</c:v>
                </c:pt>
                <c:pt idx="15">
                  <c:v>0.74</c:v>
                </c:pt>
                <c:pt idx="16">
                  <c:v>0.75</c:v>
                </c:pt>
                <c:pt idx="17">
                  <c:v>0.76</c:v>
                </c:pt>
                <c:pt idx="18">
                  <c:v>0.78</c:v>
                </c:pt>
                <c:pt idx="19">
                  <c:v>0.8</c:v>
                </c:pt>
                <c:pt idx="20">
                  <c:v>0.8</c:v>
                </c:pt>
                <c:pt idx="21">
                  <c:v>0.8</c:v>
                </c:pt>
                <c:pt idx="22">
                  <c:v>0.81</c:v>
                </c:pt>
                <c:pt idx="23">
                  <c:v>0.81</c:v>
                </c:pt>
                <c:pt idx="24">
                  <c:v>0.81</c:v>
                </c:pt>
                <c:pt idx="25">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pt idx="25">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7.0000000000000007E-2</c:v>
                </c:pt>
                <c:pt idx="1">
                  <c:v>0.79</c:v>
                </c:pt>
                <c:pt idx="2">
                  <c:v>0.52</c:v>
                </c:pt>
                <c:pt idx="3">
                  <c:v>0.22</c:v>
                </c:pt>
                <c:pt idx="4">
                  <c:v>0.04</c:v>
                </c:pt>
                <c:pt idx="5">
                  <c:v>0.25</c:v>
                </c:pt>
                <c:pt idx="6">
                  <c:v>0.01</c:v>
                </c:pt>
                <c:pt idx="7">
                  <c:v>0.02</c:v>
                </c:pt>
                <c:pt idx="8">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13</c:v>
                </c:pt>
                <c:pt idx="1">
                  <c:v>88</c:v>
                </c:pt>
                <c:pt idx="2">
                  <c:v>68</c:v>
                </c:pt>
                <c:pt idx="3">
                  <c:v>33</c:v>
                </c:pt>
                <c:pt idx="4">
                  <c:v>8</c:v>
                </c:pt>
                <c:pt idx="5">
                  <c:v>38</c:v>
                </c:pt>
                <c:pt idx="6">
                  <c:v>3</c:v>
                </c:pt>
                <c:pt idx="7">
                  <c:v>3</c:v>
                </c:pt>
                <c:pt idx="8">
                  <c:v>16</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71</c:v>
                </c:pt>
                <c:pt idx="2">
                  <c:v>42</c:v>
                </c:pt>
                <c:pt idx="3">
                  <c:v>16</c:v>
                </c:pt>
                <c:pt idx="4">
                  <c:v>1</c:v>
                </c:pt>
                <c:pt idx="5">
                  <c:v>7</c:v>
                </c:pt>
                <c:pt idx="6">
                  <c:v>0</c:v>
                </c:pt>
                <c:pt idx="7">
                  <c:v>1</c:v>
                </c:pt>
                <c:pt idx="8">
                  <c:v>2</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6.7565002296097701E-2"/>
                  <c:y val="-8.6744795386519191E-2"/>
                </c:manualLayout>
              </c:layout>
              <c:tx>
                <c:rich>
                  <a:bodyPr/>
                  <a:lstStyle/>
                  <a:p>
                    <a:fld id="{3683B603-3905-4B4E-BA18-ED8B57D4AAE4}"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39</c:v>
                </c:pt>
                <c:pt idx="2">
                  <c:v>9</c:v>
                </c:pt>
                <c:pt idx="3">
                  <c:v>4</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0.72</c:v>
                </c:pt>
                <c:pt idx="1">
                  <c:v>0.74</c:v>
                </c:pt>
                <c:pt idx="2">
                  <c:v>0.74</c:v>
                </c:pt>
                <c:pt idx="3">
                  <c:v>0.76</c:v>
                </c:pt>
                <c:pt idx="4">
                  <c:v>0.82</c:v>
                </c:pt>
                <c:pt idx="5">
                  <c:v>0.82</c:v>
                </c:pt>
                <c:pt idx="6">
                  <c:v>0.83</c:v>
                </c:pt>
                <c:pt idx="7">
                  <c:v>0.84</c:v>
                </c:pt>
                <c:pt idx="8">
                  <c:v>0.84</c:v>
                </c:pt>
                <c:pt idx="9">
                  <c:v>0.84</c:v>
                </c:pt>
                <c:pt idx="10">
                  <c:v>0.85</c:v>
                </c:pt>
                <c:pt idx="11">
                  <c:v>0.85</c:v>
                </c:pt>
                <c:pt idx="12">
                  <c:v>0.86</c:v>
                </c:pt>
                <c:pt idx="13">
                  <c:v>0.88</c:v>
                </c:pt>
                <c:pt idx="14">
                  <c:v>0.88</c:v>
                </c:pt>
                <c:pt idx="15">
                  <c:v>0.89</c:v>
                </c:pt>
                <c:pt idx="16">
                  <c:v>0.9</c:v>
                </c:pt>
                <c:pt idx="17">
                  <c:v>0.9</c:v>
                </c:pt>
                <c:pt idx="18">
                  <c:v>0.9</c:v>
                </c:pt>
                <c:pt idx="19">
                  <c:v>0.9</c:v>
                </c:pt>
                <c:pt idx="20">
                  <c:v>0.9</c:v>
                </c:pt>
                <c:pt idx="21">
                  <c:v>0.9</c:v>
                </c:pt>
                <c:pt idx="22">
                  <c:v>0.92</c:v>
                </c:pt>
                <c:pt idx="23">
                  <c:v>0.92</c:v>
                </c:pt>
                <c:pt idx="24">
                  <c:v>0.92</c:v>
                </c:pt>
                <c:pt idx="25">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pt idx="16">
                  <c:v>0.86</c:v>
                </c:pt>
                <c:pt idx="17">
                  <c:v>0.86</c:v>
                </c:pt>
                <c:pt idx="18">
                  <c:v>0.86</c:v>
                </c:pt>
                <c:pt idx="19">
                  <c:v>0.86</c:v>
                </c:pt>
                <c:pt idx="20">
                  <c:v>0.86</c:v>
                </c:pt>
                <c:pt idx="21">
                  <c:v>0.86</c:v>
                </c:pt>
                <c:pt idx="22">
                  <c:v>0.86</c:v>
                </c:pt>
                <c:pt idx="23">
                  <c:v>0.86</c:v>
                </c:pt>
                <c:pt idx="24">
                  <c:v>0.86</c:v>
                </c:pt>
                <c:pt idx="25">
                  <c:v>0.86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6.7565002296097729E-2"/>
                  <c:y val="-8.2973282543627055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4430583489327964E-3"/>
                  <c:y val="-3.017210274313711E-2"/>
                </c:manualLayout>
              </c:layout>
              <c:tx>
                <c:rich>
                  <a:bodyPr/>
                  <a:lstStyle/>
                  <a:p>
                    <a:pPr>
                      <a:defRPr sz="1200" b="1">
                        <a:solidFill>
                          <a:schemeClr val="bg2"/>
                        </a:solidFill>
                      </a:defRPr>
                    </a:pPr>
                    <a:fld id="{86D86205-0BF1-4CB8-A708-5A6A9CB4AA33}"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44</c:v>
                </c:pt>
                <c:pt idx="1">
                  <c:v>28</c:v>
                </c:pt>
                <c:pt idx="2">
                  <c:v>11</c:v>
                </c:pt>
                <c:pt idx="3">
                  <c:v>5</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SURREY HEARTLANDS INTEGRATED CARE SYSTEM</a:t>
            </a:r>
            <a:endParaRPr lang="en-GB" sz="30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SURREY HEARTLANDS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SURREY HEARTLANDS INTEGRATED CARE SYSTEM, 34,251</a:t>
            </a:r>
            <a:r>
              <a:rPr lang="en-GB" sz="1600"/>
              <a:t> questionnaires were sent out, and </a:t>
            </a:r>
            <a:r>
              <a:rPr lang="en-GB" sz="1600" b="1">
                <a:solidFill>
                  <a:srgbClr val="005EB8"/>
                </a:solidFill>
              </a:rPr>
              <a:t>11,206</a:t>
            </a:r>
            <a:r>
              <a:rPr lang="en-GB" sz="1600"/>
              <a:t> were returned completed. This represents a response rate of </a:t>
            </a:r>
            <a:r>
              <a:rPr lang="en-GB" sz="1600" b="1">
                <a:solidFill>
                  <a:srgbClr val="005EB8"/>
                </a:solidFill>
              </a:rPr>
              <a:t>33%</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0767399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7218398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438048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3008407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1908697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142963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63613867"/>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(11,136); PCN bases range from 189 to 740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4545958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5255533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99667641"/>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320669793"/>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58381828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SURREY HEARTLANDS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576776091"/>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68%</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271890898"/>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176384074"/>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797341761"/>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5310793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45730860"/>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EPSOM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GUILDFORD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EAST WAVERLEY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TANDRIDGE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417909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35678665"/>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(11,136); PCN bases range from 189 to 740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62525527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91652166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SURREY HEARTLANDS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59085650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419830380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(11,117); PCN bases range from 189 to 742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68251606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817836011"/>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SURREY HEARTLANDS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0397669"/>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11943520"/>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6929152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923117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443403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918474681"/>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(10,416); PCN bases range from 183 to 694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9129270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90625605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536521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078759343"/>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364181351"/>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689013714"/>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SURREY HEARTLANDS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9430118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69667709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18497736"/>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SASSE NETWORK 3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HEALTHY HORLEY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TANDRIDGE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7911377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213698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31288073"/>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(10,416); PCN bases range from 183 to 694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8678756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38673053"/>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8523976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282226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6994841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704127685"/>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(7,393); PCN bases range from 99 to 491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39238442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4872719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8020184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786006380"/>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043600842"/>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SURREY HEARTLANDS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4148650199"/>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3680802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67115652"/>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COCO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HEALTHY HORLEY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GUILDFORD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 OF WAVERLEY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5541755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709506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1526499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(7,393); PCN bases range from 99 to 491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2097383927"/>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87593344"/>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21162769"/>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238639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409425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32879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561632537"/>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(4,443); PCN bases range from 59 to 309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20258344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9685796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8672470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029912196"/>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063766443"/>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SURREY HEARTLANDS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2176493760"/>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3033916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21000809"/>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TANDRIDGE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OF WAVERLEY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GUILDFORD EAST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6174646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535438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3120525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(4,443); PCN bases range from 59 to 309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31250512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53988978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11810831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(10,863); PCN bases range from 184 to 721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79135660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003473178"/>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SURREY HEARTLANDS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92366936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97675625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(6,111); PCN bases range from 122 to 429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48530065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72528158"/>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SURREY HEARTLANDS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2305667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9553823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063942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349874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714317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898190133"/>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(10,381); PCN bases range from 179 to 685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9948096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3312464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9608036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320781439"/>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931578144"/>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927009058"/>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8508200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72071055"/>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COBHAM AND OXSHOTT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GUILDFORD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EAST WAVERLEY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TANDRIDGE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89383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593600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00713249"/>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(10,381); PCN bases range from 179 to 685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16284255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2410487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090431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6578697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728387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374745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810189468"/>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(8,458); PCN bases range from 149 to 561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7150983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448663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6021701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600198993"/>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998706347"/>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244244357"/>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6413829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22426078"/>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 WAVERLEY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TANDRIDGE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HEALTHY HORLEY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8705697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864747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80667047"/>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(8,458); PCN bases range from 149 to 561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1592685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8982080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9664900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7693685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947573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7010159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076406760"/>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(10,957); PCN bases range from 186 to 730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597549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261612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5568557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844744663"/>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473885748"/>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40218612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8890343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71495465"/>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COBHAM AND OXSHOTT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EAST WAVERLEY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TANDRIDGE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334457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57165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22476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(10,957); PCN bases range from 186 to 730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8098141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0070517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8994845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2520997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1091291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310875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02022875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(9,843); PCN bases range from 175 to 647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7228601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8863196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7545679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708007340"/>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24047918"/>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059945723"/>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374323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15066332"/>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EPSOM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BANSTEAD HEALTHCARE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EAST WAVERLEY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TANDRIDGE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7214224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650901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0900979"/>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(9,843); PCN bases range from 175 to 647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77317135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331869764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3739816644"/>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322849278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4020136658"/>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(10,720); PCN bases range from 183 to 703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2902843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8565622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3849074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157169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253023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11527071"/>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(10,627); PCN bases range from 184 to 705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8383381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3653019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8249598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81346620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39438309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07456190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8531116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3187735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4757431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106855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029524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01977083"/>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(10,615); PCN bases range from 183 to 696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7447709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2406167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1839571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78124764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28029791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133347156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3564938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6921959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6540479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325134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097498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40754407"/>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(7,671); PCN bases range from 125 to 499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319480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1241890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9184728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5349773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315783666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236387258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2149556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4300526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767566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903816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858258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3656519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(10,334); PCN bases range from 183 to 673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4778725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45053819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4518670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24567878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23599880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40860219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0236325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4435412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645211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0513103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1598132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89879198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(10,608); PCN bases range from 182 to 697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8971536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0749172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2376794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54426329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425663509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158174435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1359621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7164446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6826641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365301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1470016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380006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(10,054); PCN bases range from 174 to 657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7912886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0981720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109305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51787641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57532718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129390358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097893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3594908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0766956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919668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554860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8658601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(10,621); PCN bases range from 180 to 694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284045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6930456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9929054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45932266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96571094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184033081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180211369"/>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 to 6,178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4029540472"/>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64 to 9,877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4187037408"/>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36 to 10,463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061380081"/>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57 to 2,388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09578932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153951812"/>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358853692"/>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723804517"/>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1451167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SURREY HEARTLANDS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981469995"/>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670505356"/>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(10,615).</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4002714998"/>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813282629"/>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3,316</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68100938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101109091"/>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212768984"/>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62 to 5,643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118909545"/>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79 to 3,371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4112707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SURREY HEARTLANDS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153806414"/>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(10,615).</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277599283"/>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078429029"/>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637783706"/>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832079388"/>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4114353264"/>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44 to 6,035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413703825"/>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91 to 9,204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546057383"/>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1,716 to 8,834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8686890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SURREY HEARTLANDS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854301986"/>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(10,615).</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617066742"/>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3672299575"/>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7824211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5157554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003634415"/>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(3,038).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31964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8824186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6591892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691404964"/>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964427436"/>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43704560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88234043"/>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90386608"/>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27731829"/>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64444579"/>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96922575"/>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286553206"/>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(4,658); PCN bases range from 78 to 302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924300046"/>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216918354"/>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8034957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42681573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7677604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63967058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8072896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0278936"/>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TANDRIDGE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DORKING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BANSTEAD HEALTHCARE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HEALTHY HORLEY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68049551"/>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69893263"/>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(4,658); PCN bases range from 78 to 302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84418715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36922420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265783094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1755595287"/>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(11,150); PCN bases range from 189 to 744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119148946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2614824142"/>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2033444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8932731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549979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2506158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9456928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523082538"/>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(10,268); PCN bases range from 185 to 686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3048713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6425809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2366600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515600722"/>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478363883"/>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276257489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134503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71479864"/>
              </p:ext>
            </p:extLst>
          </p:nvPr>
        </p:nvGraphicFramePr>
        <p:xfrm>
          <a:off x="9028113" y="1689563"/>
          <a:ext cx="2900362" cy="25214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TANDRIDGE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DORKING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CENTRAL AND NORTH GUILDFORD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TANDRIDGE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COBHAM AND OXSHOTT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BANSTEAD HEALTHCARE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836314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2771688"/>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(10,268); PCN bases range from 185 to 686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89837096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08278660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SURREY HEARTLANDS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8192398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1208815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388870853"/>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(4,838).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80576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7931044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407924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634187497"/>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008064087"/>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85886673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SURREY HEARTLANDS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23444</TotalTime>
  <Words>8691</Words>
  <Application>Microsoft Office PowerPoint</Application>
  <PresentationFormat>Widescreen</PresentationFormat>
  <Paragraphs>1669</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1059</cp:revision>
  <dcterms:created xsi:type="dcterms:W3CDTF">2020-01-09T15:19:38Z</dcterms:created>
  <dcterms:modified xsi:type="dcterms:W3CDTF">2024-07-03T10:16:56Z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