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5.2209319956075521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8054896927098232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32</c:v>
                </c:pt>
                <c:pt idx="2">
                  <c:v>14</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0.57999999999999996</c:v>
                </c:pt>
                <c:pt idx="1">
                  <c:v>0.61</c:v>
                </c:pt>
                <c:pt idx="2">
                  <c:v>0.63</c:v>
                </c:pt>
                <c:pt idx="3">
                  <c:v>0.63</c:v>
                </c:pt>
                <c:pt idx="4">
                  <c:v>0.63</c:v>
                </c:pt>
                <c:pt idx="5">
                  <c:v>0.64</c:v>
                </c:pt>
                <c:pt idx="6">
                  <c:v>0.64</c:v>
                </c:pt>
                <c:pt idx="7">
                  <c:v>0.64</c:v>
                </c:pt>
                <c:pt idx="8">
                  <c:v>0.66</c:v>
                </c:pt>
                <c:pt idx="9">
                  <c:v>0.67</c:v>
                </c:pt>
                <c:pt idx="10">
                  <c:v>0.67</c:v>
                </c:pt>
                <c:pt idx="11">
                  <c:v>0.7</c:v>
                </c:pt>
                <c:pt idx="12">
                  <c:v>0.72</c:v>
                </c:pt>
                <c:pt idx="13">
                  <c:v>0.72</c:v>
                </c:pt>
                <c:pt idx="14">
                  <c:v>0.73</c:v>
                </c:pt>
                <c:pt idx="15">
                  <c:v>0.73</c:v>
                </c:pt>
                <c:pt idx="16">
                  <c:v>0.74</c:v>
                </c:pt>
                <c:pt idx="17">
                  <c:v>0.74</c:v>
                </c:pt>
                <c:pt idx="18">
                  <c:v>0.75</c:v>
                </c:pt>
                <c:pt idx="19">
                  <c:v>0.75</c:v>
                </c:pt>
                <c:pt idx="20">
                  <c:v>0.76</c:v>
                </c:pt>
                <c:pt idx="21">
                  <c:v>0.76</c:v>
                </c:pt>
                <c:pt idx="22">
                  <c:v>0.78</c:v>
                </c:pt>
                <c:pt idx="23">
                  <c:v>0.78</c:v>
                </c:pt>
                <c:pt idx="24">
                  <c:v>0.8</c:v>
                </c:pt>
                <c:pt idx="25">
                  <c:v>0.8</c:v>
                </c:pt>
                <c:pt idx="26">
                  <c:v>0.81</c:v>
                </c:pt>
                <c:pt idx="27">
                  <c:v>0.82</c:v>
                </c:pt>
                <c:pt idx="28">
                  <c:v>0.82</c:v>
                </c:pt>
                <c:pt idx="29">
                  <c:v>0.83</c:v>
                </c:pt>
                <c:pt idx="30">
                  <c:v>0.89</c:v>
                </c:pt>
                <c:pt idx="31">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c:v>
                </c:pt>
                <c:pt idx="1">
                  <c:v>0.23</c:v>
                </c:pt>
                <c:pt idx="2">
                  <c:v>0.32</c:v>
                </c:pt>
                <c:pt idx="3">
                  <c:v>0.16</c:v>
                </c:pt>
                <c:pt idx="4">
                  <c:v>0.05</c:v>
                </c:pt>
                <c:pt idx="5">
                  <c:v>0.23</c:v>
                </c:pt>
                <c:pt idx="6">
                  <c:v>0.11</c:v>
                </c:pt>
                <c:pt idx="7">
                  <c:v>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60</c:v>
                </c:pt>
                <c:pt idx="1">
                  <c:v>49</c:v>
                </c:pt>
                <c:pt idx="2">
                  <c:v>45</c:v>
                </c:pt>
                <c:pt idx="3">
                  <c:v>25</c:v>
                </c:pt>
                <c:pt idx="4">
                  <c:v>10</c:v>
                </c:pt>
                <c:pt idx="5">
                  <c:v>34</c:v>
                </c:pt>
                <c:pt idx="6">
                  <c:v>18</c:v>
                </c:pt>
                <c:pt idx="7">
                  <c:v>35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40</c:v>
                </c:pt>
                <c:pt idx="1">
                  <c:v>12</c:v>
                </c:pt>
                <c:pt idx="2">
                  <c:v>24</c:v>
                </c:pt>
                <c:pt idx="3">
                  <c:v>8</c:v>
                </c:pt>
                <c:pt idx="4">
                  <c:v>1</c:v>
                </c:pt>
                <c:pt idx="5">
                  <c:v>16</c:v>
                </c:pt>
                <c:pt idx="6">
                  <c:v>7</c:v>
                </c:pt>
                <c:pt idx="7">
                  <c:v>16</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30</c:v>
                </c:pt>
                <c:pt idx="2">
                  <c:v>14</c:v>
                </c:pt>
                <c:pt idx="3">
                  <c:v>19</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0.28999999999999998</c:v>
                </c:pt>
                <c:pt idx="1">
                  <c:v>0.34</c:v>
                </c:pt>
                <c:pt idx="2">
                  <c:v>0.36</c:v>
                </c:pt>
                <c:pt idx="3">
                  <c:v>0.38</c:v>
                </c:pt>
                <c:pt idx="4">
                  <c:v>0.41</c:v>
                </c:pt>
                <c:pt idx="5">
                  <c:v>0.41</c:v>
                </c:pt>
                <c:pt idx="6">
                  <c:v>0.43</c:v>
                </c:pt>
                <c:pt idx="7">
                  <c:v>0.43</c:v>
                </c:pt>
                <c:pt idx="8">
                  <c:v>0.45</c:v>
                </c:pt>
                <c:pt idx="9">
                  <c:v>0.47</c:v>
                </c:pt>
                <c:pt idx="10">
                  <c:v>0.47</c:v>
                </c:pt>
                <c:pt idx="11">
                  <c:v>0.51</c:v>
                </c:pt>
                <c:pt idx="12">
                  <c:v>0.51</c:v>
                </c:pt>
                <c:pt idx="13">
                  <c:v>0.52</c:v>
                </c:pt>
                <c:pt idx="14">
                  <c:v>0.52</c:v>
                </c:pt>
                <c:pt idx="15">
                  <c:v>0.53</c:v>
                </c:pt>
                <c:pt idx="16">
                  <c:v>0.54</c:v>
                </c:pt>
                <c:pt idx="17">
                  <c:v>0.54</c:v>
                </c:pt>
                <c:pt idx="18">
                  <c:v>0.54</c:v>
                </c:pt>
                <c:pt idx="19">
                  <c:v>0.56000000000000005</c:v>
                </c:pt>
                <c:pt idx="20">
                  <c:v>0.56000000000000005</c:v>
                </c:pt>
                <c:pt idx="21">
                  <c:v>0.61</c:v>
                </c:pt>
                <c:pt idx="22">
                  <c:v>0.61</c:v>
                </c:pt>
                <c:pt idx="23">
                  <c:v>0.62</c:v>
                </c:pt>
                <c:pt idx="24">
                  <c:v>0.65</c:v>
                </c:pt>
                <c:pt idx="25">
                  <c:v>0.65</c:v>
                </c:pt>
                <c:pt idx="26">
                  <c:v>0.66</c:v>
                </c:pt>
                <c:pt idx="27">
                  <c:v>0.67</c:v>
                </c:pt>
                <c:pt idx="28">
                  <c:v>0.69</c:v>
                </c:pt>
                <c:pt idx="29">
                  <c:v>0.75</c:v>
                </c:pt>
                <c:pt idx="30">
                  <c:v>0.79</c:v>
                </c:pt>
                <c:pt idx="31">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25</c:v>
                </c:pt>
                <c:pt idx="2">
                  <c:v>16</c:v>
                </c:pt>
                <c:pt idx="3">
                  <c:v>21</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0.28999999999999998</c:v>
                </c:pt>
                <c:pt idx="1">
                  <c:v>0.33</c:v>
                </c:pt>
                <c:pt idx="2">
                  <c:v>0.34</c:v>
                </c:pt>
                <c:pt idx="3">
                  <c:v>0.35</c:v>
                </c:pt>
                <c:pt idx="4">
                  <c:v>0.35</c:v>
                </c:pt>
                <c:pt idx="5">
                  <c:v>0.36</c:v>
                </c:pt>
                <c:pt idx="6">
                  <c:v>0.36</c:v>
                </c:pt>
                <c:pt idx="7">
                  <c:v>0.37</c:v>
                </c:pt>
                <c:pt idx="8">
                  <c:v>0.39</c:v>
                </c:pt>
                <c:pt idx="9">
                  <c:v>0.41</c:v>
                </c:pt>
                <c:pt idx="10">
                  <c:v>0.42</c:v>
                </c:pt>
                <c:pt idx="11">
                  <c:v>0.43</c:v>
                </c:pt>
                <c:pt idx="12">
                  <c:v>0.43</c:v>
                </c:pt>
                <c:pt idx="13">
                  <c:v>0.43</c:v>
                </c:pt>
                <c:pt idx="14">
                  <c:v>0.44</c:v>
                </c:pt>
                <c:pt idx="15">
                  <c:v>0.46</c:v>
                </c:pt>
                <c:pt idx="16">
                  <c:v>0.47</c:v>
                </c:pt>
                <c:pt idx="17">
                  <c:v>0.48</c:v>
                </c:pt>
                <c:pt idx="18">
                  <c:v>0.49</c:v>
                </c:pt>
                <c:pt idx="19">
                  <c:v>0.5</c:v>
                </c:pt>
                <c:pt idx="20">
                  <c:v>0.5</c:v>
                </c:pt>
                <c:pt idx="21">
                  <c:v>0.51</c:v>
                </c:pt>
                <c:pt idx="22">
                  <c:v>0.51</c:v>
                </c:pt>
                <c:pt idx="23">
                  <c:v>0.52</c:v>
                </c:pt>
                <c:pt idx="24">
                  <c:v>0.53</c:v>
                </c:pt>
                <c:pt idx="25">
                  <c:v>0.53</c:v>
                </c:pt>
                <c:pt idx="26">
                  <c:v>0.53</c:v>
                </c:pt>
                <c:pt idx="27">
                  <c:v>0.6</c:v>
                </c:pt>
                <c:pt idx="28">
                  <c:v>0.6</c:v>
                </c:pt>
                <c:pt idx="29">
                  <c:v>0.68</c:v>
                </c:pt>
                <c:pt idx="30">
                  <c:v>0.69</c:v>
                </c:pt>
                <c:pt idx="31">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22</c:v>
                </c:pt>
                <c:pt idx="2">
                  <c:v>17</c:v>
                </c:pt>
                <c:pt idx="3">
                  <c:v>18</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0.25</c:v>
                </c:pt>
                <c:pt idx="1">
                  <c:v>0.28000000000000003</c:v>
                </c:pt>
                <c:pt idx="2">
                  <c:v>0.3</c:v>
                </c:pt>
                <c:pt idx="3">
                  <c:v>0.34</c:v>
                </c:pt>
                <c:pt idx="4">
                  <c:v>0.35</c:v>
                </c:pt>
                <c:pt idx="5">
                  <c:v>0.37</c:v>
                </c:pt>
                <c:pt idx="6">
                  <c:v>0.37</c:v>
                </c:pt>
                <c:pt idx="7">
                  <c:v>0.38</c:v>
                </c:pt>
                <c:pt idx="8">
                  <c:v>0.38</c:v>
                </c:pt>
                <c:pt idx="9">
                  <c:v>0.39</c:v>
                </c:pt>
                <c:pt idx="10">
                  <c:v>0.39</c:v>
                </c:pt>
                <c:pt idx="11">
                  <c:v>0.4</c:v>
                </c:pt>
                <c:pt idx="12">
                  <c:v>0.4</c:v>
                </c:pt>
                <c:pt idx="13">
                  <c:v>0.4</c:v>
                </c:pt>
                <c:pt idx="14">
                  <c:v>0.41</c:v>
                </c:pt>
                <c:pt idx="15">
                  <c:v>0.42</c:v>
                </c:pt>
                <c:pt idx="16">
                  <c:v>0.43</c:v>
                </c:pt>
                <c:pt idx="17">
                  <c:v>0.43</c:v>
                </c:pt>
                <c:pt idx="18">
                  <c:v>0.44</c:v>
                </c:pt>
                <c:pt idx="19">
                  <c:v>0.45</c:v>
                </c:pt>
                <c:pt idx="20">
                  <c:v>0.46</c:v>
                </c:pt>
                <c:pt idx="21">
                  <c:v>0.48</c:v>
                </c:pt>
                <c:pt idx="22">
                  <c:v>0.48</c:v>
                </c:pt>
                <c:pt idx="23">
                  <c:v>0.48</c:v>
                </c:pt>
                <c:pt idx="24">
                  <c:v>0.51</c:v>
                </c:pt>
                <c:pt idx="25">
                  <c:v>0.54</c:v>
                </c:pt>
                <c:pt idx="26">
                  <c:v>0.56000000000000005</c:v>
                </c:pt>
                <c:pt idx="27">
                  <c:v>0.56000000000000005</c:v>
                </c:pt>
                <c:pt idx="28">
                  <c:v>0.57999999999999996</c:v>
                </c:pt>
                <c:pt idx="29">
                  <c:v>0.6</c:v>
                </c:pt>
                <c:pt idx="30">
                  <c:v>0.62</c:v>
                </c:pt>
                <c:pt idx="31">
                  <c:v>0.66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0.42</c:v>
                </c:pt>
                <c:pt idx="1">
                  <c:v>0.42</c:v>
                </c:pt>
                <c:pt idx="2">
                  <c:v>0.42</c:v>
                </c:pt>
                <c:pt idx="3">
                  <c:v>0.42</c:v>
                </c:pt>
                <c:pt idx="4">
                  <c:v>0.42</c:v>
                </c:pt>
                <c:pt idx="5">
                  <c:v>0.42</c:v>
                </c:pt>
                <c:pt idx="6">
                  <c:v>0.42</c:v>
                </c:pt>
                <c:pt idx="7">
                  <c:v>0.42</c:v>
                </c:pt>
                <c:pt idx="8">
                  <c:v>0.42</c:v>
                </c:pt>
                <c:pt idx="9">
                  <c:v>0.42</c:v>
                </c:pt>
                <c:pt idx="10">
                  <c:v>0.42</c:v>
                </c:pt>
                <c:pt idx="11">
                  <c:v>0.42</c:v>
                </c:pt>
                <c:pt idx="12">
                  <c:v>0.42</c:v>
                </c:pt>
                <c:pt idx="13">
                  <c:v>0.42</c:v>
                </c:pt>
                <c:pt idx="14">
                  <c:v>0.42</c:v>
                </c:pt>
                <c:pt idx="15">
                  <c:v>0.42</c:v>
                </c:pt>
                <c:pt idx="16">
                  <c:v>0.42</c:v>
                </c:pt>
                <c:pt idx="17">
                  <c:v>0.42</c:v>
                </c:pt>
                <c:pt idx="18">
                  <c:v>0.42</c:v>
                </c:pt>
                <c:pt idx="19">
                  <c:v>0.42</c:v>
                </c:pt>
                <c:pt idx="20">
                  <c:v>0.42</c:v>
                </c:pt>
                <c:pt idx="21">
                  <c:v>0.42</c:v>
                </c:pt>
                <c:pt idx="22">
                  <c:v>0.42</c:v>
                </c:pt>
                <c:pt idx="23">
                  <c:v>0.42</c:v>
                </c:pt>
                <c:pt idx="24">
                  <c:v>0.42</c:v>
                </c:pt>
                <c:pt idx="25">
                  <c:v>0.42</c:v>
                </c:pt>
                <c:pt idx="26">
                  <c:v>0.42</c:v>
                </c:pt>
                <c:pt idx="27">
                  <c:v>0.42</c:v>
                </c:pt>
                <c:pt idx="28">
                  <c:v>0.42</c:v>
                </c:pt>
                <c:pt idx="29">
                  <c:v>0.42</c:v>
                </c:pt>
                <c:pt idx="30">
                  <c:v>0.42</c:v>
                </c:pt>
                <c:pt idx="31">
                  <c:v>0.42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0.61</c:v>
                </c:pt>
                <c:pt idx="1">
                  <c:v>0.16</c:v>
                </c:pt>
                <c:pt idx="2">
                  <c:v>0.12</c:v>
                </c:pt>
                <c:pt idx="3">
                  <c:v>0.05</c:v>
                </c:pt>
                <c:pt idx="4">
                  <c:v>0.03</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75</c:v>
                </c:pt>
                <c:pt idx="1">
                  <c:v>25</c:v>
                </c:pt>
                <c:pt idx="2">
                  <c:v>31</c:v>
                </c:pt>
                <c:pt idx="3">
                  <c:v>13</c:v>
                </c:pt>
                <c:pt idx="4">
                  <c:v>9</c:v>
                </c:pt>
                <c:pt idx="5">
                  <c:v>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34</c:v>
                </c:pt>
                <c:pt idx="1">
                  <c:v>8</c:v>
                </c:pt>
                <c:pt idx="2">
                  <c:v>2</c:v>
                </c:pt>
                <c:pt idx="3">
                  <c:v>1</c:v>
                </c:pt>
                <c:pt idx="4">
                  <c:v>1</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0.12</c:v>
                </c:pt>
                <c:pt idx="1">
                  <c:v>0.76</c:v>
                </c:pt>
                <c:pt idx="2">
                  <c:v>7.0000000000000007E-2</c:v>
                </c:pt>
                <c:pt idx="3">
                  <c:v>0.02</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37</c:v>
                </c:pt>
                <c:pt idx="1">
                  <c:v>86</c:v>
                </c:pt>
                <c:pt idx="2">
                  <c:v>17</c:v>
                </c:pt>
                <c:pt idx="3">
                  <c:v>4</c:v>
                </c:pt>
                <c:pt idx="4">
                  <c:v>11</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58</c:v>
                </c:pt>
                <c:pt idx="2">
                  <c:v>1</c:v>
                </c:pt>
                <c:pt idx="3">
                  <c:v>1</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7.9062077618272872E-2"/>
                  <c:y val="-8.4982748533912161E-2"/>
                </c:manualLayout>
              </c:layout>
              <c:tx>
                <c:rich>
                  <a:bodyPr/>
                  <a:lstStyle/>
                  <a:p>
                    <a:fld id="{3629D618-38D5-423A-BAF7-8F72715161BA}"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80</c:v>
                </c:pt>
                <c:pt idx="1">
                  <c:v>9</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0.72</c:v>
                </c:pt>
                <c:pt idx="1">
                  <c:v>0.72</c:v>
                </c:pt>
                <c:pt idx="2">
                  <c:v>0.73</c:v>
                </c:pt>
                <c:pt idx="3">
                  <c:v>0.73</c:v>
                </c:pt>
                <c:pt idx="4">
                  <c:v>0.73</c:v>
                </c:pt>
                <c:pt idx="5">
                  <c:v>0.73</c:v>
                </c:pt>
                <c:pt idx="6">
                  <c:v>0.76</c:v>
                </c:pt>
                <c:pt idx="7">
                  <c:v>0.77</c:v>
                </c:pt>
                <c:pt idx="8">
                  <c:v>0.78</c:v>
                </c:pt>
                <c:pt idx="9">
                  <c:v>0.78</c:v>
                </c:pt>
                <c:pt idx="10">
                  <c:v>0.78</c:v>
                </c:pt>
                <c:pt idx="11">
                  <c:v>0.78</c:v>
                </c:pt>
                <c:pt idx="12">
                  <c:v>0.79</c:v>
                </c:pt>
                <c:pt idx="13">
                  <c:v>0.79</c:v>
                </c:pt>
                <c:pt idx="14">
                  <c:v>0.79</c:v>
                </c:pt>
                <c:pt idx="15">
                  <c:v>0.79</c:v>
                </c:pt>
                <c:pt idx="16">
                  <c:v>0.8</c:v>
                </c:pt>
                <c:pt idx="17">
                  <c:v>0.81</c:v>
                </c:pt>
                <c:pt idx="18">
                  <c:v>0.82</c:v>
                </c:pt>
                <c:pt idx="19">
                  <c:v>0.84</c:v>
                </c:pt>
                <c:pt idx="20">
                  <c:v>0.84</c:v>
                </c:pt>
                <c:pt idx="21">
                  <c:v>0.84</c:v>
                </c:pt>
                <c:pt idx="22">
                  <c:v>0.85</c:v>
                </c:pt>
                <c:pt idx="23">
                  <c:v>0.86</c:v>
                </c:pt>
                <c:pt idx="24">
                  <c:v>0.86</c:v>
                </c:pt>
                <c:pt idx="25">
                  <c:v>0.86</c:v>
                </c:pt>
                <c:pt idx="26">
                  <c:v>0.87</c:v>
                </c:pt>
                <c:pt idx="27">
                  <c:v>0.88</c:v>
                </c:pt>
                <c:pt idx="28">
                  <c:v>0.89</c:v>
                </c:pt>
                <c:pt idx="29">
                  <c:v>0.89</c:v>
                </c:pt>
                <c:pt idx="30">
                  <c:v>0.94</c:v>
                </c:pt>
                <c:pt idx="31">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7.6021228479108527E-2"/>
                  <c:y val="-7.2842355886210464E-2"/>
                </c:manualLayout>
              </c:layout>
              <c:tx>
                <c:rich>
                  <a:bodyPr/>
                  <a:lstStyle/>
                  <a:p>
                    <a:fld id="{D7CAF837-FA17-4539-9B0F-A0ACC965C83A}"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1285943974150387E-2"/>
                  <c:y val="-0.10926353382931565"/>
                </c:manualLayout>
              </c:layout>
              <c:tx>
                <c:rich>
                  <a:bodyPr/>
                  <a:lstStyle/>
                  <a:p>
                    <a:fld id="{11255545-0419-4A5D-BCDF-83E98C9D715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61</c:v>
                </c:pt>
                <c:pt idx="1">
                  <c:v>23</c:v>
                </c:pt>
                <c:pt idx="2">
                  <c:v>7</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0.85</c:v>
                </c:pt>
                <c:pt idx="1">
                  <c:v>0.87</c:v>
                </c:pt>
                <c:pt idx="2">
                  <c:v>0.87</c:v>
                </c:pt>
                <c:pt idx="3">
                  <c:v>0.87</c:v>
                </c:pt>
                <c:pt idx="4">
                  <c:v>0.88</c:v>
                </c:pt>
                <c:pt idx="5">
                  <c:v>0.88</c:v>
                </c:pt>
                <c:pt idx="6">
                  <c:v>0.89</c:v>
                </c:pt>
                <c:pt idx="7">
                  <c:v>0.89</c:v>
                </c:pt>
                <c:pt idx="8">
                  <c:v>0.89</c:v>
                </c:pt>
                <c:pt idx="9">
                  <c:v>0.9</c:v>
                </c:pt>
                <c:pt idx="10">
                  <c:v>0.91</c:v>
                </c:pt>
                <c:pt idx="11">
                  <c:v>0.91</c:v>
                </c:pt>
                <c:pt idx="12">
                  <c:v>0.91</c:v>
                </c:pt>
                <c:pt idx="13">
                  <c:v>0.91</c:v>
                </c:pt>
                <c:pt idx="14">
                  <c:v>0.91</c:v>
                </c:pt>
                <c:pt idx="15">
                  <c:v>0.91</c:v>
                </c:pt>
                <c:pt idx="16">
                  <c:v>0.92</c:v>
                </c:pt>
                <c:pt idx="17">
                  <c:v>0.92</c:v>
                </c:pt>
                <c:pt idx="18">
                  <c:v>0.92</c:v>
                </c:pt>
                <c:pt idx="19">
                  <c:v>0.92</c:v>
                </c:pt>
                <c:pt idx="20">
                  <c:v>0.92</c:v>
                </c:pt>
                <c:pt idx="21">
                  <c:v>0.93</c:v>
                </c:pt>
                <c:pt idx="22">
                  <c:v>0.93</c:v>
                </c:pt>
                <c:pt idx="23">
                  <c:v>0.93</c:v>
                </c:pt>
                <c:pt idx="24">
                  <c:v>0.93</c:v>
                </c:pt>
                <c:pt idx="25">
                  <c:v>0.93</c:v>
                </c:pt>
                <c:pt idx="26">
                  <c:v>0.94</c:v>
                </c:pt>
                <c:pt idx="27">
                  <c:v>0.94</c:v>
                </c:pt>
                <c:pt idx="28">
                  <c:v>0.95</c:v>
                </c:pt>
                <c:pt idx="29">
                  <c:v>0.95</c:v>
                </c:pt>
                <c:pt idx="30">
                  <c:v>0.95</c:v>
                </c:pt>
                <c:pt idx="31">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8.599182110412433E-2"/>
                  <c:y val="-6.41157183291663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699214587076029E-3"/>
                  <c:y val="-7.5430256857842428E-3"/>
                </c:manualLayout>
              </c:layout>
              <c:tx>
                <c:rich>
                  <a:bodyPr/>
                  <a:lstStyle/>
                  <a:p>
                    <a:pPr>
                      <a:defRPr sz="1200" b="1">
                        <a:solidFill>
                          <a:schemeClr val="bg2"/>
                        </a:solidFill>
                      </a:defRPr>
                    </a:pPr>
                    <a:fld id="{74545BD8-8623-4779-B39E-F227D0AC44BE}"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32</c:v>
                </c:pt>
                <c:pt idx="2">
                  <c:v>14</c:v>
                </c:pt>
                <c:pt idx="3">
                  <c:v>9</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0.51</c:v>
                </c:pt>
                <c:pt idx="1">
                  <c:v>0.55000000000000004</c:v>
                </c:pt>
                <c:pt idx="2">
                  <c:v>0.56999999999999995</c:v>
                </c:pt>
                <c:pt idx="3">
                  <c:v>0.57999999999999996</c:v>
                </c:pt>
                <c:pt idx="4">
                  <c:v>0.59</c:v>
                </c:pt>
                <c:pt idx="5">
                  <c:v>0.59</c:v>
                </c:pt>
                <c:pt idx="6">
                  <c:v>0.59</c:v>
                </c:pt>
                <c:pt idx="7">
                  <c:v>0.59</c:v>
                </c:pt>
                <c:pt idx="8">
                  <c:v>0.6</c:v>
                </c:pt>
                <c:pt idx="9">
                  <c:v>0.6</c:v>
                </c:pt>
                <c:pt idx="10">
                  <c:v>0.6</c:v>
                </c:pt>
                <c:pt idx="11">
                  <c:v>0.64</c:v>
                </c:pt>
                <c:pt idx="12">
                  <c:v>0.65</c:v>
                </c:pt>
                <c:pt idx="13">
                  <c:v>0.65</c:v>
                </c:pt>
                <c:pt idx="14">
                  <c:v>0.67</c:v>
                </c:pt>
                <c:pt idx="15">
                  <c:v>0.68</c:v>
                </c:pt>
                <c:pt idx="16">
                  <c:v>0.69</c:v>
                </c:pt>
                <c:pt idx="17">
                  <c:v>0.69</c:v>
                </c:pt>
                <c:pt idx="18">
                  <c:v>0.69</c:v>
                </c:pt>
                <c:pt idx="19">
                  <c:v>0.71</c:v>
                </c:pt>
                <c:pt idx="20">
                  <c:v>0.72</c:v>
                </c:pt>
                <c:pt idx="21">
                  <c:v>0.74</c:v>
                </c:pt>
                <c:pt idx="22">
                  <c:v>0.74</c:v>
                </c:pt>
                <c:pt idx="23">
                  <c:v>0.75</c:v>
                </c:pt>
                <c:pt idx="24">
                  <c:v>0.75</c:v>
                </c:pt>
                <c:pt idx="25">
                  <c:v>0.76</c:v>
                </c:pt>
                <c:pt idx="26">
                  <c:v>0.76</c:v>
                </c:pt>
                <c:pt idx="27">
                  <c:v>0.77</c:v>
                </c:pt>
                <c:pt idx="28">
                  <c:v>0.8</c:v>
                </c:pt>
                <c:pt idx="29">
                  <c:v>0.8</c:v>
                </c:pt>
                <c:pt idx="30">
                  <c:v>0.88</c:v>
                </c:pt>
                <c:pt idx="31">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63</c:v>
                </c:pt>
                <c:pt idx="1">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0.47</c:v>
                </c:pt>
                <c:pt idx="1">
                  <c:v>0.47</c:v>
                </c:pt>
                <c:pt idx="2">
                  <c:v>0.53</c:v>
                </c:pt>
                <c:pt idx="3">
                  <c:v>0.53</c:v>
                </c:pt>
                <c:pt idx="4">
                  <c:v>0.54</c:v>
                </c:pt>
                <c:pt idx="5">
                  <c:v>0.54</c:v>
                </c:pt>
                <c:pt idx="6">
                  <c:v>0.54</c:v>
                </c:pt>
                <c:pt idx="7">
                  <c:v>0.56000000000000005</c:v>
                </c:pt>
                <c:pt idx="8">
                  <c:v>0.56000000000000005</c:v>
                </c:pt>
                <c:pt idx="9">
                  <c:v>0.59</c:v>
                </c:pt>
                <c:pt idx="10">
                  <c:v>0.62</c:v>
                </c:pt>
                <c:pt idx="11">
                  <c:v>0.62</c:v>
                </c:pt>
                <c:pt idx="12">
                  <c:v>0.62</c:v>
                </c:pt>
                <c:pt idx="13">
                  <c:v>0.63</c:v>
                </c:pt>
                <c:pt idx="14">
                  <c:v>0.63</c:v>
                </c:pt>
                <c:pt idx="15">
                  <c:v>0.63</c:v>
                </c:pt>
                <c:pt idx="16">
                  <c:v>0.63</c:v>
                </c:pt>
                <c:pt idx="17">
                  <c:v>0.64</c:v>
                </c:pt>
                <c:pt idx="18">
                  <c:v>0.64</c:v>
                </c:pt>
                <c:pt idx="19">
                  <c:v>0.65</c:v>
                </c:pt>
                <c:pt idx="20">
                  <c:v>0.66</c:v>
                </c:pt>
                <c:pt idx="21">
                  <c:v>0.66</c:v>
                </c:pt>
                <c:pt idx="22">
                  <c:v>0.66</c:v>
                </c:pt>
                <c:pt idx="23">
                  <c:v>0.69</c:v>
                </c:pt>
                <c:pt idx="24">
                  <c:v>0.72</c:v>
                </c:pt>
                <c:pt idx="25">
                  <c:v>0.72</c:v>
                </c:pt>
                <c:pt idx="26">
                  <c:v>0.73</c:v>
                </c:pt>
                <c:pt idx="27">
                  <c:v>0.74</c:v>
                </c:pt>
                <c:pt idx="28">
                  <c:v>0.76</c:v>
                </c:pt>
                <c:pt idx="29">
                  <c:v>0.77</c:v>
                </c:pt>
                <c:pt idx="30">
                  <c:v>0.77</c:v>
                </c:pt>
                <c:pt idx="31">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AECD-4098-B90A-52A20AE3672F}"/>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0.35</c:v>
                </c:pt>
                <c:pt idx="1">
                  <c:v>0.6</c:v>
                </c:pt>
                <c:pt idx="2">
                  <c:v>0.03</c:v>
                </c:pt>
                <c:pt idx="3">
                  <c:v>0</c:v>
                </c:pt>
                <c:pt idx="4">
                  <c:v>0.01</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AECD-4098-B90A-52A20AE3672F}"/>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AECD-4098-B90A-52A20AE3672F}"/>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48</c:v>
                </c:pt>
                <c:pt idx="1">
                  <c:v>75</c:v>
                </c:pt>
                <c:pt idx="2">
                  <c:v>6</c:v>
                </c:pt>
                <c:pt idx="3">
                  <c:v>1</c:v>
                </c:pt>
                <c:pt idx="4">
                  <c:v>3</c:v>
                </c:pt>
                <c:pt idx="5">
                  <c:v>3</c:v>
                </c:pt>
                <c:pt idx="6">
                  <c:v>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21</c:v>
                </c:pt>
                <c:pt idx="1">
                  <c:v>46</c:v>
                </c:pt>
                <c:pt idx="2">
                  <c:v>0</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1422729360088815E-2"/>
                  <c:y val="-9.0516308229411327E-2"/>
                </c:manualLayout>
              </c:layout>
              <c:tx>
                <c:rich>
                  <a:bodyPr/>
                  <a:lstStyle/>
                  <a:p>
                    <a:fld id="{A63C9492-4CF8-4967-93C3-A4A96CA2784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27</c:v>
                </c:pt>
                <c:pt idx="2">
                  <c:v>9</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27</c:v>
                </c:pt>
                <c:pt idx="2">
                  <c:v>10</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3.6853637616053286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3.7192188092841181E-4"/>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24</c:v>
                </c:pt>
                <c:pt idx="2">
                  <c:v>19</c:v>
                </c:pt>
                <c:pt idx="3">
                  <c:v>4</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100</c:v>
                </c:pt>
                <c:pt idx="1">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25E-2"/>
                  <c:y val="-0.10937387244387202"/>
                </c:manualLayout>
              </c:layout>
              <c:tx>
                <c:rich>
                  <a:bodyPr/>
                  <a:lstStyle/>
                  <a:p>
                    <a:fld id="{4BFBCDFC-8B5A-4FC4-9D8E-C7CECFA4F887}"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36</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C3B0BE5-2916-461E-820C-465E3BE6110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0064A91-1487-4E2B-A579-54A668DE601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D7738F7-CD68-4238-A998-5A62CCD2AF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69CBA949-97B2-4F82-87B0-90455E6A420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51873AB6-F004-4276-818F-6F2ED3578E0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DDAF39A-ACFD-466F-B7A3-EA9E8F5C888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5CAC04AF-06BD-4F5B-934D-6F11D634D48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36649A38-2347-407C-996C-F7BB71F771A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2EE743DA-5DC0-464A-A01D-47832B498F8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0.83</c:v>
                </c:pt>
                <c:pt idx="3">
                  <c:v>0</c:v>
                </c:pt>
                <c:pt idx="4">
                  <c:v>0.82</c:v>
                </c:pt>
                <c:pt idx="5">
                  <c:v>0.84</c:v>
                </c:pt>
                <c:pt idx="6">
                  <c:v>0.82</c:v>
                </c:pt>
                <c:pt idx="7">
                  <c:v>0.63</c:v>
                </c:pt>
                <c:pt idx="8">
                  <c:v>0.75</c:v>
                </c:pt>
                <c:pt idx="9">
                  <c:v>0</c:v>
                </c:pt>
                <c:pt idx="11">
                  <c:v>0.83</c:v>
                </c:pt>
                <c:pt idx="12">
                  <c:v>0.84</c:v>
                </c:pt>
                <c:pt idx="13">
                  <c:v>0.76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4A919671-F1DB-4C3B-9CC7-E1E588A991D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B05D52E-5847-428D-AE46-3CB395A0B8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E9B718F-241B-4FFF-B21C-C279A39B86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AD8C68DF-249B-48A9-9DEF-A4EC3AD8B2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9CA82047-D478-4E1C-8361-CE6A54D037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80A8480-2BD6-4EC7-A836-94798DC1C8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27AEC43-8DDD-422F-A68E-F3468FD117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351AB69-2225-4E25-8FF6-E240C00D40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1EF7D385-978F-43A3-AB86-63AC82276F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0.17000000000000004</c:v>
                </c:pt>
                <c:pt idx="2">
                  <c:v>1</c:v>
                </c:pt>
                <c:pt idx="3">
                  <c:v>1</c:v>
                </c:pt>
                <c:pt idx="4">
                  <c:v>0.18000000000000005</c:v>
                </c:pt>
                <c:pt idx="5">
                  <c:v>0.16000000000000003</c:v>
                </c:pt>
                <c:pt idx="6">
                  <c:v>0.18000000000000005</c:v>
                </c:pt>
                <c:pt idx="7">
                  <c:v>0.37</c:v>
                </c:pt>
                <c:pt idx="8">
                  <c:v>0.25</c:v>
                </c:pt>
                <c:pt idx="9">
                  <c:v>1</c:v>
                </c:pt>
                <c:pt idx="10">
                  <c:v>1</c:v>
                </c:pt>
                <c:pt idx="11">
                  <c:v>0.17000000000000004</c:v>
                </c:pt>
                <c:pt idx="12">
                  <c:v>0.16000000000000003</c:v>
                </c:pt>
                <c:pt idx="13">
                  <c:v>0.24</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83%</c:v>
                  </c:pt>
                  <c:pt idx="4">
                    <c:v>82%</c:v>
                  </c:pt>
                  <c:pt idx="5">
                    <c:v>84%</c:v>
                  </c:pt>
                  <c:pt idx="6">
                    <c:v>82%</c:v>
                  </c:pt>
                  <c:pt idx="7">
                    <c:v>63%</c:v>
                  </c:pt>
                  <c:pt idx="8">
                    <c:v>75%</c:v>
                  </c:pt>
                  <c:pt idx="11">
                    <c:v>83%</c:v>
                  </c:pt>
                  <c:pt idx="12">
                    <c:v>84%</c:v>
                  </c:pt>
                  <c:pt idx="13">
                    <c:v>76%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649DDB7-ADE2-4FA9-A60B-B0187E921A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E9E5B74-1B07-4159-9915-FA0886710E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624C608-1879-4D86-938D-98D00C632A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89F86C6-914A-4BA3-B1A9-62B0E15158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DF0B421-E9A0-4347-87BD-AE7CB95001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6107294-7AE7-494F-A072-49A7760D9DE1}"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9B4CDD1C-1641-4599-9B2B-F43DE5C8EF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7B0D033-0679-4FD3-B1B9-FAB568F7C3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04E2850-415F-4862-A170-F17B711C7F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D5C3C20-2586-441B-9E08-CCC6387550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CB7B5EC-C668-476D-A4FC-B4EBEBD389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80F38CB-39E3-439C-81BD-CD397F5EC7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AAB32100-9BDF-4BD9-B80E-A264585233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DBF8FB19-A3A2-4B2D-B04B-D410A2DBB1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9DC6BE22-58D0-4810-B180-ECBE12858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0.87</c:v>
                </c:pt>
                <c:pt idx="3">
                  <c:v>0.84</c:v>
                </c:pt>
                <c:pt idx="4">
                  <c:v>0.81</c:v>
                </c:pt>
                <c:pt idx="5">
                  <c:v>0.79</c:v>
                </c:pt>
                <c:pt idx="7">
                  <c:v>0</c:v>
                </c:pt>
                <c:pt idx="8">
                  <c:v>0.8</c:v>
                </c:pt>
                <c:pt idx="9">
                  <c:v>0.79</c:v>
                </c:pt>
                <c:pt idx="10">
                  <c:v>0.79</c:v>
                </c:pt>
                <c:pt idx="11">
                  <c:v>0.84</c:v>
                </c:pt>
                <c:pt idx="12">
                  <c:v>0.87</c:v>
                </c:pt>
                <c:pt idx="13">
                  <c:v>0.9</c:v>
                </c:pt>
                <c:pt idx="14">
                  <c:v>0.92</c:v>
                </c:pt>
                <c:pt idx="15">
                  <c:v>0.91</c:v>
                </c:pt>
                <c:pt idx="16">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ADD3F109-ECAF-4189-913F-5A19825AD4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4F139483-4EF6-479A-84EE-889CD5845B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9967DA7C-90AC-4235-9C10-C0AB44077A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AB26BAA-8A5D-4316-8CDB-F472CEC07B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998AF585-4D13-4767-9ED8-D407CEBB63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70426A8-1980-4FF6-B3EA-563EBA1EE1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F53E9884-6546-49A7-8E7E-7B9548A7C4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58B85E1-8EF2-489A-A3E0-46B0C09078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B0054BA-FD62-4452-836C-DBF61BBBB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51AA113B-3087-4367-A726-2C54CEA7AF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FFBDA8A-7997-4479-8430-53926E4171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93E88667-00E8-4A5E-958F-971034F13E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06B403C8-90C2-44D5-A1EB-94F0C5721B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425F04C4-91B6-48B9-B221-E6FBA31478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0.13</c:v>
                </c:pt>
                <c:pt idx="3">
                  <c:v>0.16000000000000003</c:v>
                </c:pt>
                <c:pt idx="4">
                  <c:v>0.18999999999999995</c:v>
                </c:pt>
                <c:pt idx="5">
                  <c:v>0.20999999999999996</c:v>
                </c:pt>
                <c:pt idx="6">
                  <c:v>1</c:v>
                </c:pt>
                <c:pt idx="7">
                  <c:v>1</c:v>
                </c:pt>
                <c:pt idx="8">
                  <c:v>0.19999999999999996</c:v>
                </c:pt>
                <c:pt idx="9">
                  <c:v>0.20999999999999996</c:v>
                </c:pt>
                <c:pt idx="10">
                  <c:v>0.20999999999999996</c:v>
                </c:pt>
                <c:pt idx="11">
                  <c:v>0.16000000000000003</c:v>
                </c:pt>
                <c:pt idx="12">
                  <c:v>0.13</c:v>
                </c:pt>
                <c:pt idx="13">
                  <c:v>9.9999999999999978E-2</c:v>
                </c:pt>
                <c:pt idx="14">
                  <c:v>7.999999999999996E-2</c:v>
                </c:pt>
                <c:pt idx="15">
                  <c:v>8.9999999999999969E-2</c:v>
                </c:pt>
                <c:pt idx="16">
                  <c:v>0.21999999999999997</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83%</c:v>
                  </c:pt>
                  <c:pt idx="2">
                    <c:v>87%</c:v>
                  </c:pt>
                  <c:pt idx="3">
                    <c:v>84%</c:v>
                  </c:pt>
                  <c:pt idx="4">
                    <c:v>81%</c:v>
                  </c:pt>
                  <c:pt idx="5">
                    <c:v>79%</c:v>
                  </c:pt>
                  <c:pt idx="8">
                    <c:v>80%</c:v>
                  </c:pt>
                  <c:pt idx="9">
                    <c:v>79%</c:v>
                  </c:pt>
                  <c:pt idx="10">
                    <c:v>79%</c:v>
                  </c:pt>
                  <c:pt idx="11">
                    <c:v>84%</c:v>
                  </c:pt>
                  <c:pt idx="12">
                    <c:v>87%</c:v>
                  </c:pt>
                  <c:pt idx="13">
                    <c:v>90%</c:v>
                  </c:pt>
                  <c:pt idx="14">
                    <c:v>92%</c:v>
                  </c:pt>
                  <c:pt idx="15">
                    <c:v>91%</c:v>
                  </c:pt>
                  <c:pt idx="16">
                    <c:v>78%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EB4639C-74F6-41A3-B756-9ACF8DA65EA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5A97858-4B13-4838-B8D6-C0929A81AA0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7AA6C61-509C-4CBC-8E46-7D5FBEEDFBD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3BF94BE-7001-4684-BDC5-4ADACD6FC52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14A18A1-819B-4B3D-890A-6449EB7FEBC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83D0B622-C5D3-4D9E-8D68-6E706B5BD24B}"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D17CEF82-6A0F-40BD-92EB-93E9FD696C5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c:v>
                </c:pt>
                <c:pt idx="6">
                  <c:v>0.81</c:v>
                </c:pt>
                <c:pt idx="7">
                  <c:v>0.85</c:v>
                </c:pt>
                <c:pt idx="8">
                  <c:v>0.85</c:v>
                </c:pt>
                <c:pt idx="9">
                  <c:v>0.87</c:v>
                </c:pt>
                <c:pt idx="13">
                  <c:v>0.8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2409283-24F2-49E4-850C-C87B0C1FED4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2BC7AE7-1C5B-4361-AF63-C32A57D697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3787FBE8-2E43-4FB1-B7FE-7CD3D4BE1B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45DF91A0-047C-4A95-9C28-A25C3B504B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5122561-54E8-4587-B370-B4F8A0348D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3242053D-F5E5-4834-9356-37E0B479BF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CF2122F-6A53-4107-8EEE-6C78B00671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0.19999999999999996</c:v>
                </c:pt>
                <c:pt idx="6">
                  <c:v>0.18999999999999995</c:v>
                </c:pt>
                <c:pt idx="7">
                  <c:v>0.15000000000000002</c:v>
                </c:pt>
                <c:pt idx="8">
                  <c:v>0.15000000000000002</c:v>
                </c:pt>
                <c:pt idx="9">
                  <c:v>0.13</c:v>
                </c:pt>
                <c:pt idx="10">
                  <c:v>1</c:v>
                </c:pt>
                <c:pt idx="11">
                  <c:v>1</c:v>
                </c:pt>
                <c:pt idx="12">
                  <c:v>1</c:v>
                </c:pt>
                <c:pt idx="13">
                  <c:v>0.19999999999999996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83%</c:v>
                  </c:pt>
                  <c:pt idx="5">
                    <c:v>80%</c:v>
                  </c:pt>
                  <c:pt idx="6">
                    <c:v>81%</c:v>
                  </c:pt>
                  <c:pt idx="7">
                    <c:v>85%</c:v>
                  </c:pt>
                  <c:pt idx="8">
                    <c:v>85%</c:v>
                  </c:pt>
                  <c:pt idx="9">
                    <c:v>87%</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7470612-88B1-4FF2-B70B-AA6CAC84B9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8CD5E439-8B59-45EC-A12B-DA9448F3AD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6CA2D6A0-5050-4D78-BDCB-FE0FF0F1CB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67B2148F-14AF-4FEF-BC57-E0CBD52C1A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536362D-5439-4885-AB76-C6DD934A91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BED7A17-ECA3-421E-BA30-0521A8E685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6643C263-685F-4B81-94F4-0D294F662C8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54834DB-3EA9-4082-808E-FA2273CE2C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A42C6651-E463-4C4B-8AF4-329DCACFF3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D1EB7BA6-518E-4600-AE82-68CE45D07F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707ADBDA-BAF4-4513-97DD-8C000D308F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87A36BD4-A20D-4EBC-9589-405A8A2062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B0D66F0E-5C8D-493C-BCD9-233E6D9BA4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54FA6186-3572-4B4A-A1EB-0D396FECC3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4BAA9A5-EDC3-4497-9266-0C003668AD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4F64B7B8-47F9-4D8E-938A-5736C7FE4C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FE7DD5D-1419-49BE-9CF5-891663797A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0.76</c:v>
                </c:pt>
                <c:pt idx="2">
                  <c:v>0.89</c:v>
                </c:pt>
                <c:pt idx="3">
                  <c:v>0.87</c:v>
                </c:pt>
                <c:pt idx="4">
                  <c:v>0.85</c:v>
                </c:pt>
                <c:pt idx="5">
                  <c:v>0.81</c:v>
                </c:pt>
                <c:pt idx="6">
                  <c:v>0.86</c:v>
                </c:pt>
                <c:pt idx="7">
                  <c:v>0.83</c:v>
                </c:pt>
                <c:pt idx="8">
                  <c:v>0.87</c:v>
                </c:pt>
                <c:pt idx="9">
                  <c:v>0.83</c:v>
                </c:pt>
                <c:pt idx="10">
                  <c:v>0.84</c:v>
                </c:pt>
                <c:pt idx="11">
                  <c:v>0.82</c:v>
                </c:pt>
                <c:pt idx="12">
                  <c:v>0.84</c:v>
                </c:pt>
                <c:pt idx="13">
                  <c:v>0.78</c:v>
                </c:pt>
                <c:pt idx="14">
                  <c:v>0.81</c:v>
                </c:pt>
                <c:pt idx="15">
                  <c:v>0.88</c:v>
                </c:pt>
                <c:pt idx="16">
                  <c:v>0.8</c:v>
                </c:pt>
                <c:pt idx="17">
                  <c:v>0.84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EE89553-6E59-4133-BC0B-8CC3E9441D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6ADCC8AB-B717-4F96-A7B1-CF90EF654A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CF76CD87-8A42-40C2-B6A3-C6D9C9224E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C449E7D2-A5D1-4DA9-8F90-4CEDF4320C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002977F4-9A10-4F5D-9FFC-C2AE9A1D48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427089EB-4D78-4532-A5C2-F3E81361EE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7A7B8D33-F3E2-4E08-99B9-CC3CE88E99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99840756-D2A5-4AE4-BB39-598C11B5E3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1997480C-04FB-47F6-B25B-BD6A4C7D16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4EEA916-F2EB-4F46-8B34-B447FA472B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8A5C49A6-8028-4FDF-993B-56942C765F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C4C04941-2AEA-4A3E-8066-A8C4F3054A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489DA78-DC7C-470D-8F38-9FD6F87D8A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5E793F4-5FD6-4DC4-AD3C-83E57A02DC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6726123B-C0B4-4C88-A477-EEA4680317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A0A9464-81D2-494B-968B-8304733135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FD6261CB-4E37-4711-B08A-6BB6C861B6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0.24</c:v>
                </c:pt>
                <c:pt idx="2">
                  <c:v>0.10999999999999999</c:v>
                </c:pt>
                <c:pt idx="3">
                  <c:v>0.13</c:v>
                </c:pt>
                <c:pt idx="4">
                  <c:v>0.15000000000000002</c:v>
                </c:pt>
                <c:pt idx="5">
                  <c:v>0.18999999999999995</c:v>
                </c:pt>
                <c:pt idx="6">
                  <c:v>0.14000000000000001</c:v>
                </c:pt>
                <c:pt idx="7">
                  <c:v>0.17000000000000004</c:v>
                </c:pt>
                <c:pt idx="8">
                  <c:v>0.13</c:v>
                </c:pt>
                <c:pt idx="9">
                  <c:v>0.17000000000000004</c:v>
                </c:pt>
                <c:pt idx="10">
                  <c:v>0.16000000000000003</c:v>
                </c:pt>
                <c:pt idx="11">
                  <c:v>0.18000000000000005</c:v>
                </c:pt>
                <c:pt idx="12">
                  <c:v>0.16000000000000003</c:v>
                </c:pt>
                <c:pt idx="13">
                  <c:v>0.21999999999999997</c:v>
                </c:pt>
                <c:pt idx="14">
                  <c:v>0.18999999999999995</c:v>
                </c:pt>
                <c:pt idx="15">
                  <c:v>0.12</c:v>
                </c:pt>
                <c:pt idx="16">
                  <c:v>0.19999999999999996</c:v>
                </c:pt>
                <c:pt idx="17">
                  <c:v>0.16000000000000003</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76%</c:v>
                  </c:pt>
                  <c:pt idx="2">
                    <c:v>89%</c:v>
                  </c:pt>
                  <c:pt idx="3">
                    <c:v>87%</c:v>
                  </c:pt>
                  <c:pt idx="4">
                    <c:v>85%</c:v>
                  </c:pt>
                  <c:pt idx="5">
                    <c:v>81%</c:v>
                  </c:pt>
                  <c:pt idx="6">
                    <c:v>86%</c:v>
                  </c:pt>
                  <c:pt idx="7">
                    <c:v>83%</c:v>
                  </c:pt>
                  <c:pt idx="8">
                    <c:v>87%</c:v>
                  </c:pt>
                  <c:pt idx="9">
                    <c:v>83%</c:v>
                  </c:pt>
                  <c:pt idx="10">
                    <c:v>84%</c:v>
                  </c:pt>
                  <c:pt idx="11">
                    <c:v>82%</c:v>
                  </c:pt>
                  <c:pt idx="12">
                    <c:v>84%</c:v>
                  </c:pt>
                  <c:pt idx="13">
                    <c:v>78%</c:v>
                  </c:pt>
                  <c:pt idx="14">
                    <c:v>81%</c:v>
                  </c:pt>
                  <c:pt idx="15">
                    <c:v>88%</c:v>
                  </c:pt>
                  <c:pt idx="16">
                    <c:v>80%</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4DD7BFEC-6AC3-4D46-90C5-6A6AE9486D6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3CC4B1CC-3561-4BBD-884D-135B4D7509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74E99845-BC0D-45B2-B106-387F2FD9E25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26D7AD95-08C9-4E2C-BCCC-AE89CF2C125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7435EFC8-C2DC-4672-A4D9-32C42BBD32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2416F575-E5A7-4B90-A1C0-A696114F41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D25A7322-8B57-4B16-8C2B-E01FCEFF924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8A20CAA5-F94B-498C-92E1-6370C985C10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3E2381AD-F818-420E-8392-C4A42E326E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AA1B8183-C95F-42FC-97A6-42EDC95937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0.83</c:v>
                </c:pt>
                <c:pt idx="3">
                  <c:v>0</c:v>
                </c:pt>
                <c:pt idx="4" formatCode="0%">
                  <c:v>0.82</c:v>
                </c:pt>
                <c:pt idx="5" formatCode="0%">
                  <c:v>0.88</c:v>
                </c:pt>
                <c:pt idx="6" formatCode="0%">
                  <c:v>0.85</c:v>
                </c:pt>
                <c:pt idx="7" formatCode="0%">
                  <c:v>0.88</c:v>
                </c:pt>
                <c:pt idx="8" formatCode="0%">
                  <c:v>0.88</c:v>
                </c:pt>
                <c:pt idx="9" formatCode="0%">
                  <c:v>0.81</c:v>
                </c:pt>
                <c:pt idx="10" formatCode="0%">
                  <c:v>0.9</c:v>
                </c:pt>
                <c:pt idx="11" formatCode="0%">
                  <c:v>0.81</c:v>
                </c:pt>
                <c:pt idx="12" formatCode="0%">
                  <c:v>0.72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8F42F2EE-5B2E-4471-8D2A-4D18EF1341C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6D2965E0-546F-49C0-95CB-108C8B6728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2DC1EEB4-E7D1-4C4A-A899-BD6020D5AD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CFAB9982-76BF-40E8-BEF0-3513F2CA84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E6A0E586-BFBD-4597-96EF-5017C252B4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5450415A-9D07-4007-A244-6BFAE789D4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2D241400-AA60-491A-A9F1-543A6A2B96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4008C836-9C96-4A89-80D9-E39CD5F928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773EC5D8-53F3-45EF-BAB6-80A16EB931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7597965E-FFDC-4938-B234-4C4701B628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0.18000000000000005</c:v>
                </c:pt>
                <c:pt idx="5">
                  <c:v>0.12</c:v>
                </c:pt>
                <c:pt idx="6">
                  <c:v>0.15000000000000002</c:v>
                </c:pt>
                <c:pt idx="7">
                  <c:v>0.12</c:v>
                </c:pt>
                <c:pt idx="8">
                  <c:v>0.12</c:v>
                </c:pt>
                <c:pt idx="9">
                  <c:v>0.18999999999999995</c:v>
                </c:pt>
                <c:pt idx="10">
                  <c:v>9.9999999999999978E-2</c:v>
                </c:pt>
                <c:pt idx="11">
                  <c:v>0.18999999999999995</c:v>
                </c:pt>
                <c:pt idx="12">
                  <c:v>0.28000000000000003</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83%</c:v>
                  </c:pt>
                  <c:pt idx="4">
                    <c:v>82%</c:v>
                  </c:pt>
                  <c:pt idx="5">
                    <c:v>88%</c:v>
                  </c:pt>
                  <c:pt idx="6">
                    <c:v>85%</c:v>
                  </c:pt>
                  <c:pt idx="7">
                    <c:v>88%</c:v>
                  </c:pt>
                  <c:pt idx="8">
                    <c:v>88%</c:v>
                  </c:pt>
                  <c:pt idx="9">
                    <c:v>81%</c:v>
                  </c:pt>
                  <c:pt idx="10">
                    <c:v>90%</c:v>
                  </c:pt>
                  <c:pt idx="11">
                    <c:v>81%</c:v>
                  </c:pt>
                  <c:pt idx="12">
                    <c:v>72%</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08047915-4FBD-4C53-8F2A-2777CDC475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7CE9DDDB-301B-4719-A541-D5442B06CA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D29BCDB3-B7AE-4CF2-BB1D-CFCAFB0E00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58D5DE17-DE90-4E39-9600-848667A6E5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634D686F-4366-41C3-8A33-9DFA02F43D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B41391A5-2835-4EE2-B0E0-14B278EFAD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2ACD79C4-5043-4672-9030-2F9A4814ED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0.75</c:v>
                </c:pt>
                <c:pt idx="3">
                  <c:v>0.83</c:v>
                </c:pt>
                <c:pt idx="4">
                  <c:v>0.87</c:v>
                </c:pt>
                <c:pt idx="5">
                  <c:v>0.82</c:v>
                </c:pt>
                <c:pt idx="6">
                  <c:v>0.71</c:v>
                </c:pt>
                <c:pt idx="7" formatCode="0%;;">
                  <c:v>0</c:v>
                </c:pt>
                <c:pt idx="8" formatCode="0%;;">
                  <c:v>0</c:v>
                </c:pt>
                <c:pt idx="9" formatCode="0%;;">
                  <c:v>0.82</c:v>
                </c:pt>
                <c:pt idx="10" formatCode="0%;;">
                  <c:v>0.83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538B0659-CE6C-49BA-9E1D-1A779D39C1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429C0CD4-1F90-4947-8658-4452D8FF09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638F0C41-29DB-4D9E-A543-B22BC65A29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8A0848BF-C985-4C76-806A-37FB085819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C974CC4D-6570-49E8-A26B-0DE8867B52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EFAB93FA-2D0F-4AE7-9897-3932C11BF1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B5F1B6F8-337A-4C61-AE7F-3A39A92BFC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4B839261-0B6C-4379-A6BB-7A197CA2D3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0.25</c:v>
                </c:pt>
                <c:pt idx="3">
                  <c:v>0.17000000000000004</c:v>
                </c:pt>
                <c:pt idx="4">
                  <c:v>0.13</c:v>
                </c:pt>
                <c:pt idx="5">
                  <c:v>0.18000000000000005</c:v>
                </c:pt>
                <c:pt idx="6">
                  <c:v>0.29000000000000004</c:v>
                </c:pt>
                <c:pt idx="8">
                  <c:v>1</c:v>
                </c:pt>
                <c:pt idx="9">
                  <c:v>0.18000000000000005</c:v>
                </c:pt>
                <c:pt idx="10">
                  <c:v>0.17000000000000004</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75%</c:v>
                  </c:pt>
                  <c:pt idx="3">
                    <c:v>83%</c:v>
                  </c:pt>
                  <c:pt idx="4">
                    <c:v>87%</c:v>
                  </c:pt>
                  <c:pt idx="5">
                    <c:v>82%</c:v>
                  </c:pt>
                  <c:pt idx="6">
                    <c:v>71%</c:v>
                  </c:pt>
                  <c:pt idx="9">
                    <c:v>82%</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2.8151759078517546E-17"/>
                  <c:y val="0"/>
                </c:manualLayout>
              </c:layout>
              <c:tx>
                <c:rich>
                  <a:bodyPr/>
                  <a:lstStyle/>
                  <a:p>
                    <a:pPr>
                      <a:defRPr sz="1200" b="1">
                        <a:solidFill>
                          <a:schemeClr val="bg2"/>
                        </a:solidFill>
                      </a:defRPr>
                    </a:pPr>
                    <a:fld id="{CB3F28C2-4448-41F7-AA0B-519334218167}"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3.4430583489328528E-3"/>
                  <c:y val="0"/>
                </c:manualLayout>
              </c:layout>
              <c:tx>
                <c:rich>
                  <a:bodyPr/>
                  <a:lstStyle/>
                  <a:p>
                    <a:pPr>
                      <a:defRPr sz="1200" b="1">
                        <a:solidFill>
                          <a:schemeClr val="bg2"/>
                        </a:solidFill>
                      </a:defRPr>
                    </a:pPr>
                    <a:fld id="{3DF4819F-7E63-4D88-9407-59F457B6838F}"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29</c:v>
                </c:pt>
                <c:pt idx="2">
                  <c:v>25</c:v>
                </c:pt>
                <c:pt idx="3">
                  <c:v>12</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37</c:v>
                </c:pt>
                <c:pt idx="2">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0.51</c:v>
                </c:pt>
                <c:pt idx="1">
                  <c:v>0.54</c:v>
                </c:pt>
                <c:pt idx="2">
                  <c:v>0.55000000000000004</c:v>
                </c:pt>
                <c:pt idx="3">
                  <c:v>0.55000000000000004</c:v>
                </c:pt>
                <c:pt idx="4">
                  <c:v>0.56999999999999995</c:v>
                </c:pt>
                <c:pt idx="5">
                  <c:v>0.56999999999999995</c:v>
                </c:pt>
                <c:pt idx="6">
                  <c:v>0.57999999999999996</c:v>
                </c:pt>
                <c:pt idx="7">
                  <c:v>0.57999999999999996</c:v>
                </c:pt>
                <c:pt idx="8">
                  <c:v>0.57999999999999996</c:v>
                </c:pt>
                <c:pt idx="9">
                  <c:v>0.59</c:v>
                </c:pt>
                <c:pt idx="10">
                  <c:v>0.59</c:v>
                </c:pt>
                <c:pt idx="11">
                  <c:v>0.6</c:v>
                </c:pt>
                <c:pt idx="12">
                  <c:v>0.6</c:v>
                </c:pt>
                <c:pt idx="13">
                  <c:v>0.6</c:v>
                </c:pt>
                <c:pt idx="14">
                  <c:v>0.6</c:v>
                </c:pt>
                <c:pt idx="15">
                  <c:v>0.61</c:v>
                </c:pt>
                <c:pt idx="16">
                  <c:v>0.62</c:v>
                </c:pt>
                <c:pt idx="17">
                  <c:v>0.62</c:v>
                </c:pt>
                <c:pt idx="18">
                  <c:v>0.64</c:v>
                </c:pt>
                <c:pt idx="19">
                  <c:v>0.66</c:v>
                </c:pt>
                <c:pt idx="20">
                  <c:v>0.67</c:v>
                </c:pt>
                <c:pt idx="21">
                  <c:v>0.67</c:v>
                </c:pt>
                <c:pt idx="22">
                  <c:v>0.68</c:v>
                </c:pt>
                <c:pt idx="23">
                  <c:v>0.69</c:v>
                </c:pt>
                <c:pt idx="24">
                  <c:v>0.7</c:v>
                </c:pt>
                <c:pt idx="25">
                  <c:v>0.71</c:v>
                </c:pt>
                <c:pt idx="26">
                  <c:v>0.71</c:v>
                </c:pt>
                <c:pt idx="27">
                  <c:v>0.72</c:v>
                </c:pt>
                <c:pt idx="28">
                  <c:v>0.73</c:v>
                </c:pt>
                <c:pt idx="29">
                  <c:v>0.74</c:v>
                </c:pt>
                <c:pt idx="30">
                  <c:v>0.76</c:v>
                </c:pt>
                <c:pt idx="31">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0.09</c:v>
                </c:pt>
                <c:pt idx="1">
                  <c:v>0.72</c:v>
                </c:pt>
                <c:pt idx="2">
                  <c:v>0.48</c:v>
                </c:pt>
                <c:pt idx="3">
                  <c:v>0.2</c:v>
                </c:pt>
                <c:pt idx="4">
                  <c:v>0.05</c:v>
                </c:pt>
                <c:pt idx="5">
                  <c:v>0.2</c:v>
                </c:pt>
                <c:pt idx="6">
                  <c:v>0.02</c:v>
                </c:pt>
                <c:pt idx="7">
                  <c:v>0.02</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12</c:v>
                </c:pt>
                <c:pt idx="1">
                  <c:v>80</c:v>
                </c:pt>
                <c:pt idx="2">
                  <c:v>66</c:v>
                </c:pt>
                <c:pt idx="3">
                  <c:v>29</c:v>
                </c:pt>
                <c:pt idx="4">
                  <c:v>10</c:v>
                </c:pt>
                <c:pt idx="5">
                  <c:v>32</c:v>
                </c:pt>
                <c:pt idx="6">
                  <c:v>5</c:v>
                </c:pt>
                <c:pt idx="7">
                  <c:v>5</c:v>
                </c:pt>
                <c:pt idx="8">
                  <c:v>19</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6</c:v>
                </c:pt>
                <c:pt idx="1">
                  <c:v>63</c:v>
                </c:pt>
                <c:pt idx="2">
                  <c:v>33</c:v>
                </c:pt>
                <c:pt idx="3">
                  <c:v>14</c:v>
                </c:pt>
                <c:pt idx="4">
                  <c:v>2</c:v>
                </c:pt>
                <c:pt idx="5">
                  <c:v>8</c:v>
                </c:pt>
                <c:pt idx="6">
                  <c:v>1</c:v>
                </c:pt>
                <c:pt idx="7">
                  <c:v>1</c:v>
                </c:pt>
                <c:pt idx="8">
                  <c:v>7</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5.8351592892084372E-2"/>
                  <c:y val="-8.674479538651915E-2"/>
                </c:manualLayout>
              </c:layout>
              <c:tx>
                <c:rich>
                  <a:bodyPr/>
                  <a:lstStyle/>
                  <a:p>
                    <a:fld id="{DD46931E-05E0-4178-A94E-CA1C82B380F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38</c:v>
                </c:pt>
                <c:pt idx="2">
                  <c:v>9</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Sheet1!$B$2:$B$46</c:f>
              <c:numCache>
                <c:formatCode>0%</c:formatCode>
                <c:ptCount val="45"/>
                <c:pt idx="0">
                  <c:v>0.81</c:v>
                </c:pt>
                <c:pt idx="1">
                  <c:v>0.84</c:v>
                </c:pt>
                <c:pt idx="2">
                  <c:v>0.85</c:v>
                </c:pt>
                <c:pt idx="3">
                  <c:v>0.85</c:v>
                </c:pt>
                <c:pt idx="4">
                  <c:v>0.85</c:v>
                </c:pt>
                <c:pt idx="5">
                  <c:v>0.86</c:v>
                </c:pt>
                <c:pt idx="6">
                  <c:v>0.86</c:v>
                </c:pt>
                <c:pt idx="7">
                  <c:v>0.86</c:v>
                </c:pt>
                <c:pt idx="8">
                  <c:v>0.86</c:v>
                </c:pt>
                <c:pt idx="9">
                  <c:v>0.87</c:v>
                </c:pt>
                <c:pt idx="10">
                  <c:v>0.87</c:v>
                </c:pt>
                <c:pt idx="11">
                  <c:v>0.87</c:v>
                </c:pt>
                <c:pt idx="12">
                  <c:v>0.87</c:v>
                </c:pt>
                <c:pt idx="13">
                  <c:v>0.87</c:v>
                </c:pt>
                <c:pt idx="14">
                  <c:v>0.88</c:v>
                </c:pt>
                <c:pt idx="15">
                  <c:v>0.88</c:v>
                </c:pt>
                <c:pt idx="16">
                  <c:v>0.88</c:v>
                </c:pt>
                <c:pt idx="17">
                  <c:v>0.88</c:v>
                </c:pt>
                <c:pt idx="18">
                  <c:v>0.88</c:v>
                </c:pt>
                <c:pt idx="19">
                  <c:v>0.89</c:v>
                </c:pt>
                <c:pt idx="20">
                  <c:v>0.89</c:v>
                </c:pt>
                <c:pt idx="21">
                  <c:v>0.89</c:v>
                </c:pt>
                <c:pt idx="22">
                  <c:v>0.89</c:v>
                </c:pt>
                <c:pt idx="23">
                  <c:v>0.89</c:v>
                </c:pt>
                <c:pt idx="24">
                  <c:v>0.9</c:v>
                </c:pt>
                <c:pt idx="25">
                  <c:v>0.91</c:v>
                </c:pt>
                <c:pt idx="26">
                  <c:v>0.91</c:v>
                </c:pt>
                <c:pt idx="27">
                  <c:v>0.91</c:v>
                </c:pt>
                <c:pt idx="28">
                  <c:v>0.91</c:v>
                </c:pt>
                <c:pt idx="29">
                  <c:v>0.92</c:v>
                </c:pt>
                <c:pt idx="30">
                  <c:v>0.92</c:v>
                </c:pt>
                <c:pt idx="31">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7.9849548168115458E-2"/>
                  <c:y val="-7.54302568578427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528E-3"/>
                  <c:y val="0"/>
                </c:manualLayout>
              </c:layout>
              <c:tx>
                <c:rich>
                  <a:bodyPr/>
                  <a:lstStyle/>
                  <a:p>
                    <a:pPr>
                      <a:defRPr sz="1200" b="1">
                        <a:solidFill>
                          <a:schemeClr val="bg2"/>
                        </a:solidFill>
                      </a:defRPr>
                    </a:pPr>
                    <a:fld id="{CBB50C21-4C63-4A15-A779-5F2039633853}"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32</c:v>
                </c:pt>
                <c:pt idx="2">
                  <c:v>16</c:v>
                </c:pt>
                <c:pt idx="3">
                  <c:v>7</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CENTRAL LONDON INTEGRATED CARE SYSTEM</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NORTH CENTRAL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CENTRAL LONDON INTEGRATED CARE SYSTEM, 93,655</a:t>
            </a:r>
            <a:r>
              <a:rPr lang="en-GB" sz="1600"/>
              <a:t> questionnaires were sent out, and </a:t>
            </a:r>
            <a:r>
              <a:rPr lang="en-GB" sz="1600" b="1">
                <a:solidFill>
                  <a:srgbClr val="005EB8"/>
                </a:solidFill>
              </a:rPr>
              <a:t>18,757</a:t>
            </a:r>
            <a:r>
              <a:rPr lang="en-GB" sz="1600"/>
              <a:t> were returned completed. This represents a response rate of </a:t>
            </a:r>
            <a:r>
              <a:rPr lang="en-GB" sz="1600" b="1">
                <a:solidFill>
                  <a:srgbClr val="005EB8"/>
                </a:solidFill>
              </a:rPr>
              <a:t>20%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3421860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985538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2300911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60016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196170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199282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051931712"/>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(18,601); PCN bases range from 131 to 1,352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3266104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149273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67437693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53169043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4954577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27590646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76222440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57994704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583997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9530097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14543559"/>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ENFIELD UNITY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CAMDEN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649304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9438406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(18,601); PCN bases range from 131 to 1,352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26989269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070084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74496974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59489935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(18,563); PCN bases range from 133 to 1,349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15093166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638135209"/>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0143294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0645189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7296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73900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069639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526086541"/>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(17,645); PCN bases range from 121 to 1,296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41145556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5781223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729116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038452333"/>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831694352"/>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822332359"/>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969634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0888808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21187231"/>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NORTH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WELBOURNE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2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AND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379556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965847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8806979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(17,645); PCN bases range from 121 to 1,296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4269825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3620014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97719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19592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045477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14924292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(10,156); PCN bases range from 83 to 801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477114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2709007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5911308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844058572"/>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55467369"/>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 CENTRAL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252891919"/>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170062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471497"/>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6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CAMDEN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2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750643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185656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7523187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(10,156); PCN bases range from 83 to 801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757015340"/>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8283734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5242862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665621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112491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82542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06674162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(7,601); PCN bases range from 52 to 617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1055599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9935477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8720680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937096722"/>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183906336"/>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 CENTRAL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690233996"/>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74364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05298479"/>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2 ISLINGTON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NORTH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1464010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845010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9394481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(7,601); PCN bases range from 52 to 617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2015162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0745269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2995566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(17,967); PCN bases range from 129 to 1,310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494616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15094612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5346754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89187327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(11,542); PCN bases range from 46 to 837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8613544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107836315"/>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620297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7779157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991041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965026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099069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294718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(16,931); PCN bases range from 124 to 1,235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798957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06432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365115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923077956"/>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63965881"/>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785838966"/>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293410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60349311"/>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WELBOURNE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999461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454581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8735262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(16,931); PCN bases range from 124 to 1,235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224617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0661930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224308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10479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188954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920545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1936921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(12,805); PCN bases range from 98 to 923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569627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894729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2159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17328133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03414694"/>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57717393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8427826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28371664"/>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BARNET 6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51027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156649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1872400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(12,805); PCN bases range from 98 to 923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70269875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274365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2694551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35990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642612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758489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6400554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(18,126); PCN bases range from 130 to 1,323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799180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705622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472219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6243936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78952485"/>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04386862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443083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84397949"/>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AND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879644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298149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0806372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(18,126); PCN bases range from 130 to 1,323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8405694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2617748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799514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277592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207390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89620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8011227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(16,041); PCN bases range from 116 to 1,166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580769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093997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860436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23760229"/>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34346176"/>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19868230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2131555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29974263"/>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EAST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WELBOURNE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AND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89900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225436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724428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(16,041); PCN bases range from 116 to 1,166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15602058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56073003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796952082"/>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121216789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17773725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(17,655); PCN bases range from 122 to 1,289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04537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59874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451316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697005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91643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07488968"/>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(17,544); PCN bases range from 120 to 1,269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069838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8330573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3223894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72747805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90984168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9534872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1788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924081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992966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47014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642216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26683310"/>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(17,476); PCN bases range from 119 to 1,265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8421541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7384382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7569983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6310324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56871337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72827783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819973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573250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55351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3565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39931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42794512"/>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(13,857); PCN bases range from 83 to 971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1396650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1124107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1070150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1408321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28279768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10663838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530153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237396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10298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4957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610849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0400858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(16,871); PCN bases range from 119 to 1,230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113190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079746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18966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182869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67364480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32457970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6595146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5362530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426705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527894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553783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100%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7971676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(17,216); PCN bases range from 121 to 1,258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625739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537365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635575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917601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97936117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33544968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344195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50302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684450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40909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20466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3567014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(16,389); PCN bases range from 114 to 1,197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880738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954995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35200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7539165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418833247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95779957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01420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3553746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233887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969998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46592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6870519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(17,246); PCN bases range from 119 to 1,273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689140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181113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429307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9596629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09370904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262030443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31592696"/>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 to 10,140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088621384"/>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330 to 14,528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883902377"/>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145 to 16,842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781627692"/>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213 to 3,930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86984094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8833244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360886177"/>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48495935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1825405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12199308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81893773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(17,476).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427385935"/>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92170054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5,896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8224554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18882658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16229289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1,722 to 5,282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29303852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110 to 5,846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3570002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 CENTRAL LONDON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04339508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(17,476).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50270138"/>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413393145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50444618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76279089"/>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7214842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7,269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797006178"/>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487 to 10,130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420397779"/>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2,697 to 14,562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8311607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30990263"/>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(17,476).</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26514360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364209083"/>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427467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0995993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047814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(5,835).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071478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038338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847057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09037297"/>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78668414"/>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59370251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4321187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0116831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8642625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7781045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1181703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034521244"/>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(7,782); PCN bases range from 58 to 554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348714600"/>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503710707"/>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5698955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8439172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6838865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82016055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101437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29314468"/>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N15/SOUTH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EAST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KENTISH TOWN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78092012"/>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0695466"/>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(7,782); PCN bases range from 58 to 554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367068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190380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15108122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613030390"/>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(18,585); PCN bases range from 132 to 1,351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67584129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041543177"/>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6991973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053097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68968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137651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722769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0367534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(16,633); PCN bases range from 121 to 1,242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546926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9380166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6902450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42212897"/>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3328231"/>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32200402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893873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16323154"/>
              </p:ext>
            </p:extLst>
          </p:nvPr>
        </p:nvGraphicFramePr>
        <p:xfrm>
          <a:off x="9028113" y="1689563"/>
          <a:ext cx="2900362" cy="30700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HARINGEY - NORTH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CAMDEN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07946382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126387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3318195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(16,633); PCN bases range from 121 to 1,242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806056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41229557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280715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8659371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9925902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(8,594).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898448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312244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700572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4739886"/>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55495876"/>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69860843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23436</TotalTime>
  <Words>9115</Words>
  <Application>Microsoft Office PowerPoint</Application>
  <PresentationFormat>Widescreen</PresentationFormat>
  <Paragraphs>1785</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2024-07-03T09:26:17Z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