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63</c:v>
                </c:pt>
                <c:pt idx="1">
                  <c:v>37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82</c:v>
                </c:pt>
                <c:pt idx="1">
                  <c:v>82</c:v>
                </c:pt>
                <c:pt idx="2">
                  <c:v>71</c:v>
                </c:pt>
                <c:pt idx="3">
                  <c:v>73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7</c:v>
                </c:pt>
                <c:pt idx="1">
                  <c:v>7</c:v>
                </c:pt>
                <c:pt idx="2">
                  <c:v>14</c:v>
                </c:pt>
                <c:pt idx="3">
                  <c:v>13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38</c:v>
                </c:pt>
                <c:pt idx="1">
                  <c:v>35</c:v>
                </c:pt>
                <c:pt idx="2">
                  <c:v>14</c:v>
                </c:pt>
                <c:pt idx="3">
                  <c:v>8</c:v>
                </c:pt>
                <c:pt idx="4">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0.63</c:v>
                </c:pt>
                <c:pt idx="1">
                  <c:v>0.65</c:v>
                </c:pt>
                <c:pt idx="2">
                  <c:v>0.67</c:v>
                </c:pt>
                <c:pt idx="3">
                  <c:v>0.67</c:v>
                </c:pt>
                <c:pt idx="4">
                  <c:v>0.67</c:v>
                </c:pt>
                <c:pt idx="5">
                  <c:v>0.69</c:v>
                </c:pt>
                <c:pt idx="6">
                  <c:v>0.69</c:v>
                </c:pt>
                <c:pt idx="7">
                  <c:v>0.7</c:v>
                </c:pt>
                <c:pt idx="8">
                  <c:v>0.7</c:v>
                </c:pt>
                <c:pt idx="9">
                  <c:v>0.71</c:v>
                </c:pt>
                <c:pt idx="10">
                  <c:v>0.72</c:v>
                </c:pt>
                <c:pt idx="11">
                  <c:v>0.73</c:v>
                </c:pt>
                <c:pt idx="12">
                  <c:v>0.73</c:v>
                </c:pt>
                <c:pt idx="13">
                  <c:v>0.74</c:v>
                </c:pt>
                <c:pt idx="14">
                  <c:v>0.74</c:v>
                </c:pt>
                <c:pt idx="15">
                  <c:v>0.76</c:v>
                </c:pt>
                <c:pt idx="16">
                  <c:v>0.76</c:v>
                </c:pt>
                <c:pt idx="17">
                  <c:v>0.78</c:v>
                </c:pt>
                <c:pt idx="18">
                  <c:v>0.78</c:v>
                </c:pt>
                <c:pt idx="19">
                  <c:v>0.8</c:v>
                </c:pt>
                <c:pt idx="20">
                  <c:v>0.8</c:v>
                </c:pt>
                <c:pt idx="21">
                  <c:v>0.81</c:v>
                </c:pt>
                <c:pt idx="22">
                  <c:v>0.83</c:v>
                </c:pt>
                <c:pt idx="23">
                  <c:v>0.86</c:v>
                </c:pt>
                <c:pt idx="24">
                  <c:v>0.89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0.73</c:v>
                </c:pt>
                <c:pt idx="1">
                  <c:v>0.73</c:v>
                </c:pt>
                <c:pt idx="2">
                  <c:v>0.73</c:v>
                </c:pt>
                <c:pt idx="3">
                  <c:v>0.73</c:v>
                </c:pt>
                <c:pt idx="4">
                  <c:v>0.73</c:v>
                </c:pt>
                <c:pt idx="5">
                  <c:v>0.73</c:v>
                </c:pt>
                <c:pt idx="6">
                  <c:v>0.73</c:v>
                </c:pt>
                <c:pt idx="7">
                  <c:v>0.73</c:v>
                </c:pt>
                <c:pt idx="8">
                  <c:v>0.73</c:v>
                </c:pt>
                <c:pt idx="9">
                  <c:v>0.73</c:v>
                </c:pt>
                <c:pt idx="10">
                  <c:v>0.73</c:v>
                </c:pt>
                <c:pt idx="11">
                  <c:v>0.73</c:v>
                </c:pt>
                <c:pt idx="12">
                  <c:v>0.73</c:v>
                </c:pt>
                <c:pt idx="13">
                  <c:v>0.73</c:v>
                </c:pt>
                <c:pt idx="14">
                  <c:v>0.73</c:v>
                </c:pt>
                <c:pt idx="15">
                  <c:v>0.73</c:v>
                </c:pt>
                <c:pt idx="16">
                  <c:v>0.73</c:v>
                </c:pt>
                <c:pt idx="17">
                  <c:v>0.73</c:v>
                </c:pt>
                <c:pt idx="18">
                  <c:v>0.73</c:v>
                </c:pt>
                <c:pt idx="19">
                  <c:v>0.73</c:v>
                </c:pt>
                <c:pt idx="20">
                  <c:v>0.73</c:v>
                </c:pt>
                <c:pt idx="21">
                  <c:v>0.73</c:v>
                </c:pt>
                <c:pt idx="22">
                  <c:v>0.73</c:v>
                </c:pt>
                <c:pt idx="23">
                  <c:v>0.73</c:v>
                </c:pt>
                <c:pt idx="24">
                  <c:v>0.73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27</c:v>
                </c:pt>
                <c:pt idx="1">
                  <c:v>73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69</c:v>
                </c:pt>
                <c:pt idx="1">
                  <c:v>31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62</c:v>
                </c:pt>
                <c:pt idx="1">
                  <c:v>64</c:v>
                </c:pt>
                <c:pt idx="2">
                  <c:v>49</c:v>
                </c:pt>
                <c:pt idx="3">
                  <c:v>47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38</c:v>
                </c:pt>
                <c:pt idx="1">
                  <c:v>36</c:v>
                </c:pt>
                <c:pt idx="2">
                  <c:v>51</c:v>
                </c:pt>
                <c:pt idx="3">
                  <c:v>53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11</c:v>
                </c:pt>
                <c:pt idx="1">
                  <c:v>36</c:v>
                </c:pt>
                <c:pt idx="2">
                  <c:v>27</c:v>
                </c:pt>
                <c:pt idx="3">
                  <c:v>26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0.27</c:v>
                </c:pt>
                <c:pt idx="1">
                  <c:v>0.34</c:v>
                </c:pt>
                <c:pt idx="2">
                  <c:v>0.34</c:v>
                </c:pt>
                <c:pt idx="3">
                  <c:v>0.34</c:v>
                </c:pt>
                <c:pt idx="4">
                  <c:v>0.4</c:v>
                </c:pt>
                <c:pt idx="5">
                  <c:v>0.4</c:v>
                </c:pt>
                <c:pt idx="6">
                  <c:v>0.42</c:v>
                </c:pt>
                <c:pt idx="7">
                  <c:v>0.42</c:v>
                </c:pt>
                <c:pt idx="8">
                  <c:v>0.43</c:v>
                </c:pt>
                <c:pt idx="9">
                  <c:v>0.43</c:v>
                </c:pt>
                <c:pt idx="10">
                  <c:v>0.43</c:v>
                </c:pt>
                <c:pt idx="11">
                  <c:v>0.46</c:v>
                </c:pt>
                <c:pt idx="12">
                  <c:v>0.49</c:v>
                </c:pt>
                <c:pt idx="13">
                  <c:v>0.49</c:v>
                </c:pt>
                <c:pt idx="14">
                  <c:v>0.52</c:v>
                </c:pt>
                <c:pt idx="15">
                  <c:v>0.53</c:v>
                </c:pt>
                <c:pt idx="16">
                  <c:v>0.53</c:v>
                </c:pt>
                <c:pt idx="17">
                  <c:v>0.55000000000000004</c:v>
                </c:pt>
                <c:pt idx="18">
                  <c:v>0.56000000000000005</c:v>
                </c:pt>
                <c:pt idx="19">
                  <c:v>0.56000000000000005</c:v>
                </c:pt>
                <c:pt idx="20">
                  <c:v>0.6</c:v>
                </c:pt>
                <c:pt idx="21">
                  <c:v>0.6</c:v>
                </c:pt>
                <c:pt idx="22">
                  <c:v>0.62</c:v>
                </c:pt>
                <c:pt idx="23">
                  <c:v>0.65</c:v>
                </c:pt>
                <c:pt idx="24">
                  <c:v>0.69</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0.47</c:v>
                </c:pt>
                <c:pt idx="1">
                  <c:v>0.47</c:v>
                </c:pt>
                <c:pt idx="2">
                  <c:v>0.47</c:v>
                </c:pt>
                <c:pt idx="3">
                  <c:v>0.47</c:v>
                </c:pt>
                <c:pt idx="4">
                  <c:v>0.47</c:v>
                </c:pt>
                <c:pt idx="5">
                  <c:v>0.47</c:v>
                </c:pt>
                <c:pt idx="6">
                  <c:v>0.47</c:v>
                </c:pt>
                <c:pt idx="7">
                  <c:v>0.47</c:v>
                </c:pt>
                <c:pt idx="8">
                  <c:v>0.47</c:v>
                </c:pt>
                <c:pt idx="9">
                  <c:v>0.47</c:v>
                </c:pt>
                <c:pt idx="10">
                  <c:v>0.47</c:v>
                </c:pt>
                <c:pt idx="11">
                  <c:v>0.47</c:v>
                </c:pt>
                <c:pt idx="12">
                  <c:v>0.47</c:v>
                </c:pt>
                <c:pt idx="13">
                  <c:v>0.47</c:v>
                </c:pt>
                <c:pt idx="14">
                  <c:v>0.47</c:v>
                </c:pt>
                <c:pt idx="15">
                  <c:v>0.47</c:v>
                </c:pt>
                <c:pt idx="16">
                  <c:v>0.47</c:v>
                </c:pt>
                <c:pt idx="17">
                  <c:v>0.47</c:v>
                </c:pt>
                <c:pt idx="18">
                  <c:v>0.47</c:v>
                </c:pt>
                <c:pt idx="19">
                  <c:v>0.47</c:v>
                </c:pt>
                <c:pt idx="20">
                  <c:v>0.47</c:v>
                </c:pt>
                <c:pt idx="21">
                  <c:v>0.47</c:v>
                </c:pt>
                <c:pt idx="22">
                  <c:v>0.47</c:v>
                </c:pt>
                <c:pt idx="23">
                  <c:v>0.47</c:v>
                </c:pt>
                <c:pt idx="24">
                  <c:v>0.47</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88</c:v>
                </c:pt>
                <c:pt idx="1">
                  <c:v>88</c:v>
                </c:pt>
                <c:pt idx="2">
                  <c:v>83</c:v>
                </c:pt>
                <c:pt idx="3">
                  <c:v>83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12</c:v>
                </c:pt>
                <c:pt idx="1">
                  <c:v>12</c:v>
                </c:pt>
                <c:pt idx="2">
                  <c:v>17</c:v>
                </c:pt>
                <c:pt idx="3">
                  <c:v>17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39</c:v>
                </c:pt>
                <c:pt idx="1">
                  <c:v>44</c:v>
                </c:pt>
                <c:pt idx="2">
                  <c:v>12</c:v>
                </c:pt>
                <c:pt idx="3">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0.77</c:v>
                </c:pt>
                <c:pt idx="1">
                  <c:v>0.78</c:v>
                </c:pt>
                <c:pt idx="2">
                  <c:v>0.78</c:v>
                </c:pt>
                <c:pt idx="3">
                  <c:v>0.79</c:v>
                </c:pt>
                <c:pt idx="4">
                  <c:v>0.79</c:v>
                </c:pt>
                <c:pt idx="5">
                  <c:v>0.8</c:v>
                </c:pt>
                <c:pt idx="6">
                  <c:v>0.8</c:v>
                </c:pt>
                <c:pt idx="7">
                  <c:v>0.81</c:v>
                </c:pt>
                <c:pt idx="8">
                  <c:v>0.81</c:v>
                </c:pt>
                <c:pt idx="9">
                  <c:v>0.82</c:v>
                </c:pt>
                <c:pt idx="10">
                  <c:v>0.82</c:v>
                </c:pt>
                <c:pt idx="11">
                  <c:v>0.83</c:v>
                </c:pt>
                <c:pt idx="12">
                  <c:v>0.83</c:v>
                </c:pt>
                <c:pt idx="13">
                  <c:v>0.84</c:v>
                </c:pt>
                <c:pt idx="14">
                  <c:v>0.85</c:v>
                </c:pt>
                <c:pt idx="15">
                  <c:v>0.85</c:v>
                </c:pt>
                <c:pt idx="16">
                  <c:v>0.85</c:v>
                </c:pt>
                <c:pt idx="17">
                  <c:v>0.87</c:v>
                </c:pt>
                <c:pt idx="18">
                  <c:v>0.88</c:v>
                </c:pt>
                <c:pt idx="19">
                  <c:v>0.89</c:v>
                </c:pt>
                <c:pt idx="20">
                  <c:v>0.89</c:v>
                </c:pt>
                <c:pt idx="21">
                  <c:v>0.89</c:v>
                </c:pt>
                <c:pt idx="22">
                  <c:v>0.89</c:v>
                </c:pt>
                <c:pt idx="23">
                  <c:v>0.9</c:v>
                </c:pt>
                <c:pt idx="24">
                  <c:v>0.92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0.14000000000000001</c:v>
                </c:pt>
                <c:pt idx="1">
                  <c:v>0.25</c:v>
                </c:pt>
                <c:pt idx="2">
                  <c:v>0.14000000000000001</c:v>
                </c:pt>
                <c:pt idx="3">
                  <c:v>0.08</c:v>
                </c:pt>
                <c:pt idx="4">
                  <c:v>0.59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31</c:v>
                </c:pt>
                <c:pt idx="1">
                  <c:v>39</c:v>
                </c:pt>
                <c:pt idx="2">
                  <c:v>22</c:v>
                </c:pt>
                <c:pt idx="3">
                  <c:v>25</c:v>
                </c:pt>
                <c:pt idx="4">
                  <c:v>66</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7</c:v>
                </c:pt>
                <c:pt idx="1">
                  <c:v>16</c:v>
                </c:pt>
                <c:pt idx="2">
                  <c:v>9</c:v>
                </c:pt>
                <c:pt idx="3">
                  <c:v>2</c:v>
                </c:pt>
                <c:pt idx="4">
                  <c:v>38</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54</c:v>
                </c:pt>
                <c:pt idx="1">
                  <c:v>46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76</c:v>
                </c:pt>
                <c:pt idx="1">
                  <c:v>75</c:v>
                </c:pt>
                <c:pt idx="2">
                  <c:v>65</c:v>
                </c:pt>
                <c:pt idx="3">
                  <c:v>66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24</c:v>
                </c:pt>
                <c:pt idx="1">
                  <c:v>25</c:v>
                </c:pt>
                <c:pt idx="2">
                  <c:v>35</c:v>
                </c:pt>
                <c:pt idx="3">
                  <c:v>34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20</c:v>
                </c:pt>
                <c:pt idx="1">
                  <c:v>47</c:v>
                </c:pt>
                <c:pt idx="2">
                  <c:v>21</c:v>
                </c:pt>
                <c:pt idx="3">
                  <c:v>13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0.54</c:v>
                </c:pt>
                <c:pt idx="1">
                  <c:v>0.55000000000000004</c:v>
                </c:pt>
                <c:pt idx="2">
                  <c:v>0.59</c:v>
                </c:pt>
                <c:pt idx="3">
                  <c:v>0.6</c:v>
                </c:pt>
                <c:pt idx="4">
                  <c:v>0.6</c:v>
                </c:pt>
                <c:pt idx="5">
                  <c:v>0.61</c:v>
                </c:pt>
                <c:pt idx="6">
                  <c:v>0.63</c:v>
                </c:pt>
                <c:pt idx="7">
                  <c:v>0.63</c:v>
                </c:pt>
                <c:pt idx="8">
                  <c:v>0.64</c:v>
                </c:pt>
                <c:pt idx="9">
                  <c:v>0.64</c:v>
                </c:pt>
                <c:pt idx="10">
                  <c:v>0.65</c:v>
                </c:pt>
                <c:pt idx="11">
                  <c:v>0.66</c:v>
                </c:pt>
                <c:pt idx="12">
                  <c:v>0.69</c:v>
                </c:pt>
                <c:pt idx="13">
                  <c:v>0.69</c:v>
                </c:pt>
                <c:pt idx="14">
                  <c:v>0.69</c:v>
                </c:pt>
                <c:pt idx="15">
                  <c:v>0.7</c:v>
                </c:pt>
                <c:pt idx="16">
                  <c:v>0.7</c:v>
                </c:pt>
                <c:pt idx="17">
                  <c:v>0.71</c:v>
                </c:pt>
                <c:pt idx="18">
                  <c:v>0.72</c:v>
                </c:pt>
                <c:pt idx="19">
                  <c:v>0.72</c:v>
                </c:pt>
                <c:pt idx="20">
                  <c:v>0.73</c:v>
                </c:pt>
                <c:pt idx="21">
                  <c:v>0.74</c:v>
                </c:pt>
                <c:pt idx="22">
                  <c:v>0.78</c:v>
                </c:pt>
                <c:pt idx="23">
                  <c:v>0.78</c:v>
                </c:pt>
                <c:pt idx="24">
                  <c:v>0.81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pt idx="23">
                  <c:v>0.66</c:v>
                </c:pt>
                <c:pt idx="24">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45</c:v>
                </c:pt>
                <c:pt idx="1">
                  <c:v>55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18</c:v>
                </c:pt>
                <c:pt idx="1">
                  <c:v>32</c:v>
                </c:pt>
                <c:pt idx="2">
                  <c:v>7</c:v>
                </c:pt>
                <c:pt idx="3">
                  <c:v>17</c:v>
                </c:pt>
                <c:pt idx="4">
                  <c:v>42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67</c:v>
                </c:pt>
                <c:pt idx="1">
                  <c:v>57</c:v>
                </c:pt>
                <c:pt idx="2">
                  <c:v>58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33</c:v>
                </c:pt>
                <c:pt idx="1">
                  <c:v>43</c:v>
                </c:pt>
                <c:pt idx="2">
                  <c:v>42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0.45</c:v>
                </c:pt>
                <c:pt idx="1">
                  <c:v>0.48</c:v>
                </c:pt>
                <c:pt idx="2">
                  <c:v>0.5</c:v>
                </c:pt>
                <c:pt idx="3">
                  <c:v>0.51</c:v>
                </c:pt>
                <c:pt idx="4">
                  <c:v>0.51</c:v>
                </c:pt>
                <c:pt idx="5">
                  <c:v>0.51</c:v>
                </c:pt>
                <c:pt idx="6">
                  <c:v>0.52</c:v>
                </c:pt>
                <c:pt idx="7">
                  <c:v>0.55000000000000004</c:v>
                </c:pt>
                <c:pt idx="8">
                  <c:v>0.56000000000000005</c:v>
                </c:pt>
                <c:pt idx="9">
                  <c:v>0.56999999999999995</c:v>
                </c:pt>
                <c:pt idx="10">
                  <c:v>0.57999999999999996</c:v>
                </c:pt>
                <c:pt idx="11">
                  <c:v>0.59</c:v>
                </c:pt>
                <c:pt idx="12">
                  <c:v>0.59</c:v>
                </c:pt>
                <c:pt idx="13">
                  <c:v>0.6</c:v>
                </c:pt>
                <c:pt idx="14">
                  <c:v>0.6</c:v>
                </c:pt>
                <c:pt idx="15">
                  <c:v>0.61</c:v>
                </c:pt>
                <c:pt idx="16">
                  <c:v>0.62</c:v>
                </c:pt>
                <c:pt idx="17">
                  <c:v>0.63</c:v>
                </c:pt>
                <c:pt idx="18">
                  <c:v>0.64</c:v>
                </c:pt>
                <c:pt idx="19">
                  <c:v>0.65</c:v>
                </c:pt>
                <c:pt idx="20">
                  <c:v>0.67</c:v>
                </c:pt>
                <c:pt idx="21">
                  <c:v>0.67</c:v>
                </c:pt>
                <c:pt idx="22">
                  <c:v>0.69</c:v>
                </c:pt>
                <c:pt idx="23">
                  <c:v>0.73</c:v>
                </c:pt>
                <c:pt idx="24">
                  <c:v>0.77</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0.57999999999999996</c:v>
                </c:pt>
                <c:pt idx="1">
                  <c:v>0.57999999999999996</c:v>
                </c:pt>
                <c:pt idx="2">
                  <c:v>0.57999999999999996</c:v>
                </c:pt>
                <c:pt idx="3">
                  <c:v>0.57999999999999996</c:v>
                </c:pt>
                <c:pt idx="4">
                  <c:v>0.57999999999999996</c:v>
                </c:pt>
                <c:pt idx="5">
                  <c:v>0.57999999999999996</c:v>
                </c:pt>
                <c:pt idx="6">
                  <c:v>0.57999999999999996</c:v>
                </c:pt>
                <c:pt idx="7">
                  <c:v>0.57999999999999996</c:v>
                </c:pt>
                <c:pt idx="8">
                  <c:v>0.57999999999999996</c:v>
                </c:pt>
                <c:pt idx="9">
                  <c:v>0.57999999999999996</c:v>
                </c:pt>
                <c:pt idx="10">
                  <c:v>0.57999999999999996</c:v>
                </c:pt>
                <c:pt idx="11">
                  <c:v>0.57999999999999996</c:v>
                </c:pt>
                <c:pt idx="12">
                  <c:v>0.57999999999999996</c:v>
                </c:pt>
                <c:pt idx="13">
                  <c:v>0.57999999999999996</c:v>
                </c:pt>
                <c:pt idx="14">
                  <c:v>0.57999999999999996</c:v>
                </c:pt>
                <c:pt idx="15">
                  <c:v>0.57999999999999996</c:v>
                </c:pt>
                <c:pt idx="16">
                  <c:v>0.57999999999999996</c:v>
                </c:pt>
                <c:pt idx="17">
                  <c:v>0.57999999999999996</c:v>
                </c:pt>
                <c:pt idx="18">
                  <c:v>0.57999999999999996</c:v>
                </c:pt>
                <c:pt idx="19">
                  <c:v>0.57999999999999996</c:v>
                </c:pt>
                <c:pt idx="20">
                  <c:v>0.57999999999999996</c:v>
                </c:pt>
                <c:pt idx="21">
                  <c:v>0.57999999999999996</c:v>
                </c:pt>
                <c:pt idx="22">
                  <c:v>0.57999999999999996</c:v>
                </c:pt>
                <c:pt idx="23">
                  <c:v>0.57999999999999996</c:v>
                </c:pt>
                <c:pt idx="24">
                  <c:v>0.57999999999999996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81</c:v>
                </c:pt>
                <c:pt idx="1">
                  <c:v>71</c:v>
                </c:pt>
                <c:pt idx="2">
                  <c:v>74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19</c:v>
                </c:pt>
                <c:pt idx="1">
                  <c:v>29</c:v>
                </c:pt>
                <c:pt idx="2">
                  <c:v>26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74</c:v>
                </c:pt>
                <c:pt idx="1">
                  <c:v>22</c:v>
                </c:pt>
                <c:pt idx="2">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0.65</c:v>
                </c:pt>
                <c:pt idx="1">
                  <c:v>0.66</c:v>
                </c:pt>
                <c:pt idx="2">
                  <c:v>0.66</c:v>
                </c:pt>
                <c:pt idx="3">
                  <c:v>0.7</c:v>
                </c:pt>
                <c:pt idx="4">
                  <c:v>0.71</c:v>
                </c:pt>
                <c:pt idx="5">
                  <c:v>0.71</c:v>
                </c:pt>
                <c:pt idx="6">
                  <c:v>0.72</c:v>
                </c:pt>
                <c:pt idx="7">
                  <c:v>0.73</c:v>
                </c:pt>
                <c:pt idx="8">
                  <c:v>0.73</c:v>
                </c:pt>
                <c:pt idx="9">
                  <c:v>0.73</c:v>
                </c:pt>
                <c:pt idx="10">
                  <c:v>0.74</c:v>
                </c:pt>
                <c:pt idx="11">
                  <c:v>0.74</c:v>
                </c:pt>
                <c:pt idx="12">
                  <c:v>0.75</c:v>
                </c:pt>
                <c:pt idx="13">
                  <c:v>0.76</c:v>
                </c:pt>
                <c:pt idx="14">
                  <c:v>0.76</c:v>
                </c:pt>
                <c:pt idx="15">
                  <c:v>0.77</c:v>
                </c:pt>
                <c:pt idx="16">
                  <c:v>0.77</c:v>
                </c:pt>
                <c:pt idx="17">
                  <c:v>0.78</c:v>
                </c:pt>
                <c:pt idx="18">
                  <c:v>0.78</c:v>
                </c:pt>
                <c:pt idx="19">
                  <c:v>0.78</c:v>
                </c:pt>
                <c:pt idx="20">
                  <c:v>0.78</c:v>
                </c:pt>
                <c:pt idx="21">
                  <c:v>0.81</c:v>
                </c:pt>
                <c:pt idx="22">
                  <c:v>0.82</c:v>
                </c:pt>
                <c:pt idx="23">
                  <c:v>0.83</c:v>
                </c:pt>
                <c:pt idx="24">
                  <c:v>0.85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0.05</c:v>
                </c:pt>
                <c:pt idx="1">
                  <c:v>0.13</c:v>
                </c:pt>
                <c:pt idx="2">
                  <c:v>0.05</c:v>
                </c:pt>
                <c:pt idx="3">
                  <c:v>0.03</c:v>
                </c:pt>
                <c:pt idx="4">
                  <c:v>0.12</c:v>
                </c:pt>
                <c:pt idx="5">
                  <c:v>0.17</c:v>
                </c:pt>
                <c:pt idx="6">
                  <c:v>0.06</c:v>
                </c:pt>
                <c:pt idx="7">
                  <c:v>0.03</c:v>
                </c:pt>
                <c:pt idx="8">
                  <c:v>0.18</c:v>
                </c:pt>
                <c:pt idx="9">
                  <c:v>0.1</c:v>
                </c:pt>
                <c:pt idx="10">
                  <c:v>7.0000000000000007E-2</c:v>
                </c:pt>
                <c:pt idx="11">
                  <c:v>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44</c:v>
                </c:pt>
                <c:pt idx="1">
                  <c:v>56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65</c:v>
                </c:pt>
                <c:pt idx="1">
                  <c:v>69</c:v>
                </c:pt>
                <c:pt idx="2">
                  <c:v>55</c:v>
                </c:pt>
                <c:pt idx="3">
                  <c:v>56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19</c:v>
                </c:pt>
                <c:pt idx="1">
                  <c:v>15</c:v>
                </c:pt>
                <c:pt idx="2">
                  <c:v>27</c:v>
                </c:pt>
                <c:pt idx="3">
                  <c:v>27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23</c:v>
                </c:pt>
                <c:pt idx="1">
                  <c:v>33</c:v>
                </c:pt>
                <c:pt idx="2">
                  <c:v>17</c:v>
                </c:pt>
                <c:pt idx="3">
                  <c:v>14</c:v>
                </c:pt>
                <c:pt idx="4">
                  <c:v>13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0.44</c:v>
                </c:pt>
                <c:pt idx="1">
                  <c:v>0.45</c:v>
                </c:pt>
                <c:pt idx="2">
                  <c:v>0.47</c:v>
                </c:pt>
                <c:pt idx="3">
                  <c:v>0.48</c:v>
                </c:pt>
                <c:pt idx="4">
                  <c:v>0.49</c:v>
                </c:pt>
                <c:pt idx="5">
                  <c:v>0.52</c:v>
                </c:pt>
                <c:pt idx="6">
                  <c:v>0.52</c:v>
                </c:pt>
                <c:pt idx="7">
                  <c:v>0.53</c:v>
                </c:pt>
                <c:pt idx="8">
                  <c:v>0.54</c:v>
                </c:pt>
                <c:pt idx="9">
                  <c:v>0.55000000000000004</c:v>
                </c:pt>
                <c:pt idx="10">
                  <c:v>0.55000000000000004</c:v>
                </c:pt>
                <c:pt idx="11">
                  <c:v>0.55000000000000004</c:v>
                </c:pt>
                <c:pt idx="12">
                  <c:v>0.56000000000000005</c:v>
                </c:pt>
                <c:pt idx="13">
                  <c:v>0.57999999999999996</c:v>
                </c:pt>
                <c:pt idx="14">
                  <c:v>0.6</c:v>
                </c:pt>
                <c:pt idx="15">
                  <c:v>0.61</c:v>
                </c:pt>
                <c:pt idx="16">
                  <c:v>0.61</c:v>
                </c:pt>
                <c:pt idx="17">
                  <c:v>0.62</c:v>
                </c:pt>
                <c:pt idx="18">
                  <c:v>0.62</c:v>
                </c:pt>
                <c:pt idx="19">
                  <c:v>0.63</c:v>
                </c:pt>
                <c:pt idx="20">
                  <c:v>0.64</c:v>
                </c:pt>
                <c:pt idx="21">
                  <c:v>0.64</c:v>
                </c:pt>
                <c:pt idx="22">
                  <c:v>0.64</c:v>
                </c:pt>
                <c:pt idx="23">
                  <c:v>0.72</c:v>
                </c:pt>
                <c:pt idx="24">
                  <c:v>0.72</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0.56000000000000005</c:v>
                </c:pt>
                <c:pt idx="1">
                  <c:v>0.56000000000000005</c:v>
                </c:pt>
                <c:pt idx="2">
                  <c:v>0.56000000000000005</c:v>
                </c:pt>
                <c:pt idx="3">
                  <c:v>0.56000000000000005</c:v>
                </c:pt>
                <c:pt idx="4">
                  <c:v>0.56000000000000005</c:v>
                </c:pt>
                <c:pt idx="5">
                  <c:v>0.56000000000000005</c:v>
                </c:pt>
                <c:pt idx="6">
                  <c:v>0.56000000000000005</c:v>
                </c:pt>
                <c:pt idx="7">
                  <c:v>0.56000000000000005</c:v>
                </c:pt>
                <c:pt idx="8">
                  <c:v>0.56000000000000005</c:v>
                </c:pt>
                <c:pt idx="9">
                  <c:v>0.56000000000000005</c:v>
                </c:pt>
                <c:pt idx="10">
                  <c:v>0.56000000000000005</c:v>
                </c:pt>
                <c:pt idx="11">
                  <c:v>0.56000000000000005</c:v>
                </c:pt>
                <c:pt idx="12">
                  <c:v>0.56000000000000005</c:v>
                </c:pt>
                <c:pt idx="13">
                  <c:v>0.56000000000000005</c:v>
                </c:pt>
                <c:pt idx="14">
                  <c:v>0.56000000000000005</c:v>
                </c:pt>
                <c:pt idx="15">
                  <c:v>0.56000000000000005</c:v>
                </c:pt>
                <c:pt idx="16">
                  <c:v>0.56000000000000005</c:v>
                </c:pt>
                <c:pt idx="17">
                  <c:v>0.56000000000000005</c:v>
                </c:pt>
                <c:pt idx="18">
                  <c:v>0.56000000000000005</c:v>
                </c:pt>
                <c:pt idx="19">
                  <c:v>0.56000000000000005</c:v>
                </c:pt>
                <c:pt idx="20">
                  <c:v>0.56000000000000005</c:v>
                </c:pt>
                <c:pt idx="21">
                  <c:v>0.56000000000000005</c:v>
                </c:pt>
                <c:pt idx="22">
                  <c:v>0.56000000000000005</c:v>
                </c:pt>
                <c:pt idx="23">
                  <c:v>0.56000000000000005</c:v>
                </c:pt>
                <c:pt idx="24">
                  <c:v>0.56000000000000005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pt idx="23">
                  <c:v>0.54</c:v>
                </c:pt>
                <c:pt idx="24">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0.23</c:v>
                </c:pt>
                <c:pt idx="1">
                  <c:v>0.72</c:v>
                </c:pt>
                <c:pt idx="2">
                  <c:v>0.03</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37</c:v>
                </c:pt>
                <c:pt idx="1">
                  <c:v>86</c:v>
                </c:pt>
                <c:pt idx="2">
                  <c:v>7</c:v>
                </c:pt>
                <c:pt idx="3">
                  <c:v>1</c:v>
                </c:pt>
                <c:pt idx="4">
                  <c:v>1</c:v>
                </c:pt>
                <c:pt idx="5">
                  <c:v>2</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12</c:v>
                </c:pt>
                <c:pt idx="1">
                  <c:v>57</c:v>
                </c:pt>
                <c:pt idx="2">
                  <c:v>1</c:v>
                </c:pt>
                <c:pt idx="3">
                  <c:v>0</c:v>
                </c:pt>
                <c:pt idx="4">
                  <c:v>0</c:v>
                </c:pt>
                <c:pt idx="5">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80</c:v>
                </c:pt>
                <c:pt idx="1">
                  <c:v>14</c:v>
                </c:pt>
                <c:pt idx="2">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93</c:v>
                </c:pt>
                <c:pt idx="1">
                  <c:v>92</c:v>
                </c:pt>
                <c:pt idx="2">
                  <c:v>94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7</c:v>
                </c:pt>
                <c:pt idx="1">
                  <c:v>8</c:v>
                </c:pt>
                <c:pt idx="2">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0.88</c:v>
                </c:pt>
                <c:pt idx="1">
                  <c:v>0.88</c:v>
                </c:pt>
                <c:pt idx="2">
                  <c:v>0.89</c:v>
                </c:pt>
                <c:pt idx="3">
                  <c:v>0.89</c:v>
                </c:pt>
                <c:pt idx="4">
                  <c:v>0.91</c:v>
                </c:pt>
                <c:pt idx="5">
                  <c:v>0.93</c:v>
                </c:pt>
                <c:pt idx="6">
                  <c:v>0.93</c:v>
                </c:pt>
                <c:pt idx="7">
                  <c:v>0.93</c:v>
                </c:pt>
                <c:pt idx="8">
                  <c:v>0.94</c:v>
                </c:pt>
                <c:pt idx="9">
                  <c:v>0.95</c:v>
                </c:pt>
                <c:pt idx="10">
                  <c:v>0.95</c:v>
                </c:pt>
                <c:pt idx="11">
                  <c:v>0.95</c:v>
                </c:pt>
                <c:pt idx="12">
                  <c:v>0.95</c:v>
                </c:pt>
                <c:pt idx="13">
                  <c:v>0.95</c:v>
                </c:pt>
                <c:pt idx="14">
                  <c:v>0.95</c:v>
                </c:pt>
                <c:pt idx="15">
                  <c:v>0.96</c:v>
                </c:pt>
                <c:pt idx="16">
                  <c:v>0.96</c:v>
                </c:pt>
                <c:pt idx="17">
                  <c:v>0.96</c:v>
                </c:pt>
                <c:pt idx="18">
                  <c:v>0.96</c:v>
                </c:pt>
                <c:pt idx="19">
                  <c:v>0.96</c:v>
                </c:pt>
                <c:pt idx="20">
                  <c:v>0.96</c:v>
                </c:pt>
                <c:pt idx="21">
                  <c:v>0.97</c:v>
                </c:pt>
                <c:pt idx="22">
                  <c:v>0.97</c:v>
                </c:pt>
                <c:pt idx="23">
                  <c:v>0.98</c:v>
                </c:pt>
                <c:pt idx="24">
                  <c:v>0.98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0.94</c:v>
                </c:pt>
                <c:pt idx="1">
                  <c:v>0.94</c:v>
                </c:pt>
                <c:pt idx="2">
                  <c:v>0.94</c:v>
                </c:pt>
                <c:pt idx="3">
                  <c:v>0.94</c:v>
                </c:pt>
                <c:pt idx="4">
                  <c:v>0.94</c:v>
                </c:pt>
                <c:pt idx="5">
                  <c:v>0.94</c:v>
                </c:pt>
                <c:pt idx="6">
                  <c:v>0.94</c:v>
                </c:pt>
                <c:pt idx="7">
                  <c:v>0.94</c:v>
                </c:pt>
                <c:pt idx="8">
                  <c:v>0.94</c:v>
                </c:pt>
                <c:pt idx="9">
                  <c:v>0.94</c:v>
                </c:pt>
                <c:pt idx="10">
                  <c:v>0.94</c:v>
                </c:pt>
                <c:pt idx="11">
                  <c:v>0.94</c:v>
                </c:pt>
                <c:pt idx="12">
                  <c:v>0.94</c:v>
                </c:pt>
                <c:pt idx="13">
                  <c:v>0.94</c:v>
                </c:pt>
                <c:pt idx="14">
                  <c:v>0.94</c:v>
                </c:pt>
                <c:pt idx="15">
                  <c:v>0.94</c:v>
                </c:pt>
                <c:pt idx="16">
                  <c:v>0.94</c:v>
                </c:pt>
                <c:pt idx="17">
                  <c:v>0.94</c:v>
                </c:pt>
                <c:pt idx="18">
                  <c:v>0.94</c:v>
                </c:pt>
                <c:pt idx="19">
                  <c:v>0.94</c:v>
                </c:pt>
                <c:pt idx="20">
                  <c:v>0.94</c:v>
                </c:pt>
                <c:pt idx="21">
                  <c:v>0.94</c:v>
                </c:pt>
                <c:pt idx="22">
                  <c:v>0.94</c:v>
                </c:pt>
                <c:pt idx="23">
                  <c:v>0.94</c:v>
                </c:pt>
                <c:pt idx="24">
                  <c:v>0.94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43</c:v>
                </c:pt>
                <c:pt idx="1">
                  <c:v>57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62</c:v>
                </c:pt>
                <c:pt idx="1">
                  <c:v>65</c:v>
                </c:pt>
                <c:pt idx="2">
                  <c:v>53</c:v>
                </c:pt>
                <c:pt idx="3">
                  <c:v>54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19</c:v>
                </c:pt>
                <c:pt idx="1">
                  <c:v>15</c:v>
                </c:pt>
                <c:pt idx="2">
                  <c:v>25</c:v>
                </c:pt>
                <c:pt idx="3">
                  <c:v>26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20</c:v>
                </c:pt>
                <c:pt idx="1">
                  <c:v>34</c:v>
                </c:pt>
                <c:pt idx="2">
                  <c:v>21</c:v>
                </c:pt>
                <c:pt idx="3">
                  <c:v>11</c:v>
                </c:pt>
                <c:pt idx="4">
                  <c:v>14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0.43</c:v>
                </c:pt>
                <c:pt idx="1">
                  <c:v>0.45</c:v>
                </c:pt>
                <c:pt idx="2">
                  <c:v>0.46</c:v>
                </c:pt>
                <c:pt idx="3">
                  <c:v>0.47</c:v>
                </c:pt>
                <c:pt idx="4">
                  <c:v>0.49</c:v>
                </c:pt>
                <c:pt idx="5">
                  <c:v>0.5</c:v>
                </c:pt>
                <c:pt idx="6">
                  <c:v>0.5</c:v>
                </c:pt>
                <c:pt idx="7">
                  <c:v>0.52</c:v>
                </c:pt>
                <c:pt idx="8">
                  <c:v>0.53</c:v>
                </c:pt>
                <c:pt idx="9">
                  <c:v>0.53</c:v>
                </c:pt>
                <c:pt idx="10">
                  <c:v>0.53</c:v>
                </c:pt>
                <c:pt idx="11">
                  <c:v>0.54</c:v>
                </c:pt>
                <c:pt idx="12">
                  <c:v>0.55000000000000004</c:v>
                </c:pt>
                <c:pt idx="13">
                  <c:v>0.55000000000000004</c:v>
                </c:pt>
                <c:pt idx="14">
                  <c:v>0.55000000000000004</c:v>
                </c:pt>
                <c:pt idx="15">
                  <c:v>0.55000000000000004</c:v>
                </c:pt>
                <c:pt idx="16">
                  <c:v>0.56999999999999995</c:v>
                </c:pt>
                <c:pt idx="17">
                  <c:v>0.56999999999999995</c:v>
                </c:pt>
                <c:pt idx="18">
                  <c:v>0.56999999999999995</c:v>
                </c:pt>
                <c:pt idx="19">
                  <c:v>0.6</c:v>
                </c:pt>
                <c:pt idx="20">
                  <c:v>0.63</c:v>
                </c:pt>
                <c:pt idx="21">
                  <c:v>0.65</c:v>
                </c:pt>
                <c:pt idx="22">
                  <c:v>0.65</c:v>
                </c:pt>
                <c:pt idx="23">
                  <c:v>0.65</c:v>
                </c:pt>
                <c:pt idx="24">
                  <c:v>0.66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pt idx="23">
                  <c:v>0.54</c:v>
                </c:pt>
                <c:pt idx="24">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87</c:v>
                </c:pt>
                <c:pt idx="1">
                  <c:v>89</c:v>
                </c:pt>
                <c:pt idx="2">
                  <c:v>84</c:v>
                </c:pt>
                <c:pt idx="3">
                  <c:v>84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3</c:v>
                </c:pt>
                <c:pt idx="2">
                  <c:v>5</c:v>
                </c:pt>
                <c:pt idx="3">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49</c:v>
                </c:pt>
                <c:pt idx="1">
                  <c:v>35</c:v>
                </c:pt>
                <c:pt idx="2">
                  <c:v>11</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88</c:v>
                </c:pt>
                <c:pt idx="1">
                  <c:v>89</c:v>
                </c:pt>
                <c:pt idx="2">
                  <c:v>84</c:v>
                </c:pt>
                <c:pt idx="3">
                  <c:v>85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4</c:v>
                </c:pt>
                <c:pt idx="2">
                  <c:v>5</c:v>
                </c:pt>
                <c:pt idx="3">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50</c:v>
                </c:pt>
                <c:pt idx="1">
                  <c:v>35</c:v>
                </c:pt>
                <c:pt idx="2">
                  <c:v>10</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87</c:v>
                </c:pt>
                <c:pt idx="1">
                  <c:v>88</c:v>
                </c:pt>
                <c:pt idx="2">
                  <c:v>83</c:v>
                </c:pt>
                <c:pt idx="3">
                  <c:v>84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4</c:v>
                </c:pt>
                <c:pt idx="2">
                  <c:v>5</c:v>
                </c:pt>
                <c:pt idx="3">
                  <c:v>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50</c:v>
                </c:pt>
                <c:pt idx="1">
                  <c:v>34</c:v>
                </c:pt>
                <c:pt idx="2">
                  <c:v>11</c:v>
                </c:pt>
                <c:pt idx="3">
                  <c:v>3</c:v>
                </c:pt>
                <c:pt idx="4">
                  <c:v>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87</c:v>
                </c:pt>
                <c:pt idx="1">
                  <c:v>86</c:v>
                </c:pt>
                <c:pt idx="2">
                  <c:v>80</c:v>
                </c:pt>
                <c:pt idx="3">
                  <c:v>82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13</c:v>
                </c:pt>
                <c:pt idx="1">
                  <c:v>14</c:v>
                </c:pt>
                <c:pt idx="2">
                  <c:v>20</c:v>
                </c:pt>
                <c:pt idx="3">
                  <c:v>18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51</c:v>
                </c:pt>
                <c:pt idx="1">
                  <c:v>32</c:v>
                </c:pt>
                <c:pt idx="2">
                  <c:v>18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93</c:v>
                </c:pt>
                <c:pt idx="1">
                  <c:v>93</c:v>
                </c:pt>
                <c:pt idx="2">
                  <c:v>90</c:v>
                </c:pt>
                <c:pt idx="3">
                  <c:v>91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7</c:v>
                </c:pt>
                <c:pt idx="1">
                  <c:v>7</c:v>
                </c:pt>
                <c:pt idx="2">
                  <c:v>10</c:v>
                </c:pt>
                <c:pt idx="3">
                  <c:v>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56</c:v>
                </c:pt>
                <c:pt idx="1">
                  <c:v>35</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96</c:v>
                </c:pt>
                <c:pt idx="1">
                  <c:v>95</c:v>
                </c:pt>
                <c:pt idx="2">
                  <c:v>93</c:v>
                </c:pt>
                <c:pt idx="3">
                  <c:v>93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5</c:v>
                </c:pt>
                <c:pt idx="2">
                  <c:v>7</c:v>
                </c:pt>
                <c:pt idx="3">
                  <c:v>7</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65</c:v>
                </c:pt>
                <c:pt idx="1">
                  <c:v>29</c:v>
                </c:pt>
                <c:pt idx="2">
                  <c:v>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95</c:v>
                </c:pt>
                <c:pt idx="1">
                  <c:v>94</c:v>
                </c:pt>
                <c:pt idx="2">
                  <c:v>91</c:v>
                </c:pt>
                <c:pt idx="3">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6</c:v>
                </c:pt>
                <c:pt idx="2">
                  <c:v>9</c:v>
                </c:pt>
                <c:pt idx="3">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59</c:v>
                </c:pt>
                <c:pt idx="1">
                  <c:v>33</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A7443750-DA76-40F1-A40D-5A46D139AF14}"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00E9A42F-270F-40C6-9D9F-FA692E73FDA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4A1E5951-5604-41D3-B3C0-7D14E94B8CF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8431B099-C500-4079-B2A8-28E0C935EB2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4E89CAD3-380A-467E-B007-D1BFE91AB21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3E8FC52A-7994-4915-A874-17D2F6B247E1}"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FB9DFB7E-0401-40FA-B110-CEF42A484A3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094F96DE-FFBE-4A98-98F9-ABB471D0444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B9532D9F-AEA4-4C06-80C8-DC1C083AEEF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Sheet1!$C$2:$C$17</c:f>
              <c:numCache>
                <c:formatCode>0%;;</c:formatCode>
                <c:ptCount val="16"/>
                <c:pt idx="1">
                  <c:v>0.84</c:v>
                </c:pt>
                <c:pt idx="3">
                  <c:v>0</c:v>
                </c:pt>
                <c:pt idx="4">
                  <c:v>0.85</c:v>
                </c:pt>
                <c:pt idx="5">
                  <c:v>0.84</c:v>
                </c:pt>
                <c:pt idx="6">
                  <c:v>0.75</c:v>
                </c:pt>
                <c:pt idx="7">
                  <c:v>0.41</c:v>
                </c:pt>
                <c:pt idx="8">
                  <c:v>0.57999999999999996</c:v>
                </c:pt>
                <c:pt idx="9">
                  <c:v>0</c:v>
                </c:pt>
                <c:pt idx="11">
                  <c:v>0.84</c:v>
                </c:pt>
                <c:pt idx="12">
                  <c:v>0.69</c:v>
                </c:pt>
                <c:pt idx="13">
                  <c:v>0.53</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FF38588E-8B6A-4889-9F9A-65212658EFB6}"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D17B0431-F86D-4EA5-B33B-A1586873FC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9E72A073-D921-4640-8D0D-1382B603EF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E86BF072-006D-4920-A163-0C5D2D0FB27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084DAFD7-E6CF-4AB8-967A-8D72DAC6D0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0D51A5CD-96A2-4F4A-84BD-9B8D010B3C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4E2945A5-D72B-47F0-8033-CB34440822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7A0379C3-BE66-4FE5-83CC-C8806A4C21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A1BC0B1A-CF94-45EA-947F-3F8A177CD5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0.16000000000000003</c:v>
                </c:pt>
                <c:pt idx="2">
                  <c:v>1</c:v>
                </c:pt>
                <c:pt idx="3">
                  <c:v>1</c:v>
                </c:pt>
                <c:pt idx="4">
                  <c:v>0.15000000000000002</c:v>
                </c:pt>
                <c:pt idx="5">
                  <c:v>0.16000000000000003</c:v>
                </c:pt>
                <c:pt idx="6">
                  <c:v>0.25</c:v>
                </c:pt>
                <c:pt idx="7">
                  <c:v>0.59000000000000008</c:v>
                </c:pt>
                <c:pt idx="8">
                  <c:v>0.42000000000000004</c:v>
                </c:pt>
                <c:pt idx="9">
                  <c:v>1</c:v>
                </c:pt>
                <c:pt idx="10">
                  <c:v>1</c:v>
                </c:pt>
                <c:pt idx="11">
                  <c:v>0.16000000000000003</c:v>
                </c:pt>
                <c:pt idx="12">
                  <c:v>0.31000000000000005</c:v>
                </c:pt>
                <c:pt idx="13">
                  <c:v>0.47</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84%</c:v>
                  </c:pt>
                  <c:pt idx="4">
                    <c:v>85%</c:v>
                  </c:pt>
                  <c:pt idx="5">
                    <c:v>84%</c:v>
                  </c:pt>
                  <c:pt idx="6">
                    <c:v>75%</c:v>
                  </c:pt>
                  <c:pt idx="7">
                    <c:v>41%</c:v>
                  </c:pt>
                  <c:pt idx="8">
                    <c:v>58%</c:v>
                  </c:pt>
                  <c:pt idx="11">
                    <c:v>84%</c:v>
                  </c:pt>
                  <c:pt idx="12">
                    <c:v>69%</c:v>
                  </c:pt>
                  <c:pt idx="13">
                    <c:v>53%</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9BFA1F3C-A7BF-4327-9F2E-A1F55DD178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79D2BA4F-E81D-4E92-931D-8F99D87814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76D99E8D-DF31-49C4-90B2-8A1BEAA90D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F56B5938-09B2-4924-B730-EC07D5CC17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052D6ECD-2468-4150-8B52-92AFE53579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71EF9635-8C35-4532-9148-DCA25A7588DD}"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8AFC89CA-D242-44AC-9ED5-1D87F40B1E5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FED831C8-7F46-4A98-B68B-CE97F771DF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E3F38968-B15C-48AF-A043-663858AB68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DFD42F06-088C-4DB7-8A80-3B665B8528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D82A060F-1990-4A34-8614-7B37CE5DDB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339267CF-D100-4B11-A63D-E4AABF2889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B84BA50A-A68A-4501-8B72-9D6EF3A220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264600DA-CEB9-46A7-BD32-5465D32C07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0.84</c:v>
                </c:pt>
                <c:pt idx="2">
                  <c:v>0.75</c:v>
                </c:pt>
                <c:pt idx="3">
                  <c:v>0.82</c:v>
                </c:pt>
                <c:pt idx="4">
                  <c:v>0.73</c:v>
                </c:pt>
                <c:pt idx="5">
                  <c:v>0.73</c:v>
                </c:pt>
                <c:pt idx="7">
                  <c:v>0</c:v>
                </c:pt>
                <c:pt idx="8">
                  <c:v>0.75</c:v>
                </c:pt>
                <c:pt idx="9">
                  <c:v>0.78</c:v>
                </c:pt>
                <c:pt idx="10">
                  <c:v>0.81</c:v>
                </c:pt>
                <c:pt idx="11">
                  <c:v>0.83</c:v>
                </c:pt>
                <c:pt idx="12">
                  <c:v>0.88</c:v>
                </c:pt>
                <c:pt idx="13">
                  <c:v>0.89</c:v>
                </c:pt>
                <c:pt idx="14">
                  <c:v>0.9</c:v>
                </c:pt>
                <c:pt idx="15">
                  <c:v>0.93</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EBF3EF33-EC24-4B8A-A0AA-6B58C80E4C5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CCE55B05-F46C-4C6D-97BE-26D7A9F9E8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0FB3E1C2-C1C8-49E6-A61A-32B4256DAA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19B75288-F03E-44AA-AD24-2C63C08E3E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D9145FD5-DFF6-4926-9009-0697A70597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9FB2017B-BB2D-4549-BDEE-A932842830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B1646587-FABB-4DCC-9A5F-6915EA2D451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FF56BBE5-F49F-428F-AAD9-1AEF896F30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88AEDAE0-2B53-4887-82D0-DDFCC93852F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D5E3FCB7-1847-4294-B04A-E8C227AD9F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B5B895AB-D5E1-47C7-9566-0F7686109E3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7F9B9EB7-2728-4C0F-B612-F4DC7CDF13E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0888D75F-39C6-4C4C-9494-87BA3FE17D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0.16000000000000003</c:v>
                </c:pt>
                <c:pt idx="2">
                  <c:v>0.25</c:v>
                </c:pt>
                <c:pt idx="3">
                  <c:v>0.18000000000000005</c:v>
                </c:pt>
                <c:pt idx="4">
                  <c:v>0.27</c:v>
                </c:pt>
                <c:pt idx="5">
                  <c:v>0.27</c:v>
                </c:pt>
                <c:pt idx="6">
                  <c:v>1</c:v>
                </c:pt>
                <c:pt idx="7">
                  <c:v>1</c:v>
                </c:pt>
                <c:pt idx="8">
                  <c:v>0.25</c:v>
                </c:pt>
                <c:pt idx="9">
                  <c:v>0.21999999999999997</c:v>
                </c:pt>
                <c:pt idx="10">
                  <c:v>0.18999999999999995</c:v>
                </c:pt>
                <c:pt idx="11">
                  <c:v>0.17000000000000004</c:v>
                </c:pt>
                <c:pt idx="12">
                  <c:v>0.12</c:v>
                </c:pt>
                <c:pt idx="13">
                  <c:v>0.10999999999999999</c:v>
                </c:pt>
                <c:pt idx="14">
                  <c:v>9.9999999999999978E-2</c:v>
                </c:pt>
                <c:pt idx="15">
                  <c:v>6.9999999999999951E-2</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84%</c:v>
                  </c:pt>
                  <c:pt idx="2">
                    <c:v>75%</c:v>
                  </c:pt>
                  <c:pt idx="3">
                    <c:v>82%</c:v>
                  </c:pt>
                  <c:pt idx="4">
                    <c:v>73%</c:v>
                  </c:pt>
                  <c:pt idx="5">
                    <c:v>73%</c:v>
                  </c:pt>
                  <c:pt idx="8">
                    <c:v>75%</c:v>
                  </c:pt>
                  <c:pt idx="9">
                    <c:v>78%</c:v>
                  </c:pt>
                  <c:pt idx="10">
                    <c:v>81%</c:v>
                  </c:pt>
                  <c:pt idx="11">
                    <c:v>83%</c:v>
                  </c:pt>
                  <c:pt idx="12">
                    <c:v>88%</c:v>
                  </c:pt>
                  <c:pt idx="13">
                    <c:v>89%</c:v>
                  </c:pt>
                  <c:pt idx="14">
                    <c:v>90%</c:v>
                  </c:pt>
                  <c:pt idx="15">
                    <c:v>93%</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8F7A67C4-1B2B-42FC-92A0-3E7A7576A328}"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64D12294-AA15-48AA-8057-C48080DE1EEC}"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80A63EA2-6E17-4B36-BE03-5048C6664167}"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6E797309-83F8-4921-BE40-B4F655D3342E}"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5EA87230-3BD6-49E1-8F81-6020CE32D4E0}"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A64AEA97-0204-4A4C-A18B-299C70CD7010}"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2A1B8E84-C251-4253-9B57-85523156578F}"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0.84</c:v>
                </c:pt>
                <c:pt idx="3">
                  <c:v>0</c:v>
                </c:pt>
                <c:pt idx="5">
                  <c:v>0.79</c:v>
                </c:pt>
                <c:pt idx="6">
                  <c:v>0.82</c:v>
                </c:pt>
                <c:pt idx="7">
                  <c:v>0.85</c:v>
                </c:pt>
                <c:pt idx="8">
                  <c:v>0.87</c:v>
                </c:pt>
                <c:pt idx="9">
                  <c:v>0.86</c:v>
                </c:pt>
                <c:pt idx="13">
                  <c:v>0.82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CD1A8216-B92A-48B7-8875-97C3C59A61FD}"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66752473-B3E9-48A7-9BC9-5C79411D2C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9BE58B5E-64B9-4F58-9BD8-61A35D9B52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A6D6127C-40F2-4300-8088-EABE04AEA2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753C9898-370A-4EE8-9324-99C9677752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44B8DECD-6F19-40A3-AE7D-EB9CF75696F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CD58EC88-36CE-4E1E-8155-63A8DFE8D48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0.16000000000000003</c:v>
                </c:pt>
                <c:pt idx="2">
                  <c:v>1</c:v>
                </c:pt>
                <c:pt idx="3">
                  <c:v>1</c:v>
                </c:pt>
                <c:pt idx="4">
                  <c:v>1</c:v>
                </c:pt>
                <c:pt idx="5">
                  <c:v>0.20999999999999996</c:v>
                </c:pt>
                <c:pt idx="6">
                  <c:v>0.18000000000000005</c:v>
                </c:pt>
                <c:pt idx="7">
                  <c:v>0.15000000000000002</c:v>
                </c:pt>
                <c:pt idx="8">
                  <c:v>0.13</c:v>
                </c:pt>
                <c:pt idx="9">
                  <c:v>0.14000000000000001</c:v>
                </c:pt>
                <c:pt idx="10">
                  <c:v>1</c:v>
                </c:pt>
                <c:pt idx="11">
                  <c:v>1</c:v>
                </c:pt>
                <c:pt idx="12">
                  <c:v>1</c:v>
                </c:pt>
                <c:pt idx="13">
                  <c:v>0.18000000000000005</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84%</c:v>
                  </c:pt>
                  <c:pt idx="5">
                    <c:v>79%</c:v>
                  </c:pt>
                  <c:pt idx="6">
                    <c:v>82%</c:v>
                  </c:pt>
                  <c:pt idx="7">
                    <c:v>85%</c:v>
                  </c:pt>
                  <c:pt idx="8">
                    <c:v>87%</c:v>
                  </c:pt>
                  <c:pt idx="9">
                    <c:v>86%</c:v>
                  </c:pt>
                  <c:pt idx="13">
                    <c:v>82%</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8A33D6D1-AEBB-4630-A381-5A07850ED0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9563C013-78B6-4EC9-9E24-678212966A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342A3484-A540-42B9-AAFD-345F9A5FA2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EED04CEE-E532-4DE1-89AB-8818045B7A6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5EBD7D41-EA05-40B7-A966-048E9A587E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606146C7-52DF-4A55-B980-80431469C5D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319A859D-EAAB-4944-BAE9-A45945CE1258}"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985274C5-4BD3-4C60-A38E-34C16BF349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40295435-81E0-4696-8D2F-6CE0D538BF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3B47293C-F949-4B90-A8E0-CEADD8FB56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8EF6E2CB-CD6E-4CE5-8FC1-597B2FABDA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DC7B4822-2A5E-4E8A-8886-93B17361904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D03431DF-3398-4D3B-8509-BB4C4BF01D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824024B2-EB1F-446B-A3CF-4560F7FF184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485E3309-CB1E-4E54-A46F-1D34FF99C5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3E0C0D2D-93E4-42D8-8859-95B64DF5EFE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29BBABC2-B572-4A43-8A6E-D56B8494E50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0.82</c:v>
                </c:pt>
                <c:pt idx="2">
                  <c:v>0.85</c:v>
                </c:pt>
                <c:pt idx="3">
                  <c:v>0.85</c:v>
                </c:pt>
                <c:pt idx="4">
                  <c:v>0.85</c:v>
                </c:pt>
                <c:pt idx="5">
                  <c:v>0.84</c:v>
                </c:pt>
                <c:pt idx="6">
                  <c:v>0.9</c:v>
                </c:pt>
                <c:pt idx="7">
                  <c:v>0.85</c:v>
                </c:pt>
                <c:pt idx="8">
                  <c:v>0.9</c:v>
                </c:pt>
                <c:pt idx="9">
                  <c:v>0.87</c:v>
                </c:pt>
                <c:pt idx="10">
                  <c:v>0.87</c:v>
                </c:pt>
                <c:pt idx="11">
                  <c:v>0.87</c:v>
                </c:pt>
                <c:pt idx="12">
                  <c:v>0.81</c:v>
                </c:pt>
                <c:pt idx="13">
                  <c:v>0.79</c:v>
                </c:pt>
                <c:pt idx="14">
                  <c:v>0.78</c:v>
                </c:pt>
                <c:pt idx="15">
                  <c:v>0.87</c:v>
                </c:pt>
                <c:pt idx="16">
                  <c:v>0.81</c:v>
                </c:pt>
                <c:pt idx="17">
                  <c:v>0.83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0D214E31-5D86-46DE-8D6E-229FC09162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0975E75F-3CCB-4ADB-ABF3-CE86CEC3639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A285CA26-82F9-4EF9-B4D5-669A78FF11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97C206B9-40F9-4259-B1BD-418E112D79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05D7CD0F-3489-437A-9EE3-63509CFC34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55C226E2-8453-4330-B094-09FA4062FA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1325ADD1-DDA8-4A52-8244-67BA2325D4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1485D7A8-8587-4BE5-8754-A6016F233F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BF2ED79E-3872-4A74-8835-B5E7C66D866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563CCC88-C42B-470C-A09B-3CE8E8C702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8511C061-65A8-4F71-80AE-A63CE0B322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910D92BE-81FE-49EF-98AA-327AE7ECF37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A0898B78-8848-458C-B73A-9748E6F4B4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ECBF04DF-755A-4FF8-996D-F012990A98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F55D44B7-3AE8-4BAA-9E0A-CA774DDC84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898B0384-3369-4411-B895-F2E2657C35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761F80EB-2A2D-448D-A4C7-5DC866C491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0.18000000000000005</c:v>
                </c:pt>
                <c:pt idx="2">
                  <c:v>0.15000000000000002</c:v>
                </c:pt>
                <c:pt idx="3">
                  <c:v>0.15000000000000002</c:v>
                </c:pt>
                <c:pt idx="4">
                  <c:v>0.15000000000000002</c:v>
                </c:pt>
                <c:pt idx="5">
                  <c:v>0.16000000000000003</c:v>
                </c:pt>
                <c:pt idx="6">
                  <c:v>9.9999999999999978E-2</c:v>
                </c:pt>
                <c:pt idx="7">
                  <c:v>0.15000000000000002</c:v>
                </c:pt>
                <c:pt idx="8">
                  <c:v>9.9999999999999978E-2</c:v>
                </c:pt>
                <c:pt idx="9">
                  <c:v>0.13</c:v>
                </c:pt>
                <c:pt idx="10">
                  <c:v>0.13</c:v>
                </c:pt>
                <c:pt idx="11">
                  <c:v>0.13</c:v>
                </c:pt>
                <c:pt idx="12">
                  <c:v>0.18999999999999995</c:v>
                </c:pt>
                <c:pt idx="13">
                  <c:v>0.20999999999999996</c:v>
                </c:pt>
                <c:pt idx="14">
                  <c:v>0.21999999999999997</c:v>
                </c:pt>
                <c:pt idx="15">
                  <c:v>0.13</c:v>
                </c:pt>
                <c:pt idx="16">
                  <c:v>0.18999999999999995</c:v>
                </c:pt>
                <c:pt idx="17">
                  <c:v>0.17000000000000004</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82%</c:v>
                  </c:pt>
                  <c:pt idx="2">
                    <c:v>85%</c:v>
                  </c:pt>
                  <c:pt idx="3">
                    <c:v>85%</c:v>
                  </c:pt>
                  <c:pt idx="4">
                    <c:v>85%</c:v>
                  </c:pt>
                  <c:pt idx="5">
                    <c:v>84%</c:v>
                  </c:pt>
                  <c:pt idx="6">
                    <c:v>90%</c:v>
                  </c:pt>
                  <c:pt idx="7">
                    <c:v>85%</c:v>
                  </c:pt>
                  <c:pt idx="8">
                    <c:v>90%</c:v>
                  </c:pt>
                  <c:pt idx="9">
                    <c:v>87%</c:v>
                  </c:pt>
                  <c:pt idx="10">
                    <c:v>87%</c:v>
                  </c:pt>
                  <c:pt idx="11">
                    <c:v>87%</c:v>
                  </c:pt>
                  <c:pt idx="12">
                    <c:v>81%</c:v>
                  </c:pt>
                  <c:pt idx="13">
                    <c:v>79%</c:v>
                  </c:pt>
                  <c:pt idx="14">
                    <c:v>78%</c:v>
                  </c:pt>
                  <c:pt idx="15">
                    <c:v>87%</c:v>
                  </c:pt>
                  <c:pt idx="16">
                    <c:v>81%</c:v>
                  </c:pt>
                  <c:pt idx="17">
                    <c:v>83%</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161C624E-3D0F-4D9B-9510-9CA0D34FBB56}"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306CBBF0-FCBA-4EE6-9F10-F6320EB3B09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5A7F6DFB-5807-4476-9504-FEB62ED4350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E6258B0B-5D6D-4158-8768-A586C85FA2E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664DB2CC-3872-4851-A7D5-1C6D5E093E4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wrap="none" lIns="108000" tIns="19050" rIns="38100" bIns="19050" anchor="ctr">
                    <a:spAutoFit/>
                  </a:bodyPr>
                  <a:lstStyle/>
                  <a:p>
                    <a:pPr>
                      <a:defRPr sz="1000">
                        <a:solidFill>
                          <a:srgbClr val="000000"/>
                        </a:solidFill>
                      </a:defRPr>
                    </a:pPr>
                    <a:r>
                      <a:rPr lang="en-GB">
                        <a:solidFill>
                          <a:srgbClr val="000000"/>
                        </a:solidFill>
                      </a:rPr>
                      <a:t>Jewish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460C001D-2A69-4EA7-9FBA-A0455F64DC57}"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FCCF2AAC-BC37-4FA4-AECA-FDE387AAF83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64033B38-FA87-4D60-8D57-F9589685E38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AA9B37F3-62A3-4A4B-B6FA-89F9851D4DA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 ~</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0.84</c:v>
                </c:pt>
                <c:pt idx="3">
                  <c:v>0</c:v>
                </c:pt>
                <c:pt idx="4" formatCode="0%">
                  <c:v>0.8</c:v>
                </c:pt>
                <c:pt idx="5" formatCode="0%">
                  <c:v>0.83</c:v>
                </c:pt>
                <c:pt idx="6" formatCode="0%">
                  <c:v>0.87</c:v>
                </c:pt>
                <c:pt idx="7" formatCode="0%">
                  <c:v>0.85</c:v>
                </c:pt>
                <c:pt idx="8" formatCode="0%">
                  <c:v>0</c:v>
                </c:pt>
                <c:pt idx="9" formatCode="0%">
                  <c:v>0.79</c:v>
                </c:pt>
                <c:pt idx="10" formatCode="0%">
                  <c:v>0.7</c:v>
                </c:pt>
                <c:pt idx="11" formatCode="0%">
                  <c:v>0.85</c:v>
                </c:pt>
                <c:pt idx="12" formatCode="0%">
                  <c:v>0.78</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2335D682-55C4-49E8-A040-E18A49C56386}"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6BF182C2-7908-4CFA-AC80-DE66AE79888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CF1D8690-37CE-4DD1-A0CD-2A590EB816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E37EA2CA-2E2E-4599-B8FA-C252B9E73E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F64685D9-3957-4A81-AB8B-ECD3BE98A2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55A8C50C-042F-45F6-8373-35163985E6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4D-1F2D-46A7-A150-1D236AA1984A}"/>
                </c:ext>
              </c:extLst>
            </c:dLbl>
            <c:dLbl>
              <c:idx val="9"/>
              <c:tx>
                <c:rich>
                  <a:bodyPr/>
                  <a:lstStyle/>
                  <a:p>
                    <a:fld id="{CA031A65-50FA-46A0-B79D-559845C484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2721D152-F8D6-470A-90CF-21920CF5F4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4BAF8150-D714-46DC-A2D9-94E72B392F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1833A212-7231-4A2F-A027-675278E9AF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0.16000000000000003</c:v>
                </c:pt>
                <c:pt idx="2">
                  <c:v>1</c:v>
                </c:pt>
                <c:pt idx="3">
                  <c:v>1</c:v>
                </c:pt>
                <c:pt idx="4">
                  <c:v>0.19999999999999996</c:v>
                </c:pt>
                <c:pt idx="5">
                  <c:v>0.17000000000000004</c:v>
                </c:pt>
                <c:pt idx="6">
                  <c:v>0.13</c:v>
                </c:pt>
                <c:pt idx="7">
                  <c:v>0.15000000000000002</c:v>
                </c:pt>
                <c:pt idx="8">
                  <c:v>1</c:v>
                </c:pt>
                <c:pt idx="9">
                  <c:v>0.20999999999999996</c:v>
                </c:pt>
                <c:pt idx="10">
                  <c:v>0.30000000000000004</c:v>
                </c:pt>
                <c:pt idx="11">
                  <c:v>0.15000000000000002</c:v>
                </c:pt>
                <c:pt idx="12">
                  <c:v>0.21999999999999997</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84%</c:v>
                  </c:pt>
                  <c:pt idx="4">
                    <c:v>80%</c:v>
                  </c:pt>
                  <c:pt idx="5">
                    <c:v>83%</c:v>
                  </c:pt>
                  <c:pt idx="6">
                    <c:v>87%</c:v>
                  </c:pt>
                  <c:pt idx="7">
                    <c:v>85%</c:v>
                  </c:pt>
                  <c:pt idx="9">
                    <c:v>79%</c:v>
                  </c:pt>
                  <c:pt idx="10">
                    <c:v>70%</c:v>
                  </c:pt>
                  <c:pt idx="11">
                    <c:v>85%</c:v>
                  </c:pt>
                  <c:pt idx="12">
                    <c:v>78%</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2EEAAEC8-E938-478D-B484-E4C8078CE5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FB948BF1-5803-44FE-BB54-F35DC7A239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69AFA5BE-6BC3-407E-BD61-A11B7AD178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AF6D7603-D9FB-4DD1-A304-FE2A1B97AD4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A0344BFE-7A17-4D60-8C8B-F34BF92289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473B5932-2423-4FC4-B9F2-2A983173B0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B9C8DB3A-A67E-4D09-9D3F-F25384FE4D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0.84</c:v>
                </c:pt>
                <c:pt idx="2">
                  <c:v>0.83</c:v>
                </c:pt>
                <c:pt idx="3">
                  <c:v>0.8</c:v>
                </c:pt>
                <c:pt idx="4">
                  <c:v>0.83</c:v>
                </c:pt>
                <c:pt idx="5">
                  <c:v>0.71</c:v>
                </c:pt>
                <c:pt idx="7" formatCode="0%;;">
                  <c:v>0</c:v>
                </c:pt>
                <c:pt idx="8" formatCode="0%;;">
                  <c:v>0.82</c:v>
                </c:pt>
                <c:pt idx="9" formatCode="0%;;">
                  <c:v>0.84</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233ED620-6781-4101-884C-2ADF2CDF24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D2C9F0F0-9EB8-4324-A2A0-64623907B4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603AD3F5-A359-493D-ABD2-982068156F8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0C1AC905-7272-4D2A-841D-4F83ED7C978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788B527F-7921-4E90-9380-23708E5BD2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1A72CF21-D65A-405F-956D-B19ECD3C72D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9DE2440B-7853-4BC1-88A1-F4FC4C0801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0.16000000000000003</c:v>
                </c:pt>
                <c:pt idx="2">
                  <c:v>0.17000000000000004</c:v>
                </c:pt>
                <c:pt idx="3">
                  <c:v>0.19999999999999996</c:v>
                </c:pt>
                <c:pt idx="4">
                  <c:v>0.17000000000000004</c:v>
                </c:pt>
                <c:pt idx="5">
                  <c:v>0.29000000000000004</c:v>
                </c:pt>
                <c:pt idx="6">
                  <c:v>1</c:v>
                </c:pt>
                <c:pt idx="7">
                  <c:v>1</c:v>
                </c:pt>
                <c:pt idx="8">
                  <c:v>0.18000000000000005</c:v>
                </c:pt>
                <c:pt idx="9">
                  <c:v>0.16000000000000003</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84%</c:v>
                  </c:pt>
                  <c:pt idx="2">
                    <c:v>83%</c:v>
                  </c:pt>
                  <c:pt idx="3">
                    <c:v>80%</c:v>
                  </c:pt>
                  <c:pt idx="4">
                    <c:v>83%</c:v>
                  </c:pt>
                  <c:pt idx="5">
                    <c:v>71%</c:v>
                  </c:pt>
                  <c:pt idx="8">
                    <c:v>82%</c:v>
                  </c:pt>
                  <c:pt idx="9">
                    <c:v>84%</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78</c:v>
                </c:pt>
                <c:pt idx="1">
                  <c:v>72</c:v>
                </c:pt>
                <c:pt idx="2">
                  <c:v>62</c:v>
                </c:pt>
                <c:pt idx="3">
                  <c:v>66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0-B31C-46D0-8A7F-7857C562B711}"/>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22</c:v>
                </c:pt>
                <c:pt idx="1">
                  <c:v>28</c:v>
                </c:pt>
                <c:pt idx="2">
                  <c:v>38</c:v>
                </c:pt>
                <c:pt idx="3">
                  <c:v>34</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28</c:v>
                </c:pt>
                <c:pt idx="1">
                  <c:v>38</c:v>
                </c:pt>
                <c:pt idx="2">
                  <c:v>34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Sheet1!$B$2:$B$46</c:f>
              <c:numCache>
                <c:formatCode>0%</c:formatCode>
                <c:ptCount val="45"/>
                <c:pt idx="0">
                  <c:v>0.56999999999999995</c:v>
                </c:pt>
                <c:pt idx="1">
                  <c:v>0.56999999999999995</c:v>
                </c:pt>
                <c:pt idx="2">
                  <c:v>0.57999999999999996</c:v>
                </c:pt>
                <c:pt idx="3">
                  <c:v>0.6</c:v>
                </c:pt>
                <c:pt idx="4">
                  <c:v>0.61</c:v>
                </c:pt>
                <c:pt idx="5">
                  <c:v>0.61</c:v>
                </c:pt>
                <c:pt idx="6">
                  <c:v>0.62</c:v>
                </c:pt>
                <c:pt idx="7">
                  <c:v>0.64</c:v>
                </c:pt>
                <c:pt idx="8">
                  <c:v>0.64</c:v>
                </c:pt>
                <c:pt idx="9">
                  <c:v>0.64</c:v>
                </c:pt>
                <c:pt idx="10">
                  <c:v>0.65</c:v>
                </c:pt>
                <c:pt idx="11">
                  <c:v>0.65</c:v>
                </c:pt>
                <c:pt idx="12">
                  <c:v>0.65</c:v>
                </c:pt>
                <c:pt idx="13">
                  <c:v>0.67</c:v>
                </c:pt>
                <c:pt idx="14">
                  <c:v>0.67</c:v>
                </c:pt>
                <c:pt idx="15">
                  <c:v>0.68</c:v>
                </c:pt>
                <c:pt idx="16">
                  <c:v>0.68</c:v>
                </c:pt>
                <c:pt idx="17">
                  <c:v>0.7</c:v>
                </c:pt>
                <c:pt idx="18">
                  <c:v>0.7</c:v>
                </c:pt>
                <c:pt idx="19">
                  <c:v>0.71</c:v>
                </c:pt>
                <c:pt idx="20">
                  <c:v>0.71</c:v>
                </c:pt>
                <c:pt idx="21">
                  <c:v>0.72</c:v>
                </c:pt>
                <c:pt idx="22">
                  <c:v>0.75</c:v>
                </c:pt>
                <c:pt idx="23">
                  <c:v>0.76</c:v>
                </c:pt>
                <c:pt idx="24">
                  <c:v>0.78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Sheet1!$C$2:$C$46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pt idx="23">
                  <c:v>0.66</c:v>
                </c:pt>
                <c:pt idx="24">
                  <c:v>0.66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0.61</c:v>
                </c:pt>
                <c:pt idx="1">
                  <c:v>0.2</c:v>
                </c:pt>
                <c:pt idx="2">
                  <c:v>0.09</c:v>
                </c:pt>
                <c:pt idx="3">
                  <c:v>0.18</c:v>
                </c:pt>
                <c:pt idx="4">
                  <c:v>0.02</c:v>
                </c:pt>
                <c:pt idx="5">
                  <c:v>0.33</c:v>
                </c:pt>
                <c:pt idx="6">
                  <c:v>0.24</c:v>
                </c:pt>
                <c:pt idx="7">
                  <c:v>0.03</c:v>
                </c:pt>
                <c:pt idx="8">
                  <c:v>0.08</c:v>
                </c:pt>
                <c:pt idx="9">
                  <c:v>0.03</c:v>
                </c:pt>
                <c:pt idx="10">
                  <c:v>0.08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66</c:v>
                </c:pt>
                <c:pt idx="1">
                  <c:v>69</c:v>
                </c:pt>
                <c:pt idx="2">
                  <c:v>52</c:v>
                </c:pt>
                <c:pt idx="3">
                  <c:v>47</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34</c:v>
                </c:pt>
                <c:pt idx="1">
                  <c:v>31</c:v>
                </c:pt>
                <c:pt idx="2">
                  <c:v>48</c:v>
                </c:pt>
                <c:pt idx="3">
                  <c:v>53</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47</c:v>
                </c:pt>
                <c:pt idx="1">
                  <c:v>53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67</c:v>
                </c:pt>
                <c:pt idx="1">
                  <c:v>65</c:v>
                </c:pt>
                <c:pt idx="2">
                  <c:v>48</c:v>
                </c:pt>
                <c:pt idx="3">
                  <c:v>46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16</c:v>
                </c:pt>
                <c:pt idx="1">
                  <c:v>18</c:v>
                </c:pt>
                <c:pt idx="2">
                  <c:v>30</c:v>
                </c:pt>
                <c:pt idx="3">
                  <c:v>33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19</c:v>
                </c:pt>
                <c:pt idx="1">
                  <c:v>27</c:v>
                </c:pt>
                <c:pt idx="2">
                  <c:v>21</c:v>
                </c:pt>
                <c:pt idx="3">
                  <c:v>15</c:v>
                </c:pt>
                <c:pt idx="4">
                  <c:v>18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5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STAFFORDSHIRE AND STOKE ON TRENT ICS</a:t>
            </a:r>
            <a:endParaRPr lang="en-GB" sz="35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STAFFORDSHIRE AND STOKE ON TRENT ICS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STAFFORDSHIRE AND STOKE ON TRENT ICS, 49,384</a:t>
            </a:r>
            <a:r>
              <a:rPr lang="en-GB" sz="1600"/>
              <a:t> questionnaires were sent out, and </a:t>
            </a:r>
            <a:r>
              <a:rPr lang="en-GB" sz="1600" b="1">
                <a:solidFill>
                  <a:srgbClr val="005EB8"/>
                </a:solidFill>
              </a:rPr>
              <a:t>16,604</a:t>
            </a:r>
            <a:r>
              <a:rPr lang="en-GB" sz="1600"/>
              <a:t> were returned completed. This represents a response rate of </a:t>
            </a:r>
            <a:r>
              <a:rPr lang="en-GB" sz="1600" b="1">
                <a:solidFill>
                  <a:srgbClr val="005EB8"/>
                </a:solidFill>
              </a:rPr>
              <a:t>34%</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xmlns:p188="http://schemas.microsoft.com/office/powerpoint/2018/8/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27525219"/>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72433359"/>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32194100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41656871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5296409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6822715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3605220231"/>
              </p:ext>
            </p:extLst>
          </p:nvPr>
        </p:nvGraphicFramePr>
        <p:xfrm>
          <a:off x="399422" y="5881248"/>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(16,398); ICS 2022 (15,999); ICS 2021 (19,203); ICS 2020 (16,407); PCN bases range from 228 to 2,073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411588142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28012338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1869510634"/>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2450714925"/>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50487889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STAFFORDSHIRE AND STOKE ON TRENT ICS</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901320335"/>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63%</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76%</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3678813881"/>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4274395833"/>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3387019957"/>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043260692"/>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80628012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MERCIAN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EAST STAFFORDSHIRE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RUGELEY &amp; GREAT HAYWOOD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MEIR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LICHFIELD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CANNOCK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ABOUT BETTER CARE (ABC)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HANLEY, BUCKNALL &amp; BENTILEE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STAFFORD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HIPC (HOLISTIC PATIENT CENTRED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CANNOCK NORTH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STONE &amp; ECCLESHALL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STAFFORD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WHITFIELD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SOUTH STOKE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BURNTWOOD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SHELTON &amp; HANLEY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SOUTH STOKE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MOORLANDS &amp; RURAL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NEWCASTLE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SEISDON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LEEK &amp; BIDDULPH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STAFFORD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NEWCASTLE SOUTH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NEWCASTLE NORTH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4987981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687338378"/>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(16,398); PCN bases range from 228 to 2,073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310150425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295066731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82526404"/>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73623693"/>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4038128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96722033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829148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3265351289"/>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(15,985); ICS 2022 (15,575); ICS 2021 (18,747); ICS 2020 (16,246); PCN bases range from 223 to 2,030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60539539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130025931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4528008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1816788870"/>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1073744675"/>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1499920584"/>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STAFFORDSHIRE AND STOKE ON TRENT ICS</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18435191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9659025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38747165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LICHFIELD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RUGELEY &amp; GREAT HAYWOOD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MERCIAN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STAFFORD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STONE &amp; ECCLESHALL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HIPC (HOLISTIC PATIENT CENTRED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MEIR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ABOUT BETTER CARE (ABC)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HANLEY, BUCKNALL &amp; BENTILEE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EAST STAFFORDSHIRE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STAFFORD TOWN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CANNOCK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LEEK &amp; BIDDULPH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SEISDON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SOUTH STOKE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BURNTWOOD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MOORLANDS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CANNOCK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NEWCASTLE CENTRAL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WHITFIELD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STAFFORD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SOUTH STOKE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NEWCASTLE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SHELTON &amp; HANLEY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NEWCASTLE SOUTH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33757194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028299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40709910"/>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(15,985); PCN bases range from 223 to 2,030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94239151"/>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97666755"/>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2938350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59889202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5988607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899647725"/>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(16,057); ICS 2022 (15,552); ICS 2021 (18,789); ICS 2020 (16,467); PCN bases range from 224 to 2,040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588511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57103158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4101764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255544668"/>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585796909"/>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723125751"/>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STAFFORDSHIRE AND STOKE ON TRENT ICS</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3869096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02783426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EAST STAFFORDSHIRE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MEIR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MERCIAN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HIPC (HOLISTIC PATIENT CENTRED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LICHFIELD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WHITFIELD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CANNOCK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CANNOCK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RUGELEY &amp; GREAT HAYWOOD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STONE &amp; ECCLESHALL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STAFFORD SOUTH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HANLEY, BUCKNALL &amp; BENTILEE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ABOUT BETTER CARE (ABC)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STAFFORD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BURNTWOOD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SOUTH STOKE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SOUTH STOKE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MOORLANDS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STAFFORD CENTRAL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LEEK &amp; BIDDULPH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NEWCASTLE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SEISDON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NEWCASTLE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SHELTON &amp; HANLEY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NEWCASTLE SOUTH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83680441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63101618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206898254"/>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(16,057); PCN bases range from 224 to 2,040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322815929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491275724"/>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613357973"/>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(16,405); PCN bases range from 228 to 2,074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362786569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421019737"/>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STAFFORDSHIRE AND STOKE ON TRENT ICS</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906543"/>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15670814"/>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7713029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6000816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0250323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587820636"/>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(6,697); ICS 2022 (6,668); ICS 2021 (6,862); ICS 2020 (4,802); PCN bases range from 126 to 940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30558165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22313385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29316258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088489822"/>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826983097"/>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290690896"/>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(54%)</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STAFFORDSHIRE AND STOKE ON TRENT ICS</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27382248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59552450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RUGELEY &amp; GREAT HAYWOOD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CANNOCK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EAST STAFFORDSHIRE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HANLEY, BUCKNALL &amp; BENTILEE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MEIR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LICHFIELD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BURNTWOOD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MERCIAN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CANNOCK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ABOUT BETTER CARE (ABC)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STAFFORD SOUTH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HIPC (HOLISTIC PATIENT CENTRED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LEEK &amp; BIDDULPH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STOKE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SHELTON &amp; HANLEY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SOUTH STOKE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STAFFORD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MOORLANDS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NEWCASTLE CENTRAL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WHITFIELD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STONE &amp; ECCLESHALL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SEISDON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STAFFORD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NEWCASTLE SOUTH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NEWCASTLE NORTH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79062916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6181287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550366940"/>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(6,697); PCN bases range from 126 to 940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61185313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484946155"/>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4041035440"/>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1764545510"/>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2544768164"/>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525742058"/>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(12,259); ICS 2022 (11,971); ICS 2021 (13,272); PCN bases range from 172 to 1,560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2587760383"/>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415330320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110299397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134617454"/>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39565844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2013172737"/>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324403481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STAFFORDSHIRE AND STOKE ON TRENT ICS</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782576102"/>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09712276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MERCIAN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LICHFIELD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STAFFORD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STONE &amp; ECCLESHALL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RUGELEY &amp; GREAT HAYWOOD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ABOUT BETTER CARE (ABC)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EAST STAFFORDSHIRE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MEIR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CANNOCK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HIPC (HOLISTIC PATIENT CENTRED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STAFFORD TOWN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WHITFIELD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CANNOCK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NEWCASTLE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BURNTWOOD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HANLEY, BUCKNALL &amp; BENTILEE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SOUTH STOKE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MOORLANDS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SEISDON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LEEK &amp; BIDDULPH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STAFFORD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SOUTH STOKE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NEWCASTLE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NEWCASTLE SOUTH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SHELTON &amp; HANLEY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92247641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07155777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29587850"/>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(12,259); PCN bases range from 172 to 1,560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2522436515"/>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1140885337"/>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2156106723"/>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118376229"/>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3602740408"/>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(13,995); ICS 2022 (13,457); ICS 2021 (16,312); PCN bases range from 176 to 1,739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2878459531"/>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78915512"/>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130213547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215325373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(12%)</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2655684169"/>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2723068286"/>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STAFFORDSHIRE AND STOKE ON TRENT ICS</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450042334"/>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57279087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12890221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18062708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MERCIAN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RUGELEY &amp; GREAT HAYWOOD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ABOUT BETTER CARE (ABC)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CANNOCK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EAST STAFFORDSHIRE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STAFFORD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STAFFORD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STAFFORD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MEIR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BURNTWOOD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STONE &amp; ECCLESHALL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LICHFIELD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CANNOCK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NEWCASTLE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SOUTH STOKE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HANLEY, BUCKNALL &amp; BENTILEE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HIPC (HOLISTIC PATIENT CENTRED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LEEK &amp; BIDDULPH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SEISDON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SOUTH STOKE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MOORLANDS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WHITFIELD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SHELTON &amp; HANLEY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NEWCASTLE SOUTH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NEWCASTLE NORTH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57235893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2223337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539605920"/>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(13,995); PCN bases range from 176 to 1,739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90219802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854036736"/>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(1,863)</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STAFFORDSHIRE AND STOKE ON TRENT ICS</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84159735"/>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53916646"/>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34427982"/>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618313711"/>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51519530"/>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3322805525"/>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(15,532); ICS 2022 (15,067); ICS 2021 (17,651); ICS 2020 (15,386); PCN bases range from 216 to 1,974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351591753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237731829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231148057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591328969"/>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993936888"/>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172495744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STAFFORDSHIRE AND STOKE ON TRENT ICS</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9435880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161491239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7765767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MERCIAN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LICHFIELD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ABOUT BETTER CARE (ABC)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RUGELEY &amp; GREAT HAYWOOD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EAST STAFFORDSHIRE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STAFFORD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STAFFORD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MEIR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HANLEY, BUCKNALL &amp; BENTILEE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HIPC (HOLISTIC PATIENT CENTRED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CANNOCK NORTH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CANNOCK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STONE &amp; ECCLESHALL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SOUTH STOKE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LEEK &amp; BIDDULPH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NEWCASTLE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BURNTWOOD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STAFFORD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 STOKE WEST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SEISDON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WHITFIELD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SHELTON &amp; HANLEY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MOORLANDS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NEWCASTLE SOUTH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NEWCASTLE NORTH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92580048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50749373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009585098"/>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(15,532); PCN bases range from 216 to 1,974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3933899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217504832"/>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3969758971"/>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2939562033"/>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(15,387); PCN bases range from 213 to 1,946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1396326503"/>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STAFFORDSHIRE AND STOKE ON TRENT ICS</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94905307"/>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02800948"/>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14388608"/>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07448820"/>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40649106"/>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4098212153"/>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(14,969); ICS 2022 (14,586); ICS 2021 (17,170); PCN bases range from 214 to 1,877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269867739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265969923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34173006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2132588912"/>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134140339"/>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515845187"/>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STAFFORDSHIRE AND STOKE ON TRENT ICS</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04213963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99125005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HANLEY, BUCKNALL &amp; BENTILEE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ABOUT BETTER CARE (ABC)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EAST STAFFORDSHIRE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MERCIAN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BURNTWOOD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HIPC (HOLISTIC PATIENT CENTRED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CANNOCK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MEIR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NEWCASTLE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STAFFORD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RUGELEY &amp; GREAT HAYWOOD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NEWCASTLE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LICHFIELD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STAFFORD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STAFFORD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STONE &amp; ECCLESHALL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NEWCASTLE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SEISDON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 STOKE WEST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SOUTH STOKE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CANNOCK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LEEK &amp; BIDDULPH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WHITFIELD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SHELTON &amp; HANLEY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MOORLANDS &amp;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92791060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75112608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12583757"/>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(14,969); PCN bases range from 214 to 1,877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181910181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78410938"/>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79506010"/>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4264839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7168330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1778251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3272402261"/>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(14,057); ICS 2022 (13,477); ICS 2021 (16,691); ICS 2020 (15,160); PCN bases range from 179 to 1,739</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342380442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223323466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36283380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674724973"/>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1070174932"/>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3549855556"/>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(7%)</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STAFFORDSHIRE AND STOKE ON TRENT ICS</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48649002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71790913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412726800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MERCIAN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RUGELEY &amp; GREAT HAYWOOD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LICHFIELD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EAST STAFFORDSHIRE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BURNTWOOD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STAFFORD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CANNOCK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ABOUT BETTER CARE (ABC)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HIPC (HOLISTIC PATIENT CENTRED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STAFFORD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STAFFORD TOWN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STONE &amp; ECCLESHALL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HANLEY, BUCKNALL &amp; BENTILEE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CANNOCK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MEIR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WHITFIELD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LEEK &amp; BIDDULPH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NEWCASTLE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MOORLANDS &amp; RURAL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SEISDON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SOUTH STOKE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SOUTH STOKE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NEWCASTLE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SHELTON &amp; HANLEY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NEWCASTLE SOUTH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23505095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50841560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356628345"/>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(14,057); PCN bases range from 179 to 1,739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2209943667"/>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3708708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43244351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29271414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3179359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18454873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801217672"/>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(15,352); ICS 2022 (15,014); ICS 2021 (17,807); ICS 2020 (15,694); PCN bases range from 214 to 1,935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418157683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7827367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45157221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2215953150"/>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1688471367"/>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390899744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STAFFORDSHIRE AND STOKE ON TRENT ICS</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7972574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01033633"/>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2948710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1929571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1823337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882766749"/>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(15,140); ICS 2022 (14,763); ICS 2021 (17,444); ICS 2020 (15,646); PCN bases range from 207 to 1,914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99571945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08680516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223378180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4211578594"/>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3513056572"/>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415811407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STAFFORDSHIRE AND STOKE ON TRENT ICS</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4000645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3644349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1938373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2577005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4984083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90468113"/>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(14,742); ICS 2022 (14,470); ICS 2021 (17,617); ICS 2020 (15,632); PCN bases range from 205 to 1,867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96648971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06873392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4090141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1188041076"/>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1064553791"/>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31663857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STAFFORDSHIRE AND STOKE ON TRENT ICS</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2532627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6866513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7323300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1113172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43806161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453615910"/>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(6,712); ICS 2022 (6,685); ICS 2021 (7,753); ICS 2020 (6,226); PCN bases range from 83 to 809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404694792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14750451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38784327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1014557427"/>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2254129022"/>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3922504724"/>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STAFFORDSHIRE AND STOKE ON TRENT ICS</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5920719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46443013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56687593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83034559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7039156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622138360"/>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(13,729); ICS 2022 (13,359); ICS 2021 (15,751); ICS 2020 (13,960); PCN bases range from 188 to 1,701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2731111407"/>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180478280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396522332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3311124197"/>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3681702367"/>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3960557765"/>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STAFFORDSHIRE AND STOKE ON TRENT ICS</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9474930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0088797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83562235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05252056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7243427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610456743"/>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(15,129); ICS 2022 (14,766); ICS 2021 (17,565); ICS 2020 (15,521); PCN bases range from 210 to 1,896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286131511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182420707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250433639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2291383270"/>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2091828116"/>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835285464"/>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STAFFORDSHIRE AND STOKE ON TRENT ICS</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8266030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20882994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44438766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1385865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8837209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3090865271"/>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663382585"/>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(15,182); ICS 2022 (14,839); ICS 2021 (17,572); ICS 2020 (15,415); PCN bases range from 210 to 1,912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2845715088"/>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82855973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422198840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232269305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351894930"/>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STAFFORDSHIRE AND STOKE ON TRENT ICS</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2445641109"/>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14 to 8,351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4204405601"/>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90 to 13,670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586144014"/>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54 to 14,523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3408559608"/>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432 to 3,423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4024305815"/>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2420294640"/>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2495502830"/>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3918037539"/>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199233511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STAFFORDSHIRE AND STOKE ON TRENT ICS</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3631712751"/>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3808128406"/>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(14,742).</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950004241"/>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1635968377"/>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5,491</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1930602143"/>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266511909"/>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4096850833"/>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2,330 to 3,458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1728144424"/>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90 to 4,090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38164629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STAFFORDSHIRE AND STOKE ON TRENT ICS</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4124276179"/>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(14,742).</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348778743"/>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32271674"/>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1750624675"/>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2294589912"/>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1197014273"/>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1013248955"/>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 to 9,411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2860452361"/>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93 to 13,831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2465328353"/>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3,378 to 11,058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405749636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STAFFORDSHIRE AND STOKE ON TRENT ICS</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249805743"/>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(14,742).</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2924460997"/>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44243809"/>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53546844"/>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44989476"/>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477101313"/>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9792412"/>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319254362"/>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(6,751); ICS 2022 (6,330); ICS 2021 (7,326); ICS 2020 (6,819); PCN bases range from 89 to 786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2315236493"/>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3177893294"/>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67936729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301474175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41087039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279290564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STAFFORDSHIRE AND STOKE ON TRENT ICS</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88152350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00714241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MEIR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BURNTWOOD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WHITFIELD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ABOUT BETTER CARE (ABC)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HIPC (HOLISTIC PATIENT CENTRED 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SHELTON &amp; HANLEY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SOUTH STOKE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LICHFIELD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STAFFORD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CANNOCK VILLAGES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RUGELEY &amp; GREAT HAYWOOD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EAST STAFFORDSHIRE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MERCIAN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HANLEY, BUCKNALL &amp; BENTILEE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STAFFORD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CANNOCK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MOORLANDS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SOUTH STOKE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NEWCASTLE NORTH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LEEK &amp; BIDDULPH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SEISDON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STAFFORD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NEWCASTLE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NEWCASTLE CENTRAL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STONE &amp; ECCLESHALL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3825331287"/>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37276440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355770353"/>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(6,751); PCN bases range from 89 to 786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42539543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5970382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44732989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(2,986)</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22%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STAFFORDSHIRE AND STOKE ON TRENT ICS</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103593962"/>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134025748"/>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2635482635"/>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(2,760); ICS 2022 (2,637); ICS 2021 (2,946); ICS 2020 (2,836).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15394795"/>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319467906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327735574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2412665147"/>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2783385880"/>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STAFFORDSHIRE AND STOKE ON TRENT ICS</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10665248"/>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22635992"/>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2776325692"/>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165815789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379743470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3552918814"/>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3950328111"/>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STAFFORDSHIRE AND STOKE ON TRENT ICS</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531132542"/>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(2,837); ICS 2022 (2,739); ICS 2021 (3,102); ICS 2020 (2,917).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hyp="http://schemas.microsoft.com/office/drawing/2018/hyperlinkcolor"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4="http://schemas.microsoft.com/office/drawing/2010/main" xmlns:ahyp="http://schemas.microsoft.com/office/drawing/2018/hyperlinkcolor" xmlns:a16="http://schemas.microsoft.com/office/drawing/2014/main" xmlns:p188="http://schemas.microsoft.com/office/powerpoint/2018/8/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customXml/itemProps2.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6A31D0-D410-459F-8B3A-5041DA332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19654</TotalTime>
  <Words>10796</Words>
  <Application>Microsoft Office PowerPoint</Application>
  <PresentationFormat>Widescreen</PresentationFormat>
  <Paragraphs>1924</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822</cp:revision>
  <dcterms:created xsi:type="dcterms:W3CDTF">2020-01-09T15:19:38Z</dcterms:created>
  <dcterms:modified xsi:type="dcterms:W3CDTF">2023-07-11T21:10:13Z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