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4.9138183488071051E-2"/>
                  <c:y val="-9.051630822941135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32</c:v>
                </c:pt>
                <c:pt idx="2">
                  <c:v>14</c:v>
                </c:pt>
                <c:pt idx="3">
                  <c:v>6</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0.64</c:v>
                </c:pt>
                <c:pt idx="1">
                  <c:v>0.65</c:v>
                </c:pt>
                <c:pt idx="2">
                  <c:v>0.66</c:v>
                </c:pt>
                <c:pt idx="3">
                  <c:v>0.66</c:v>
                </c:pt>
                <c:pt idx="4">
                  <c:v>0.66</c:v>
                </c:pt>
                <c:pt idx="5">
                  <c:v>0.67</c:v>
                </c:pt>
                <c:pt idx="6">
                  <c:v>0.68</c:v>
                </c:pt>
                <c:pt idx="7">
                  <c:v>0.68</c:v>
                </c:pt>
                <c:pt idx="8">
                  <c:v>0.69</c:v>
                </c:pt>
                <c:pt idx="9">
                  <c:v>0.69</c:v>
                </c:pt>
                <c:pt idx="10">
                  <c:v>0.7</c:v>
                </c:pt>
                <c:pt idx="11">
                  <c:v>0.7</c:v>
                </c:pt>
                <c:pt idx="12">
                  <c:v>0.71</c:v>
                </c:pt>
                <c:pt idx="13">
                  <c:v>0.71</c:v>
                </c:pt>
                <c:pt idx="14">
                  <c:v>0.71</c:v>
                </c:pt>
                <c:pt idx="15">
                  <c:v>0.72</c:v>
                </c:pt>
                <c:pt idx="16">
                  <c:v>0.72</c:v>
                </c:pt>
                <c:pt idx="17">
                  <c:v>0.72</c:v>
                </c:pt>
                <c:pt idx="18">
                  <c:v>0.73</c:v>
                </c:pt>
                <c:pt idx="19">
                  <c:v>0.73</c:v>
                </c:pt>
                <c:pt idx="20">
                  <c:v>0.73</c:v>
                </c:pt>
                <c:pt idx="21">
                  <c:v>0.73</c:v>
                </c:pt>
                <c:pt idx="22">
                  <c:v>0.74</c:v>
                </c:pt>
                <c:pt idx="23">
                  <c:v>0.75</c:v>
                </c:pt>
                <c:pt idx="24">
                  <c:v>0.75</c:v>
                </c:pt>
                <c:pt idx="25">
                  <c:v>0.75</c:v>
                </c:pt>
                <c:pt idx="26">
                  <c:v>0.75</c:v>
                </c:pt>
                <c:pt idx="27">
                  <c:v>0.76</c:v>
                </c:pt>
                <c:pt idx="28">
                  <c:v>0.76</c:v>
                </c:pt>
                <c:pt idx="29">
                  <c:v>0.77</c:v>
                </c:pt>
                <c:pt idx="30">
                  <c:v>0.77</c:v>
                </c:pt>
                <c:pt idx="31">
                  <c:v>0.77</c:v>
                </c:pt>
                <c:pt idx="32">
                  <c:v>0.77</c:v>
                </c:pt>
                <c:pt idx="33">
                  <c:v>0.77</c:v>
                </c:pt>
                <c:pt idx="34">
                  <c:v>0.77</c:v>
                </c:pt>
                <c:pt idx="35">
                  <c:v>0.77</c:v>
                </c:pt>
                <c:pt idx="36">
                  <c:v>0.79</c:v>
                </c:pt>
                <c:pt idx="37">
                  <c:v>0.79</c:v>
                </c:pt>
                <c:pt idx="38">
                  <c:v>0.8</c:v>
                </c:pt>
                <c:pt idx="39">
                  <c:v>0.8</c:v>
                </c:pt>
                <c:pt idx="40">
                  <c:v>0.81</c:v>
                </c:pt>
                <c:pt idx="41">
                  <c:v>0.81</c:v>
                </c:pt>
                <c:pt idx="42">
                  <c:v>0.83</c:v>
                </c:pt>
                <c:pt idx="43">
                  <c:v>0.84</c:v>
                </c:pt>
                <c:pt idx="44">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pt idx="44">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pt idx="44">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c:v>
                </c:pt>
                <c:pt idx="1">
                  <c:v>0.21</c:v>
                </c:pt>
                <c:pt idx="2">
                  <c:v>0.34</c:v>
                </c:pt>
                <c:pt idx="3">
                  <c:v>0.2</c:v>
                </c:pt>
                <c:pt idx="4">
                  <c:v>0.06</c:v>
                </c:pt>
                <c:pt idx="5">
                  <c:v>0.28000000000000003</c:v>
                </c:pt>
                <c:pt idx="6">
                  <c:v>0.1</c:v>
                </c:pt>
                <c:pt idx="7">
                  <c:v>0.25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79</c:v>
                </c:pt>
                <c:pt idx="1">
                  <c:v>42</c:v>
                </c:pt>
                <c:pt idx="2">
                  <c:v>47</c:v>
                </c:pt>
                <c:pt idx="3">
                  <c:v>37</c:v>
                </c:pt>
                <c:pt idx="4">
                  <c:v>13</c:v>
                </c:pt>
                <c:pt idx="5">
                  <c:v>45</c:v>
                </c:pt>
                <c:pt idx="6">
                  <c:v>14</c:v>
                </c:pt>
                <c:pt idx="7">
                  <c:v>35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37</c:v>
                </c:pt>
                <c:pt idx="1">
                  <c:v>7</c:v>
                </c:pt>
                <c:pt idx="2">
                  <c:v>18</c:v>
                </c:pt>
                <c:pt idx="3">
                  <c:v>11</c:v>
                </c:pt>
                <c:pt idx="4">
                  <c:v>2</c:v>
                </c:pt>
                <c:pt idx="5">
                  <c:v>19</c:v>
                </c:pt>
                <c:pt idx="6">
                  <c:v>6</c:v>
                </c:pt>
                <c:pt idx="7">
                  <c:v>15</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26</c:v>
                </c:pt>
                <c:pt idx="1">
                  <c:v>32</c:v>
                </c:pt>
                <c:pt idx="2">
                  <c:v>15</c:v>
                </c:pt>
                <c:pt idx="3">
                  <c:v>16</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0.41</c:v>
                </c:pt>
                <c:pt idx="1">
                  <c:v>0.43</c:v>
                </c:pt>
                <c:pt idx="2">
                  <c:v>0.43</c:v>
                </c:pt>
                <c:pt idx="3">
                  <c:v>0.43</c:v>
                </c:pt>
                <c:pt idx="4">
                  <c:v>0.46</c:v>
                </c:pt>
                <c:pt idx="5">
                  <c:v>0.47</c:v>
                </c:pt>
                <c:pt idx="6">
                  <c:v>0.48</c:v>
                </c:pt>
                <c:pt idx="7">
                  <c:v>0.49</c:v>
                </c:pt>
                <c:pt idx="8">
                  <c:v>0.5</c:v>
                </c:pt>
                <c:pt idx="9">
                  <c:v>0.5</c:v>
                </c:pt>
                <c:pt idx="10">
                  <c:v>0.5</c:v>
                </c:pt>
                <c:pt idx="11">
                  <c:v>0.51</c:v>
                </c:pt>
                <c:pt idx="12">
                  <c:v>0.52</c:v>
                </c:pt>
                <c:pt idx="13">
                  <c:v>0.55000000000000004</c:v>
                </c:pt>
                <c:pt idx="14">
                  <c:v>0.55000000000000004</c:v>
                </c:pt>
                <c:pt idx="15">
                  <c:v>0.55000000000000004</c:v>
                </c:pt>
                <c:pt idx="16">
                  <c:v>0.55000000000000004</c:v>
                </c:pt>
                <c:pt idx="17">
                  <c:v>0.56000000000000005</c:v>
                </c:pt>
                <c:pt idx="18">
                  <c:v>0.56999999999999995</c:v>
                </c:pt>
                <c:pt idx="19">
                  <c:v>0.57999999999999996</c:v>
                </c:pt>
                <c:pt idx="20">
                  <c:v>0.57999999999999996</c:v>
                </c:pt>
                <c:pt idx="21">
                  <c:v>0.57999999999999996</c:v>
                </c:pt>
                <c:pt idx="22">
                  <c:v>0.59</c:v>
                </c:pt>
                <c:pt idx="23">
                  <c:v>0.59</c:v>
                </c:pt>
                <c:pt idx="24">
                  <c:v>0.59</c:v>
                </c:pt>
                <c:pt idx="25">
                  <c:v>0.61</c:v>
                </c:pt>
                <c:pt idx="26">
                  <c:v>0.61</c:v>
                </c:pt>
                <c:pt idx="27">
                  <c:v>0.61</c:v>
                </c:pt>
                <c:pt idx="28">
                  <c:v>0.61</c:v>
                </c:pt>
                <c:pt idx="29">
                  <c:v>0.61</c:v>
                </c:pt>
                <c:pt idx="30">
                  <c:v>0.62</c:v>
                </c:pt>
                <c:pt idx="31">
                  <c:v>0.63</c:v>
                </c:pt>
                <c:pt idx="32">
                  <c:v>0.63</c:v>
                </c:pt>
                <c:pt idx="33">
                  <c:v>0.64</c:v>
                </c:pt>
                <c:pt idx="34">
                  <c:v>0.64</c:v>
                </c:pt>
                <c:pt idx="35">
                  <c:v>0.65</c:v>
                </c:pt>
                <c:pt idx="36">
                  <c:v>0.65</c:v>
                </c:pt>
                <c:pt idx="37">
                  <c:v>0.68</c:v>
                </c:pt>
                <c:pt idx="38">
                  <c:v>0.69</c:v>
                </c:pt>
                <c:pt idx="39">
                  <c:v>0.72</c:v>
                </c:pt>
                <c:pt idx="40">
                  <c:v>0.72</c:v>
                </c:pt>
                <c:pt idx="41">
                  <c:v>0.73</c:v>
                </c:pt>
                <c:pt idx="42">
                  <c:v>0.75</c:v>
                </c:pt>
                <c:pt idx="43">
                  <c:v>0.76</c:v>
                </c:pt>
                <c:pt idx="44">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pt idx="35">
                  <c:v>0.57999999999999996</c:v>
                </c:pt>
                <c:pt idx="36">
                  <c:v>0.57999999999999996</c:v>
                </c:pt>
                <c:pt idx="37">
                  <c:v>0.57999999999999996</c:v>
                </c:pt>
                <c:pt idx="38">
                  <c:v>0.57999999999999996</c:v>
                </c:pt>
                <c:pt idx="39">
                  <c:v>0.57999999999999996</c:v>
                </c:pt>
                <c:pt idx="40">
                  <c:v>0.57999999999999996</c:v>
                </c:pt>
                <c:pt idx="41">
                  <c:v>0.57999999999999996</c:v>
                </c:pt>
                <c:pt idx="42">
                  <c:v>0.57999999999999996</c:v>
                </c:pt>
                <c:pt idx="43">
                  <c:v>0.57999999999999996</c:v>
                </c:pt>
                <c:pt idx="44">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pt idx="42">
                  <c:v>0.5</c:v>
                </c:pt>
                <c:pt idx="43">
                  <c:v>0.5</c:v>
                </c:pt>
                <c:pt idx="4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25</c:v>
                </c:pt>
                <c:pt idx="1">
                  <c:v>26</c:v>
                </c:pt>
                <c:pt idx="2">
                  <c:v>16</c:v>
                </c:pt>
                <c:pt idx="3">
                  <c:v>17</c:v>
                </c:pt>
                <c:pt idx="4">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0.37</c:v>
                </c:pt>
                <c:pt idx="1">
                  <c:v>0.42</c:v>
                </c:pt>
                <c:pt idx="2">
                  <c:v>0.43</c:v>
                </c:pt>
                <c:pt idx="3">
                  <c:v>0.43</c:v>
                </c:pt>
                <c:pt idx="4">
                  <c:v>0.44</c:v>
                </c:pt>
                <c:pt idx="5">
                  <c:v>0.45</c:v>
                </c:pt>
                <c:pt idx="6">
                  <c:v>0.45</c:v>
                </c:pt>
                <c:pt idx="7">
                  <c:v>0.45</c:v>
                </c:pt>
                <c:pt idx="8">
                  <c:v>0.46</c:v>
                </c:pt>
                <c:pt idx="9">
                  <c:v>0.46</c:v>
                </c:pt>
                <c:pt idx="10">
                  <c:v>0.46</c:v>
                </c:pt>
                <c:pt idx="11">
                  <c:v>0.47</c:v>
                </c:pt>
                <c:pt idx="12">
                  <c:v>0.48</c:v>
                </c:pt>
                <c:pt idx="13">
                  <c:v>0.48</c:v>
                </c:pt>
                <c:pt idx="14">
                  <c:v>0.48</c:v>
                </c:pt>
                <c:pt idx="15">
                  <c:v>0.48</c:v>
                </c:pt>
                <c:pt idx="16">
                  <c:v>0.48</c:v>
                </c:pt>
                <c:pt idx="17">
                  <c:v>0.49</c:v>
                </c:pt>
                <c:pt idx="18">
                  <c:v>0.49</c:v>
                </c:pt>
                <c:pt idx="19">
                  <c:v>0.49</c:v>
                </c:pt>
                <c:pt idx="20">
                  <c:v>0.5</c:v>
                </c:pt>
                <c:pt idx="21">
                  <c:v>0.5</c:v>
                </c:pt>
                <c:pt idx="22">
                  <c:v>0.5</c:v>
                </c:pt>
                <c:pt idx="23">
                  <c:v>0.5</c:v>
                </c:pt>
                <c:pt idx="24">
                  <c:v>0.5</c:v>
                </c:pt>
                <c:pt idx="25">
                  <c:v>0.5</c:v>
                </c:pt>
                <c:pt idx="26">
                  <c:v>0.51</c:v>
                </c:pt>
                <c:pt idx="27">
                  <c:v>0.51</c:v>
                </c:pt>
                <c:pt idx="28">
                  <c:v>0.51</c:v>
                </c:pt>
                <c:pt idx="29">
                  <c:v>0.52</c:v>
                </c:pt>
                <c:pt idx="30">
                  <c:v>0.52</c:v>
                </c:pt>
                <c:pt idx="31">
                  <c:v>0.52</c:v>
                </c:pt>
                <c:pt idx="32">
                  <c:v>0.53</c:v>
                </c:pt>
                <c:pt idx="33">
                  <c:v>0.55000000000000004</c:v>
                </c:pt>
                <c:pt idx="34">
                  <c:v>0.55000000000000004</c:v>
                </c:pt>
                <c:pt idx="35">
                  <c:v>0.56000000000000005</c:v>
                </c:pt>
                <c:pt idx="36">
                  <c:v>0.56000000000000005</c:v>
                </c:pt>
                <c:pt idx="37">
                  <c:v>0.56999999999999995</c:v>
                </c:pt>
                <c:pt idx="38">
                  <c:v>0.59</c:v>
                </c:pt>
                <c:pt idx="39">
                  <c:v>0.59</c:v>
                </c:pt>
                <c:pt idx="40">
                  <c:v>0.61</c:v>
                </c:pt>
                <c:pt idx="41">
                  <c:v>0.63</c:v>
                </c:pt>
                <c:pt idx="42">
                  <c:v>0.63</c:v>
                </c:pt>
                <c:pt idx="43">
                  <c:v>0.68</c:v>
                </c:pt>
                <c:pt idx="44">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pt idx="27">
                  <c:v>0.52</c:v>
                </c:pt>
                <c:pt idx="28">
                  <c:v>0.52</c:v>
                </c:pt>
                <c:pt idx="29">
                  <c:v>0.52</c:v>
                </c:pt>
                <c:pt idx="30">
                  <c:v>0.52</c:v>
                </c:pt>
                <c:pt idx="31">
                  <c:v>0.52</c:v>
                </c:pt>
                <c:pt idx="32">
                  <c:v>0.52</c:v>
                </c:pt>
                <c:pt idx="33">
                  <c:v>0.52</c:v>
                </c:pt>
                <c:pt idx="34">
                  <c:v>0.52</c:v>
                </c:pt>
                <c:pt idx="35">
                  <c:v>0.52</c:v>
                </c:pt>
                <c:pt idx="36">
                  <c:v>0.52</c:v>
                </c:pt>
                <c:pt idx="37">
                  <c:v>0.52</c:v>
                </c:pt>
                <c:pt idx="38">
                  <c:v>0.52</c:v>
                </c:pt>
                <c:pt idx="39">
                  <c:v>0.52</c:v>
                </c:pt>
                <c:pt idx="40">
                  <c:v>0.52</c:v>
                </c:pt>
                <c:pt idx="41">
                  <c:v>0.52</c:v>
                </c:pt>
                <c:pt idx="42">
                  <c:v>0.52</c:v>
                </c:pt>
                <c:pt idx="43">
                  <c:v>0.52</c:v>
                </c:pt>
                <c:pt idx="44">
                  <c:v>0.52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pt idx="39">
                  <c:v>0.48</c:v>
                </c:pt>
                <c:pt idx="40">
                  <c:v>0.48</c:v>
                </c:pt>
                <c:pt idx="41">
                  <c:v>0.48</c:v>
                </c:pt>
                <c:pt idx="42">
                  <c:v>0.48</c:v>
                </c:pt>
                <c:pt idx="43">
                  <c:v>0.48</c:v>
                </c:pt>
                <c:pt idx="44">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25</c:v>
                </c:pt>
                <c:pt idx="1">
                  <c:v>24</c:v>
                </c:pt>
                <c:pt idx="2">
                  <c:v>18</c:v>
                </c:pt>
                <c:pt idx="3">
                  <c:v>15</c:v>
                </c:pt>
                <c:pt idx="4">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0.32</c:v>
                </c:pt>
                <c:pt idx="1">
                  <c:v>0.35</c:v>
                </c:pt>
                <c:pt idx="2">
                  <c:v>0.37</c:v>
                </c:pt>
                <c:pt idx="3">
                  <c:v>0.37</c:v>
                </c:pt>
                <c:pt idx="4">
                  <c:v>0.37</c:v>
                </c:pt>
                <c:pt idx="5">
                  <c:v>0.42</c:v>
                </c:pt>
                <c:pt idx="6">
                  <c:v>0.43</c:v>
                </c:pt>
                <c:pt idx="7">
                  <c:v>0.43</c:v>
                </c:pt>
                <c:pt idx="8">
                  <c:v>0.44</c:v>
                </c:pt>
                <c:pt idx="9">
                  <c:v>0.44</c:v>
                </c:pt>
                <c:pt idx="10">
                  <c:v>0.45</c:v>
                </c:pt>
                <c:pt idx="11">
                  <c:v>0.45</c:v>
                </c:pt>
                <c:pt idx="12">
                  <c:v>0.46</c:v>
                </c:pt>
                <c:pt idx="13">
                  <c:v>0.47</c:v>
                </c:pt>
                <c:pt idx="14">
                  <c:v>0.47</c:v>
                </c:pt>
                <c:pt idx="15">
                  <c:v>0.47</c:v>
                </c:pt>
                <c:pt idx="16">
                  <c:v>0.47</c:v>
                </c:pt>
                <c:pt idx="17">
                  <c:v>0.48</c:v>
                </c:pt>
                <c:pt idx="18">
                  <c:v>0.48</c:v>
                </c:pt>
                <c:pt idx="19">
                  <c:v>0.48</c:v>
                </c:pt>
                <c:pt idx="20">
                  <c:v>0.51</c:v>
                </c:pt>
                <c:pt idx="21">
                  <c:v>0.51</c:v>
                </c:pt>
                <c:pt idx="22">
                  <c:v>0.51</c:v>
                </c:pt>
                <c:pt idx="23">
                  <c:v>0.51</c:v>
                </c:pt>
                <c:pt idx="24">
                  <c:v>0.51</c:v>
                </c:pt>
                <c:pt idx="25">
                  <c:v>0.52</c:v>
                </c:pt>
                <c:pt idx="26">
                  <c:v>0.52</c:v>
                </c:pt>
                <c:pt idx="27">
                  <c:v>0.52</c:v>
                </c:pt>
                <c:pt idx="28">
                  <c:v>0.52</c:v>
                </c:pt>
                <c:pt idx="29">
                  <c:v>0.53</c:v>
                </c:pt>
                <c:pt idx="30">
                  <c:v>0.54</c:v>
                </c:pt>
                <c:pt idx="31">
                  <c:v>0.54</c:v>
                </c:pt>
                <c:pt idx="32">
                  <c:v>0.54</c:v>
                </c:pt>
                <c:pt idx="33">
                  <c:v>0.54</c:v>
                </c:pt>
                <c:pt idx="34">
                  <c:v>0.54</c:v>
                </c:pt>
                <c:pt idx="35">
                  <c:v>0.55000000000000004</c:v>
                </c:pt>
                <c:pt idx="36">
                  <c:v>0.55000000000000004</c:v>
                </c:pt>
                <c:pt idx="37">
                  <c:v>0.56000000000000005</c:v>
                </c:pt>
                <c:pt idx="38">
                  <c:v>0.56000000000000005</c:v>
                </c:pt>
                <c:pt idx="39">
                  <c:v>0.57999999999999996</c:v>
                </c:pt>
                <c:pt idx="40">
                  <c:v>0.59</c:v>
                </c:pt>
                <c:pt idx="41">
                  <c:v>0.6</c:v>
                </c:pt>
                <c:pt idx="42">
                  <c:v>0.62</c:v>
                </c:pt>
                <c:pt idx="43">
                  <c:v>0.62</c:v>
                </c:pt>
                <c:pt idx="44">
                  <c:v>0.65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pt idx="38">
                  <c:v>0.49</c:v>
                </c:pt>
                <c:pt idx="39">
                  <c:v>0.49</c:v>
                </c:pt>
                <c:pt idx="40">
                  <c:v>0.49</c:v>
                </c:pt>
                <c:pt idx="41">
                  <c:v>0.49</c:v>
                </c:pt>
                <c:pt idx="42">
                  <c:v>0.49</c:v>
                </c:pt>
                <c:pt idx="43">
                  <c:v>0.49</c:v>
                </c:pt>
                <c:pt idx="44">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pt idx="35">
                  <c:v>0.45</c:v>
                </c:pt>
                <c:pt idx="36">
                  <c:v>0.45</c:v>
                </c:pt>
                <c:pt idx="37">
                  <c:v>0.45</c:v>
                </c:pt>
                <c:pt idx="38">
                  <c:v>0.45</c:v>
                </c:pt>
                <c:pt idx="39">
                  <c:v>0.45</c:v>
                </c:pt>
                <c:pt idx="40">
                  <c:v>0.45</c:v>
                </c:pt>
                <c:pt idx="41">
                  <c:v>0.45</c:v>
                </c:pt>
                <c:pt idx="42">
                  <c:v>0.45</c:v>
                </c:pt>
                <c:pt idx="43">
                  <c:v>0.45</c:v>
                </c:pt>
                <c:pt idx="44">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0.61</c:v>
                </c:pt>
                <c:pt idx="1">
                  <c:v>0.15</c:v>
                </c:pt>
                <c:pt idx="2">
                  <c:v>0.11</c:v>
                </c:pt>
                <c:pt idx="3">
                  <c:v>0.04</c:v>
                </c:pt>
                <c:pt idx="4">
                  <c:v>0.06</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81</c:v>
                </c:pt>
                <c:pt idx="1">
                  <c:v>24</c:v>
                </c:pt>
                <c:pt idx="2">
                  <c:v>29</c:v>
                </c:pt>
                <c:pt idx="3">
                  <c:v>10</c:v>
                </c:pt>
                <c:pt idx="4">
                  <c:v>73</c:v>
                </c:pt>
                <c:pt idx="5">
                  <c:v>3</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13</c:v>
                </c:pt>
                <c:pt idx="1">
                  <c:v>6</c:v>
                </c:pt>
                <c:pt idx="2">
                  <c:v>1</c:v>
                </c:pt>
                <c:pt idx="3">
                  <c:v>1</c:v>
                </c:pt>
                <c:pt idx="4">
                  <c:v>1</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0.17</c:v>
                </c:pt>
                <c:pt idx="1">
                  <c:v>0.73</c:v>
                </c:pt>
                <c:pt idx="2">
                  <c:v>0.06</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32</c:v>
                </c:pt>
                <c:pt idx="1">
                  <c:v>87</c:v>
                </c:pt>
                <c:pt idx="2">
                  <c:v>20</c:v>
                </c:pt>
                <c:pt idx="3">
                  <c:v>4</c:v>
                </c:pt>
                <c:pt idx="4">
                  <c:v>25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7</c:v>
                </c:pt>
                <c:pt idx="1">
                  <c:v>38</c:v>
                </c:pt>
                <c:pt idx="2">
                  <c:v>1</c:v>
                </c:pt>
                <c:pt idx="3">
                  <c:v>0</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2.7367642252479098E-2"/>
                  <c:y val="-0.11331033137854955"/>
                </c:manualLayout>
              </c:layout>
              <c:tx>
                <c:rich>
                  <a:bodyPr/>
                  <a:lstStyle/>
                  <a:p>
                    <a:fld id="{C8C1E519-1C24-407E-9983-FB6F89781896}"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82</c:v>
                </c:pt>
                <c:pt idx="1">
                  <c:v>10</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0.68</c:v>
                </c:pt>
                <c:pt idx="1">
                  <c:v>0.72</c:v>
                </c:pt>
                <c:pt idx="2">
                  <c:v>0.75</c:v>
                </c:pt>
                <c:pt idx="3">
                  <c:v>0.75</c:v>
                </c:pt>
                <c:pt idx="4">
                  <c:v>0.76</c:v>
                </c:pt>
                <c:pt idx="5">
                  <c:v>0.78</c:v>
                </c:pt>
                <c:pt idx="6">
                  <c:v>0.78</c:v>
                </c:pt>
                <c:pt idx="7">
                  <c:v>0.79</c:v>
                </c:pt>
                <c:pt idx="8">
                  <c:v>0.79</c:v>
                </c:pt>
                <c:pt idx="9">
                  <c:v>0.79</c:v>
                </c:pt>
                <c:pt idx="10">
                  <c:v>0.79</c:v>
                </c:pt>
                <c:pt idx="11">
                  <c:v>0.79</c:v>
                </c:pt>
                <c:pt idx="12">
                  <c:v>0.79</c:v>
                </c:pt>
                <c:pt idx="13">
                  <c:v>0.8</c:v>
                </c:pt>
                <c:pt idx="14">
                  <c:v>0.8</c:v>
                </c:pt>
                <c:pt idx="15">
                  <c:v>0.8</c:v>
                </c:pt>
                <c:pt idx="16">
                  <c:v>0.81</c:v>
                </c:pt>
                <c:pt idx="17">
                  <c:v>0.81</c:v>
                </c:pt>
                <c:pt idx="18">
                  <c:v>0.81</c:v>
                </c:pt>
                <c:pt idx="19">
                  <c:v>0.81</c:v>
                </c:pt>
                <c:pt idx="20">
                  <c:v>0.81</c:v>
                </c:pt>
                <c:pt idx="21">
                  <c:v>0.82</c:v>
                </c:pt>
                <c:pt idx="22">
                  <c:v>0.82</c:v>
                </c:pt>
                <c:pt idx="23">
                  <c:v>0.83</c:v>
                </c:pt>
                <c:pt idx="24">
                  <c:v>0.83</c:v>
                </c:pt>
                <c:pt idx="25">
                  <c:v>0.83</c:v>
                </c:pt>
                <c:pt idx="26">
                  <c:v>0.83</c:v>
                </c:pt>
                <c:pt idx="27">
                  <c:v>0.84</c:v>
                </c:pt>
                <c:pt idx="28">
                  <c:v>0.84</c:v>
                </c:pt>
                <c:pt idx="29">
                  <c:v>0.84</c:v>
                </c:pt>
                <c:pt idx="30">
                  <c:v>0.84</c:v>
                </c:pt>
                <c:pt idx="31">
                  <c:v>0.84</c:v>
                </c:pt>
                <c:pt idx="32">
                  <c:v>0.85</c:v>
                </c:pt>
                <c:pt idx="33">
                  <c:v>0.85</c:v>
                </c:pt>
                <c:pt idx="34">
                  <c:v>0.85</c:v>
                </c:pt>
                <c:pt idx="35">
                  <c:v>0.86</c:v>
                </c:pt>
                <c:pt idx="36">
                  <c:v>0.86</c:v>
                </c:pt>
                <c:pt idx="37">
                  <c:v>0.86</c:v>
                </c:pt>
                <c:pt idx="38">
                  <c:v>0.87</c:v>
                </c:pt>
                <c:pt idx="39">
                  <c:v>0.87</c:v>
                </c:pt>
                <c:pt idx="40">
                  <c:v>0.88</c:v>
                </c:pt>
                <c:pt idx="41">
                  <c:v>0.89</c:v>
                </c:pt>
                <c:pt idx="42">
                  <c:v>0.89</c:v>
                </c:pt>
                <c:pt idx="43">
                  <c:v>0.91</c:v>
                </c:pt>
                <c:pt idx="44">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pt idx="4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pt idx="44">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6.6898681061615506E-2"/>
                  <c:y val="-7.6889153435444335E-2"/>
                </c:manualLayout>
              </c:layout>
              <c:tx>
                <c:rich>
                  <a:bodyPr/>
                  <a:lstStyle/>
                  <a:p>
                    <a:fld id="{E55D3FC6-ECD5-4C6D-8FE8-07C2FF3FE41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2.736764225247907E-2"/>
                  <c:y val="-0.10926353382931564"/>
                </c:manualLayout>
              </c:layout>
              <c:tx>
                <c:rich>
                  <a:bodyPr/>
                  <a:lstStyle/>
                  <a:p>
                    <a:fld id="{5E1D5A39-00FA-45FF-AC98-134A8DC9FF8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60</c:v>
                </c:pt>
                <c:pt idx="1">
                  <c:v>24</c:v>
                </c:pt>
                <c:pt idx="2">
                  <c:v>7</c:v>
                </c:pt>
                <c:pt idx="3">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0.82</c:v>
                </c:pt>
                <c:pt idx="1">
                  <c:v>0.87</c:v>
                </c:pt>
                <c:pt idx="2">
                  <c:v>0.87</c:v>
                </c:pt>
                <c:pt idx="3">
                  <c:v>0.88</c:v>
                </c:pt>
                <c:pt idx="4">
                  <c:v>0.89</c:v>
                </c:pt>
                <c:pt idx="5">
                  <c:v>0.89</c:v>
                </c:pt>
                <c:pt idx="6">
                  <c:v>0.89</c:v>
                </c:pt>
                <c:pt idx="7">
                  <c:v>0.89</c:v>
                </c:pt>
                <c:pt idx="8">
                  <c:v>0.9</c:v>
                </c:pt>
                <c:pt idx="9">
                  <c:v>0.9</c:v>
                </c:pt>
                <c:pt idx="10">
                  <c:v>0.9</c:v>
                </c:pt>
                <c:pt idx="11">
                  <c:v>0.9</c:v>
                </c:pt>
                <c:pt idx="12">
                  <c:v>0.9</c:v>
                </c:pt>
                <c:pt idx="13">
                  <c:v>0.9</c:v>
                </c:pt>
                <c:pt idx="14">
                  <c:v>0.9</c:v>
                </c:pt>
                <c:pt idx="15">
                  <c:v>0.9</c:v>
                </c:pt>
                <c:pt idx="16">
                  <c:v>0.91</c:v>
                </c:pt>
                <c:pt idx="17">
                  <c:v>0.91</c:v>
                </c:pt>
                <c:pt idx="18">
                  <c:v>0.91</c:v>
                </c:pt>
                <c:pt idx="19">
                  <c:v>0.91</c:v>
                </c:pt>
                <c:pt idx="20">
                  <c:v>0.91</c:v>
                </c:pt>
                <c:pt idx="21">
                  <c:v>0.91</c:v>
                </c:pt>
                <c:pt idx="22">
                  <c:v>0.91</c:v>
                </c:pt>
                <c:pt idx="23">
                  <c:v>0.92</c:v>
                </c:pt>
                <c:pt idx="24">
                  <c:v>0.92</c:v>
                </c:pt>
                <c:pt idx="25">
                  <c:v>0.92</c:v>
                </c:pt>
                <c:pt idx="26">
                  <c:v>0.92</c:v>
                </c:pt>
                <c:pt idx="27">
                  <c:v>0.92</c:v>
                </c:pt>
                <c:pt idx="28">
                  <c:v>0.92</c:v>
                </c:pt>
                <c:pt idx="29">
                  <c:v>0.92</c:v>
                </c:pt>
                <c:pt idx="30">
                  <c:v>0.92</c:v>
                </c:pt>
                <c:pt idx="31">
                  <c:v>0.92</c:v>
                </c:pt>
                <c:pt idx="32">
                  <c:v>0.93</c:v>
                </c:pt>
                <c:pt idx="33">
                  <c:v>0.93</c:v>
                </c:pt>
                <c:pt idx="34">
                  <c:v>0.93</c:v>
                </c:pt>
                <c:pt idx="35">
                  <c:v>0.93</c:v>
                </c:pt>
                <c:pt idx="36">
                  <c:v>0.93</c:v>
                </c:pt>
                <c:pt idx="37">
                  <c:v>0.93</c:v>
                </c:pt>
                <c:pt idx="38">
                  <c:v>0.94</c:v>
                </c:pt>
                <c:pt idx="39">
                  <c:v>0.94</c:v>
                </c:pt>
                <c:pt idx="40">
                  <c:v>0.94</c:v>
                </c:pt>
                <c:pt idx="41">
                  <c:v>0.95</c:v>
                </c:pt>
                <c:pt idx="42">
                  <c:v>0.95</c:v>
                </c:pt>
                <c:pt idx="43">
                  <c:v>0.96</c:v>
                </c:pt>
                <c:pt idx="44">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pt idx="4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pt idx="42">
                  <c:v>0.93</c:v>
                </c:pt>
                <c:pt idx="43">
                  <c:v>0.93</c:v>
                </c:pt>
                <c:pt idx="44">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7.0636138764102172E-2"/>
                  <c:y val="-7.54302568578427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1126033395102675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39</c:v>
                </c:pt>
                <c:pt idx="1">
                  <c:v>31</c:v>
                </c:pt>
                <c:pt idx="2">
                  <c:v>15</c:v>
                </c:pt>
                <c:pt idx="3">
                  <c:v>8</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0.56000000000000005</c:v>
                </c:pt>
                <c:pt idx="1">
                  <c:v>0.6</c:v>
                </c:pt>
                <c:pt idx="2">
                  <c:v>0.61</c:v>
                </c:pt>
                <c:pt idx="3">
                  <c:v>0.62</c:v>
                </c:pt>
                <c:pt idx="4">
                  <c:v>0.62</c:v>
                </c:pt>
                <c:pt idx="5">
                  <c:v>0.64</c:v>
                </c:pt>
                <c:pt idx="6">
                  <c:v>0.64</c:v>
                </c:pt>
                <c:pt idx="7">
                  <c:v>0.65</c:v>
                </c:pt>
                <c:pt idx="8">
                  <c:v>0.65</c:v>
                </c:pt>
                <c:pt idx="9">
                  <c:v>0.66</c:v>
                </c:pt>
                <c:pt idx="10">
                  <c:v>0.66</c:v>
                </c:pt>
                <c:pt idx="11">
                  <c:v>0.66</c:v>
                </c:pt>
                <c:pt idx="12">
                  <c:v>0.66</c:v>
                </c:pt>
                <c:pt idx="13">
                  <c:v>0.67</c:v>
                </c:pt>
                <c:pt idx="14">
                  <c:v>0.67</c:v>
                </c:pt>
                <c:pt idx="15">
                  <c:v>0.67</c:v>
                </c:pt>
                <c:pt idx="16">
                  <c:v>0.68</c:v>
                </c:pt>
                <c:pt idx="17">
                  <c:v>0.69</c:v>
                </c:pt>
                <c:pt idx="18">
                  <c:v>0.69</c:v>
                </c:pt>
                <c:pt idx="19">
                  <c:v>0.69</c:v>
                </c:pt>
                <c:pt idx="20">
                  <c:v>0.69</c:v>
                </c:pt>
                <c:pt idx="21">
                  <c:v>0.7</c:v>
                </c:pt>
                <c:pt idx="22">
                  <c:v>0.7</c:v>
                </c:pt>
                <c:pt idx="23">
                  <c:v>0.71</c:v>
                </c:pt>
                <c:pt idx="24">
                  <c:v>0.71</c:v>
                </c:pt>
                <c:pt idx="25">
                  <c:v>0.72</c:v>
                </c:pt>
                <c:pt idx="26">
                  <c:v>0.72</c:v>
                </c:pt>
                <c:pt idx="27">
                  <c:v>0.72</c:v>
                </c:pt>
                <c:pt idx="28">
                  <c:v>0.72</c:v>
                </c:pt>
                <c:pt idx="29">
                  <c:v>0.73</c:v>
                </c:pt>
                <c:pt idx="30">
                  <c:v>0.73</c:v>
                </c:pt>
                <c:pt idx="31">
                  <c:v>0.73</c:v>
                </c:pt>
                <c:pt idx="32">
                  <c:v>0.73</c:v>
                </c:pt>
                <c:pt idx="33">
                  <c:v>0.74</c:v>
                </c:pt>
                <c:pt idx="34">
                  <c:v>0.74</c:v>
                </c:pt>
                <c:pt idx="35">
                  <c:v>0.76</c:v>
                </c:pt>
                <c:pt idx="36">
                  <c:v>0.77</c:v>
                </c:pt>
                <c:pt idx="37">
                  <c:v>0.77</c:v>
                </c:pt>
                <c:pt idx="38">
                  <c:v>0.78</c:v>
                </c:pt>
                <c:pt idx="39">
                  <c:v>0.78</c:v>
                </c:pt>
                <c:pt idx="40">
                  <c:v>0.78</c:v>
                </c:pt>
                <c:pt idx="41">
                  <c:v>0.78</c:v>
                </c:pt>
                <c:pt idx="42">
                  <c:v>0.8</c:v>
                </c:pt>
                <c:pt idx="43">
                  <c:v>0.8</c:v>
                </c:pt>
                <c:pt idx="44">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pt idx="41">
                  <c:v>0.7</c:v>
                </c:pt>
                <c:pt idx="42">
                  <c:v>0.7</c:v>
                </c:pt>
                <c:pt idx="43">
                  <c:v>0.7</c:v>
                </c:pt>
                <c:pt idx="44">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pt idx="4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0.44</c:v>
                </c:pt>
                <c:pt idx="1">
                  <c:v>0.52</c:v>
                </c:pt>
                <c:pt idx="2">
                  <c:v>0.53</c:v>
                </c:pt>
                <c:pt idx="3">
                  <c:v>0.53</c:v>
                </c:pt>
                <c:pt idx="4">
                  <c:v>0.53</c:v>
                </c:pt>
                <c:pt idx="5">
                  <c:v>0.55000000000000004</c:v>
                </c:pt>
                <c:pt idx="6">
                  <c:v>0.56999999999999995</c:v>
                </c:pt>
                <c:pt idx="7">
                  <c:v>0.57999999999999996</c:v>
                </c:pt>
                <c:pt idx="8">
                  <c:v>0.57999999999999996</c:v>
                </c:pt>
                <c:pt idx="9">
                  <c:v>0.59</c:v>
                </c:pt>
                <c:pt idx="10">
                  <c:v>0.59</c:v>
                </c:pt>
                <c:pt idx="11">
                  <c:v>0.59</c:v>
                </c:pt>
                <c:pt idx="12">
                  <c:v>0.59</c:v>
                </c:pt>
                <c:pt idx="13">
                  <c:v>0.6</c:v>
                </c:pt>
                <c:pt idx="14">
                  <c:v>0.6</c:v>
                </c:pt>
                <c:pt idx="15">
                  <c:v>0.61</c:v>
                </c:pt>
                <c:pt idx="16">
                  <c:v>0.61</c:v>
                </c:pt>
                <c:pt idx="17">
                  <c:v>0.61</c:v>
                </c:pt>
                <c:pt idx="18">
                  <c:v>0.61</c:v>
                </c:pt>
                <c:pt idx="19">
                  <c:v>0.61</c:v>
                </c:pt>
                <c:pt idx="20">
                  <c:v>0.62</c:v>
                </c:pt>
                <c:pt idx="21">
                  <c:v>0.62</c:v>
                </c:pt>
                <c:pt idx="22">
                  <c:v>0.62</c:v>
                </c:pt>
                <c:pt idx="23">
                  <c:v>0.63</c:v>
                </c:pt>
                <c:pt idx="24">
                  <c:v>0.63</c:v>
                </c:pt>
                <c:pt idx="25">
                  <c:v>0.64</c:v>
                </c:pt>
                <c:pt idx="26">
                  <c:v>0.64</c:v>
                </c:pt>
                <c:pt idx="27">
                  <c:v>0.65</c:v>
                </c:pt>
                <c:pt idx="28">
                  <c:v>0.65</c:v>
                </c:pt>
                <c:pt idx="29">
                  <c:v>0.66</c:v>
                </c:pt>
                <c:pt idx="30">
                  <c:v>0.67</c:v>
                </c:pt>
                <c:pt idx="31">
                  <c:v>0.67</c:v>
                </c:pt>
                <c:pt idx="32">
                  <c:v>0.68</c:v>
                </c:pt>
                <c:pt idx="33">
                  <c:v>0.69</c:v>
                </c:pt>
                <c:pt idx="34">
                  <c:v>0.7</c:v>
                </c:pt>
                <c:pt idx="35">
                  <c:v>0.7</c:v>
                </c:pt>
                <c:pt idx="36">
                  <c:v>0.71</c:v>
                </c:pt>
                <c:pt idx="37">
                  <c:v>0.72</c:v>
                </c:pt>
                <c:pt idx="38">
                  <c:v>0.72</c:v>
                </c:pt>
                <c:pt idx="39">
                  <c:v>0.72</c:v>
                </c:pt>
                <c:pt idx="40">
                  <c:v>0.72</c:v>
                </c:pt>
                <c:pt idx="41">
                  <c:v>0.75</c:v>
                </c:pt>
                <c:pt idx="42">
                  <c:v>0.75</c:v>
                </c:pt>
                <c:pt idx="43">
                  <c:v>0.75</c:v>
                </c:pt>
                <c:pt idx="44">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pt idx="27">
                  <c:v>0.63</c:v>
                </c:pt>
                <c:pt idx="28">
                  <c:v>0.63</c:v>
                </c:pt>
                <c:pt idx="29">
                  <c:v>0.63</c:v>
                </c:pt>
                <c:pt idx="30">
                  <c:v>0.63</c:v>
                </c:pt>
                <c:pt idx="31">
                  <c:v>0.63</c:v>
                </c:pt>
                <c:pt idx="32">
                  <c:v>0.63</c:v>
                </c:pt>
                <c:pt idx="33">
                  <c:v>0.63</c:v>
                </c:pt>
                <c:pt idx="34">
                  <c:v>0.63</c:v>
                </c:pt>
                <c:pt idx="35">
                  <c:v>0.63</c:v>
                </c:pt>
                <c:pt idx="36">
                  <c:v>0.63</c:v>
                </c:pt>
                <c:pt idx="37">
                  <c:v>0.63</c:v>
                </c:pt>
                <c:pt idx="38">
                  <c:v>0.63</c:v>
                </c:pt>
                <c:pt idx="39">
                  <c:v>0.63</c:v>
                </c:pt>
                <c:pt idx="40">
                  <c:v>0.63</c:v>
                </c:pt>
                <c:pt idx="41">
                  <c:v>0.63</c:v>
                </c:pt>
                <c:pt idx="42">
                  <c:v>0.63</c:v>
                </c:pt>
                <c:pt idx="43">
                  <c:v>0.63</c:v>
                </c:pt>
                <c:pt idx="44">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pt idx="39">
                  <c:v>0.66</c:v>
                </c:pt>
                <c:pt idx="40">
                  <c:v>0.66</c:v>
                </c:pt>
                <c:pt idx="41">
                  <c:v>0.66</c:v>
                </c:pt>
                <c:pt idx="42">
                  <c:v>0.66</c:v>
                </c:pt>
                <c:pt idx="43">
                  <c:v>0.66</c:v>
                </c:pt>
                <c:pt idx="4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FBC1-462B-9649-34AB275F1D31}"/>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0.36</c:v>
                </c:pt>
                <c:pt idx="1">
                  <c:v>0.56999999999999995</c:v>
                </c:pt>
                <c:pt idx="2">
                  <c:v>0.03</c:v>
                </c:pt>
                <c:pt idx="3">
                  <c:v>0</c:v>
                </c:pt>
                <c:pt idx="4">
                  <c:v>0.02</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BC1-462B-9649-34AB275F1D31}"/>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BC1-462B-9649-34AB275F1D31}"/>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54</c:v>
                </c:pt>
                <c:pt idx="1">
                  <c:v>75</c:v>
                </c:pt>
                <c:pt idx="2">
                  <c:v>7</c:v>
                </c:pt>
                <c:pt idx="3">
                  <c:v>1</c:v>
                </c:pt>
                <c:pt idx="4">
                  <c:v>33</c:v>
                </c:pt>
                <c:pt idx="5">
                  <c:v>3</c:v>
                </c:pt>
                <c:pt idx="6">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18</c:v>
                </c:pt>
                <c:pt idx="1">
                  <c:v>24</c:v>
                </c:pt>
                <c:pt idx="2">
                  <c:v>1</c:v>
                </c:pt>
                <c:pt idx="3">
                  <c:v>0</c:v>
                </c:pt>
                <c:pt idx="4">
                  <c:v>0</c:v>
                </c:pt>
                <c:pt idx="5">
                  <c:v>1</c:v>
                </c:pt>
                <c:pt idx="6">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5.5280456424079964E-2"/>
                  <c:y val="-8.2973282543627055E-2"/>
                </c:manualLayout>
              </c:layout>
              <c:tx>
                <c:rich>
                  <a:bodyPr/>
                  <a:lstStyle/>
                  <a:p>
                    <a:fld id="{C4342453-A76B-4131-903F-49C4091F23B2}"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58</c:v>
                </c:pt>
                <c:pt idx="1">
                  <c:v>27</c:v>
                </c:pt>
                <c:pt idx="2">
                  <c:v>9</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7.3707275232106573E-2"/>
                  <c:y val="-6.7887231172058499E-2"/>
                </c:manualLayout>
              </c:layout>
              <c:tx>
                <c:rich>
                  <a:bodyPr/>
                  <a:lstStyle/>
                  <a:p>
                    <a:fld id="{2BD37F24-1DAF-4ED1-AD0C-2A9FF8F07976}"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27</c:v>
                </c:pt>
                <c:pt idx="2">
                  <c:v>9</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26</c:v>
                </c:pt>
                <c:pt idx="2">
                  <c:v>18</c:v>
                </c:pt>
                <c:pt idx="3">
                  <c:v>4</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6853637616053286E-2"/>
                  <c:y val="-0.10937387244387202"/>
                </c:manualLayout>
              </c:layout>
              <c:tx>
                <c:rich>
                  <a:bodyPr/>
                  <a:lstStyle/>
                  <a:p>
                    <a:fld id="{D1E81FE2-D83C-4CB2-B048-FAC3AE6DFAC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56</c:v>
                </c:pt>
                <c:pt idx="1">
                  <c:v>35</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1497955276031086E-2"/>
                  <c:y val="-0.10183084675808775"/>
                </c:manualLayout>
              </c:layout>
              <c:tx>
                <c:rich>
                  <a:bodyPr/>
                  <a:lstStyle/>
                  <a:p>
                    <a:fld id="{0D9C1E6E-B272-4DE2-9BE9-87291D32859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60</c:v>
                </c:pt>
                <c:pt idx="1">
                  <c:v>31</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56</c:v>
                </c:pt>
                <c:pt idx="1">
                  <c:v>33</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35</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AD7129E1-11E6-4C0F-A385-30C01D8CFF6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96C39359-DA92-4545-8EE1-2844B939AFA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5AE765FE-B375-42AD-849D-A60B4347BF0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B17E1E45-4537-4BCD-9A05-8AF971261AD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85651AAD-CFD4-4157-BACF-0CBB09CE5ED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FFFC26B2-10BA-40B3-A2E6-46E84670BFA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2328BE1C-A733-4732-B097-C6C2283FC9E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BFE23F77-87DA-47EF-9E9B-FA61B9C5FD3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2E39A3FA-A4B9-45BB-9485-75F13BB5FF2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0.83</c:v>
                </c:pt>
                <c:pt idx="3">
                  <c:v>0</c:v>
                </c:pt>
                <c:pt idx="4">
                  <c:v>0.83</c:v>
                </c:pt>
                <c:pt idx="5">
                  <c:v>0.83</c:v>
                </c:pt>
                <c:pt idx="6">
                  <c:v>0.75</c:v>
                </c:pt>
                <c:pt idx="7">
                  <c:v>0.78</c:v>
                </c:pt>
                <c:pt idx="8">
                  <c:v>0.73</c:v>
                </c:pt>
                <c:pt idx="9">
                  <c:v>0</c:v>
                </c:pt>
                <c:pt idx="11">
                  <c:v>0.83</c:v>
                </c:pt>
                <c:pt idx="12">
                  <c:v>0.75</c:v>
                </c:pt>
                <c:pt idx="13">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82C49FC1-015C-4F73-9DD7-74E3FDBEFC8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F5739E6C-996B-4161-8C86-7735CF3742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23E616BE-1A5E-4DF2-875D-0D1C236E05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6712279C-251D-4863-A0DC-1EF1FC208F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48F7C074-A83B-4B62-800E-867ED8E1F8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D246C487-0B99-4869-866F-DFA3D46F2C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87B25943-8503-4ED0-B918-476E8AF2A4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B653F33F-8CCF-4A5D-A9FE-EAA4D6669E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CEDAF8D7-AA37-412F-8D32-DA59F64BC6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0.17000000000000004</c:v>
                </c:pt>
                <c:pt idx="2">
                  <c:v>1</c:v>
                </c:pt>
                <c:pt idx="3">
                  <c:v>1</c:v>
                </c:pt>
                <c:pt idx="4">
                  <c:v>0.17000000000000004</c:v>
                </c:pt>
                <c:pt idx="5">
                  <c:v>0.17000000000000004</c:v>
                </c:pt>
                <c:pt idx="6">
                  <c:v>0.25</c:v>
                </c:pt>
                <c:pt idx="7">
                  <c:v>0.21999999999999997</c:v>
                </c:pt>
                <c:pt idx="8">
                  <c:v>0.27</c:v>
                </c:pt>
                <c:pt idx="9">
                  <c:v>1</c:v>
                </c:pt>
                <c:pt idx="10">
                  <c:v>1</c:v>
                </c:pt>
                <c:pt idx="11">
                  <c:v>0.17000000000000004</c:v>
                </c:pt>
                <c:pt idx="12">
                  <c:v>0.25</c:v>
                </c:pt>
                <c:pt idx="13">
                  <c:v>0.24</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83%</c:v>
                  </c:pt>
                  <c:pt idx="4">
                    <c:v>83%</c:v>
                  </c:pt>
                  <c:pt idx="5">
                    <c:v>83%</c:v>
                  </c:pt>
                  <c:pt idx="6">
                    <c:v>75%</c:v>
                  </c:pt>
                  <c:pt idx="7">
                    <c:v>78%</c:v>
                  </c:pt>
                  <c:pt idx="8">
                    <c:v>73%</c:v>
                  </c:pt>
                  <c:pt idx="11">
                    <c:v>83%</c:v>
                  </c:pt>
                  <c:pt idx="12">
                    <c:v>75%</c:v>
                  </c:pt>
                  <c:pt idx="13">
                    <c:v>76%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C8D29762-0D7C-4E08-9FD6-7F7557FFEE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6FCB356B-CB58-4593-8F9A-DE51E968C8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B2E9F651-A73A-4CEC-8A88-BC36A2D7BE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9370EC99-339B-49CB-BD24-A0F63F038F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B252E18E-D616-4343-A191-A1965D37CD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1C0EB84A-7171-4AE5-A1CE-FF6E47766AD1}"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E0932B76-3C9B-43CF-909C-53EDB3A7D3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3B82C45F-3676-4430-86CB-621D1D6FD1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3361CE76-5D21-40D8-A2C0-883B2B7534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47460C17-6C42-4FFF-861E-B6D04ADA5B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9530508D-F6E6-46DA-A8E0-7A84214A04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58DA2B64-D9F0-4864-AB6A-E9DD675E34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652F40A8-3674-4872-8667-7ACA0258AB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A908BDD2-FDB0-41B4-A665-2540EA0918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636FBFEB-D439-47DA-B753-ACBAA7D366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0.84</c:v>
                </c:pt>
                <c:pt idx="2">
                  <c:v>0.77</c:v>
                </c:pt>
                <c:pt idx="3">
                  <c:v>0.76</c:v>
                </c:pt>
                <c:pt idx="4">
                  <c:v>0.84</c:v>
                </c:pt>
                <c:pt idx="5">
                  <c:v>0.81</c:v>
                </c:pt>
                <c:pt idx="7">
                  <c:v>0</c:v>
                </c:pt>
                <c:pt idx="8">
                  <c:v>0.8</c:v>
                </c:pt>
                <c:pt idx="9">
                  <c:v>0.78</c:v>
                </c:pt>
                <c:pt idx="10">
                  <c:v>0.81</c:v>
                </c:pt>
                <c:pt idx="11">
                  <c:v>0.84</c:v>
                </c:pt>
                <c:pt idx="12">
                  <c:v>0.87</c:v>
                </c:pt>
                <c:pt idx="13">
                  <c:v>0.9</c:v>
                </c:pt>
                <c:pt idx="14">
                  <c:v>0.91</c:v>
                </c:pt>
                <c:pt idx="15">
                  <c:v>0.93</c:v>
                </c:pt>
                <c:pt idx="16">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20C3405C-115F-4EF6-A047-2EAAB28CB3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8579E292-831F-4A2D-AA46-3BBD24257C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646F2B33-CB51-468A-BB7B-0D95F53A56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25FD892F-BA3B-4052-975B-9441D3134C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58057987-D8F2-4689-9132-0D069DB32A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546C2F78-6D8B-4928-828A-544857D7EE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650D4B6A-647B-4013-BC4D-5DAE4238B9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9D11157C-C388-46BC-A0F2-DF37C86A4F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AB6E31A8-22DB-4C9D-966B-5367F3D461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9141BBEA-1D55-429E-B966-587ABF4456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42BE6F58-C5FE-42D0-B611-2B038F4204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CCC72837-85F9-4BAF-B151-7D474D7FC6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E6DA82BD-7D22-4FF2-8A0E-0D394E7803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4D8F90B6-0DA9-42E7-8943-BC866A6083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0.16000000000000003</c:v>
                </c:pt>
                <c:pt idx="2">
                  <c:v>0.22999999999999998</c:v>
                </c:pt>
                <c:pt idx="3">
                  <c:v>0.24</c:v>
                </c:pt>
                <c:pt idx="4">
                  <c:v>0.16000000000000003</c:v>
                </c:pt>
                <c:pt idx="5">
                  <c:v>0.18999999999999995</c:v>
                </c:pt>
                <c:pt idx="6">
                  <c:v>1</c:v>
                </c:pt>
                <c:pt idx="7">
                  <c:v>1</c:v>
                </c:pt>
                <c:pt idx="8">
                  <c:v>0.19999999999999996</c:v>
                </c:pt>
                <c:pt idx="9">
                  <c:v>0.21999999999999997</c:v>
                </c:pt>
                <c:pt idx="10">
                  <c:v>0.18999999999999995</c:v>
                </c:pt>
                <c:pt idx="11">
                  <c:v>0.16000000000000003</c:v>
                </c:pt>
                <c:pt idx="12">
                  <c:v>0.13</c:v>
                </c:pt>
                <c:pt idx="13">
                  <c:v>9.9999999999999978E-2</c:v>
                </c:pt>
                <c:pt idx="14">
                  <c:v>8.9999999999999969E-2</c:v>
                </c:pt>
                <c:pt idx="15">
                  <c:v>6.9999999999999951E-2</c:v>
                </c:pt>
                <c:pt idx="16">
                  <c:v>0.24</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84%</c:v>
                  </c:pt>
                  <c:pt idx="2">
                    <c:v>77%</c:v>
                  </c:pt>
                  <c:pt idx="3">
                    <c:v>76%</c:v>
                  </c:pt>
                  <c:pt idx="4">
                    <c:v>84%</c:v>
                  </c:pt>
                  <c:pt idx="5">
                    <c:v>81%</c:v>
                  </c:pt>
                  <c:pt idx="8">
                    <c:v>80%</c:v>
                  </c:pt>
                  <c:pt idx="9">
                    <c:v>78%</c:v>
                  </c:pt>
                  <c:pt idx="10">
                    <c:v>81%</c:v>
                  </c:pt>
                  <c:pt idx="11">
                    <c:v>84%</c:v>
                  </c:pt>
                  <c:pt idx="12">
                    <c:v>87%</c:v>
                  </c:pt>
                  <c:pt idx="13">
                    <c:v>90%</c:v>
                  </c:pt>
                  <c:pt idx="14">
                    <c:v>91%</c:v>
                  </c:pt>
                  <c:pt idx="15">
                    <c:v>93%</c:v>
                  </c:pt>
                  <c:pt idx="16">
                    <c:v>76%</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8739A3F2-DAAE-4B6E-BDC6-0F3ECD8CEAA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A30761FF-5135-489C-9C5D-295D97FCF15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4296A542-2146-4F11-B10D-211C8F6F69C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9BA798A7-77E5-41E0-930C-9B2F73ABEBF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EE7252E6-0396-456A-9B20-EF2D9B4C172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65B916E6-8329-47C8-8182-19718FDD4C16}"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CC508BA7-C3E1-476E-AD5F-739116A01E7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0.83</c:v>
                </c:pt>
                <c:pt idx="3">
                  <c:v>0</c:v>
                </c:pt>
                <c:pt idx="5">
                  <c:v>0.83</c:v>
                </c:pt>
                <c:pt idx="6">
                  <c:v>0.82</c:v>
                </c:pt>
                <c:pt idx="7">
                  <c:v>0.83</c:v>
                </c:pt>
                <c:pt idx="8">
                  <c:v>0.84</c:v>
                </c:pt>
                <c:pt idx="9">
                  <c:v>0.86</c:v>
                </c:pt>
                <c:pt idx="13">
                  <c:v>0.81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70401577-6BB0-4602-A5BB-669059186DC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3E9B0082-6583-4DDD-8B02-910B7E3AB1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35B544F6-07A2-4B21-98E6-11873C3D14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41EDFCAA-183F-4E8F-8268-D71BFA4DFC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60827F99-17AD-4E3F-B2C1-D3DF87263B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851D83E7-FC93-41C1-8996-C58668330F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427E5090-5070-4ACF-A174-7949766079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0.17000000000000004</c:v>
                </c:pt>
                <c:pt idx="2">
                  <c:v>1</c:v>
                </c:pt>
                <c:pt idx="3">
                  <c:v>1</c:v>
                </c:pt>
                <c:pt idx="4">
                  <c:v>1</c:v>
                </c:pt>
                <c:pt idx="5">
                  <c:v>0.17000000000000004</c:v>
                </c:pt>
                <c:pt idx="6">
                  <c:v>0.18000000000000005</c:v>
                </c:pt>
                <c:pt idx="7">
                  <c:v>0.17000000000000004</c:v>
                </c:pt>
                <c:pt idx="8">
                  <c:v>0.16000000000000003</c:v>
                </c:pt>
                <c:pt idx="9">
                  <c:v>0.14000000000000001</c:v>
                </c:pt>
                <c:pt idx="10">
                  <c:v>1</c:v>
                </c:pt>
                <c:pt idx="11">
                  <c:v>1</c:v>
                </c:pt>
                <c:pt idx="12">
                  <c:v>1</c:v>
                </c:pt>
                <c:pt idx="13">
                  <c:v>0.18999999999999995</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83%</c:v>
                  </c:pt>
                  <c:pt idx="5">
                    <c:v>83%</c:v>
                  </c:pt>
                  <c:pt idx="6">
                    <c:v>82%</c:v>
                  </c:pt>
                  <c:pt idx="7">
                    <c:v>83%</c:v>
                  </c:pt>
                  <c:pt idx="8">
                    <c:v>84%</c:v>
                  </c:pt>
                  <c:pt idx="9">
                    <c:v>86%</c:v>
                  </c:pt>
                  <c:pt idx="13">
                    <c:v>81%</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A9EC89F7-0347-4304-8F12-BE01A0EA48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F45DF50F-F7DC-4098-B6B5-A089CE31DB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4C2BB9FD-107F-48DB-BB98-3CCA68F8CC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28F905D2-985B-488D-A494-B25ADB0ADD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723C72E4-7549-426A-AF79-253DD33B7B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35C6BDA5-A781-449A-9E63-18EB9CB7FE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93FDA84D-29C5-4A17-982C-A2E79D52B4D5}"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DA75AE28-3E30-41DD-BFB8-83CC433822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754FCBF6-1F7B-436B-97F8-5B414BE05D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78C1C173-0C49-4204-8180-2FACF79C3D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FC6D0DCF-22C6-48C1-A533-4E37D3B41A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22DF881D-BC80-4C1D-B2C2-7EAE97D430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534AE87B-7505-4F20-A140-4C8FD5A856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CBCD74EC-0F0A-4295-9FCC-6AF4C226F8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67F9B1A9-66BD-4CCE-98DA-BB0092C855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9874A426-909B-47AD-AE08-0B8B2E29EF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CC92EC93-145F-4F1B-9351-1D7333FE96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0.81</c:v>
                </c:pt>
                <c:pt idx="2">
                  <c:v>0.88</c:v>
                </c:pt>
                <c:pt idx="3">
                  <c:v>0.89</c:v>
                </c:pt>
                <c:pt idx="4">
                  <c:v>0.88</c:v>
                </c:pt>
                <c:pt idx="5">
                  <c:v>0.87</c:v>
                </c:pt>
                <c:pt idx="6">
                  <c:v>0.87</c:v>
                </c:pt>
                <c:pt idx="7">
                  <c:v>0.84</c:v>
                </c:pt>
                <c:pt idx="8">
                  <c:v>0.87</c:v>
                </c:pt>
                <c:pt idx="9">
                  <c:v>0.84</c:v>
                </c:pt>
                <c:pt idx="10">
                  <c:v>0.8</c:v>
                </c:pt>
                <c:pt idx="11">
                  <c:v>0.84</c:v>
                </c:pt>
                <c:pt idx="12">
                  <c:v>0.8</c:v>
                </c:pt>
                <c:pt idx="13">
                  <c:v>0.81</c:v>
                </c:pt>
                <c:pt idx="14">
                  <c:v>0.82</c:v>
                </c:pt>
                <c:pt idx="15">
                  <c:v>0.82</c:v>
                </c:pt>
                <c:pt idx="16">
                  <c:v>0.8</c:v>
                </c:pt>
                <c:pt idx="17">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B14E88E0-18B5-4F9D-8DEE-6F07C9CB98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D16EDC33-B6A8-4DA8-AF8B-FB7A97F81D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2B5D2515-08A5-4423-9813-DCB79BEEE3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0C99127B-6A25-4FF7-9996-D6245E37FA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24B64C28-7391-4E86-BA62-311315835D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A35E4618-A1E5-4C81-8785-0C19EDBDFA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944508C5-28C0-4337-AB8F-D536BEA518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0772314F-BD25-4F82-84AF-4A445C4B5C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95C023E4-9748-47C6-8299-F34A524B1A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1A307A35-AEA5-4E4D-ABD3-C41F462C21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972E6D58-A50D-474F-A080-99E7FBAD97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7C64D305-B7A5-4559-94C6-80A6D5943A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14DB66A-4CF2-47B4-B35A-B192EAB9A4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1BE7A0F1-2E3B-433F-A8EE-A930093B72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88EC8A2-AFF7-40DA-9ACC-64BB514881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DCE0237E-3070-4B5A-BC36-C2DE74F61A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5323B19B-3D48-429D-80F1-132CFE6298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0.18999999999999995</c:v>
                </c:pt>
                <c:pt idx="2">
                  <c:v>0.12</c:v>
                </c:pt>
                <c:pt idx="3">
                  <c:v>0.10999999999999999</c:v>
                </c:pt>
                <c:pt idx="4">
                  <c:v>0.12</c:v>
                </c:pt>
                <c:pt idx="5">
                  <c:v>0.13</c:v>
                </c:pt>
                <c:pt idx="6">
                  <c:v>0.13</c:v>
                </c:pt>
                <c:pt idx="7">
                  <c:v>0.16000000000000003</c:v>
                </c:pt>
                <c:pt idx="8">
                  <c:v>0.13</c:v>
                </c:pt>
                <c:pt idx="9">
                  <c:v>0.16000000000000003</c:v>
                </c:pt>
                <c:pt idx="10">
                  <c:v>0.19999999999999996</c:v>
                </c:pt>
                <c:pt idx="11">
                  <c:v>0.16000000000000003</c:v>
                </c:pt>
                <c:pt idx="12">
                  <c:v>0.19999999999999996</c:v>
                </c:pt>
                <c:pt idx="13">
                  <c:v>0.18999999999999995</c:v>
                </c:pt>
                <c:pt idx="14">
                  <c:v>0.18000000000000005</c:v>
                </c:pt>
                <c:pt idx="15">
                  <c:v>0.18000000000000005</c:v>
                </c:pt>
                <c:pt idx="16">
                  <c:v>0.19999999999999996</c:v>
                </c:pt>
                <c:pt idx="17">
                  <c:v>0.16000000000000003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81%</c:v>
                  </c:pt>
                  <c:pt idx="2">
                    <c:v>88%</c:v>
                  </c:pt>
                  <c:pt idx="3">
                    <c:v>89%</c:v>
                  </c:pt>
                  <c:pt idx="4">
                    <c:v>88%</c:v>
                  </c:pt>
                  <c:pt idx="5">
                    <c:v>87%</c:v>
                  </c:pt>
                  <c:pt idx="6">
                    <c:v>87%</c:v>
                  </c:pt>
                  <c:pt idx="7">
                    <c:v>84%</c:v>
                  </c:pt>
                  <c:pt idx="8">
                    <c:v>87%</c:v>
                  </c:pt>
                  <c:pt idx="9">
                    <c:v>84%</c:v>
                  </c:pt>
                  <c:pt idx="10">
                    <c:v>80%</c:v>
                  </c:pt>
                  <c:pt idx="11">
                    <c:v>84%</c:v>
                  </c:pt>
                  <c:pt idx="12">
                    <c:v>80%</c:v>
                  </c:pt>
                  <c:pt idx="13">
                    <c:v>81%</c:v>
                  </c:pt>
                  <c:pt idx="14">
                    <c:v>82%</c:v>
                  </c:pt>
                  <c:pt idx="15">
                    <c:v>82%</c:v>
                  </c:pt>
                  <c:pt idx="16">
                    <c:v>80%</c:v>
                  </c:pt>
                  <c:pt idx="17">
                    <c:v>84%</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C03EE238-43B5-4BC9-9120-7F7D832AC2A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C68A7979-FA18-4FA4-8137-E3F2BAE19A1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20B686DF-B1B3-43EA-8E84-0D7B94AD080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EEDE9FBD-E224-4157-8D8D-2CF8E8CC751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CF9BD7D9-8FB3-475F-AE16-EA6D0ADB797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BB06CFD7-15DF-47D9-8DC0-4CA04E0CD58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2B446F97-A9F5-4690-B10F-1A322B9EFAFA}"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3A2AD778-9308-4D81-80D5-D6DFBBDC63E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73223BDA-60AB-4303-A87E-EE445D1B423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FB284C0F-F073-4B30-B46F-EEFE61C6E0C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0.83</c:v>
                </c:pt>
                <c:pt idx="3">
                  <c:v>0</c:v>
                </c:pt>
                <c:pt idx="4" formatCode="0%">
                  <c:v>0.81</c:v>
                </c:pt>
                <c:pt idx="5" formatCode="0%">
                  <c:v>0.89</c:v>
                </c:pt>
                <c:pt idx="6" formatCode="0%">
                  <c:v>0.86</c:v>
                </c:pt>
                <c:pt idx="7" formatCode="0%">
                  <c:v>0.81</c:v>
                </c:pt>
                <c:pt idx="8" formatCode="0%">
                  <c:v>0.84</c:v>
                </c:pt>
                <c:pt idx="9" formatCode="0%">
                  <c:v>0.82</c:v>
                </c:pt>
                <c:pt idx="10" formatCode="0%">
                  <c:v>0.83</c:v>
                </c:pt>
                <c:pt idx="11" formatCode="0%">
                  <c:v>0.83</c:v>
                </c:pt>
                <c:pt idx="12" formatCode="0%">
                  <c:v>0.75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FCA05456-F276-44F4-9623-3BF72039FE5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9B53E0CC-4604-4601-8FF0-97F91C6389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C5BBB541-AA1D-4582-9450-0FBF797261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B7BA6ED8-001D-4AED-92CA-D9B4F9E634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3BB91267-6AD3-4E46-9284-DFDDE477A2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0A8D2EBD-0E11-44E1-913C-7A26958944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85FE45C0-7645-4BA5-BDF2-AB08FA1614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95F5A056-EBB6-48EC-9206-8FFED7CBC8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8D41AEB3-E40F-467E-8B81-4ACFE4D897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FD6D484D-78D1-409E-8A0A-D518624D56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0.18999999999999995</c:v>
                </c:pt>
                <c:pt idx="5">
                  <c:v>0.10999999999999999</c:v>
                </c:pt>
                <c:pt idx="6">
                  <c:v>0.14000000000000001</c:v>
                </c:pt>
                <c:pt idx="7">
                  <c:v>0.18999999999999995</c:v>
                </c:pt>
                <c:pt idx="8">
                  <c:v>0.16000000000000003</c:v>
                </c:pt>
                <c:pt idx="9">
                  <c:v>0.18000000000000005</c:v>
                </c:pt>
                <c:pt idx="10">
                  <c:v>0.17000000000000004</c:v>
                </c:pt>
                <c:pt idx="11">
                  <c:v>0.17000000000000004</c:v>
                </c:pt>
                <c:pt idx="12">
                  <c:v>0.25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83%</c:v>
                  </c:pt>
                  <c:pt idx="4">
                    <c:v>81%</c:v>
                  </c:pt>
                  <c:pt idx="5">
                    <c:v>89%</c:v>
                  </c:pt>
                  <c:pt idx="6">
                    <c:v>86%</c:v>
                  </c:pt>
                  <c:pt idx="7">
                    <c:v>81%</c:v>
                  </c:pt>
                  <c:pt idx="8">
                    <c:v>84%</c:v>
                  </c:pt>
                  <c:pt idx="9">
                    <c:v>82%</c:v>
                  </c:pt>
                  <c:pt idx="10">
                    <c:v>83%</c:v>
                  </c:pt>
                  <c:pt idx="11">
                    <c:v>83%</c:v>
                  </c:pt>
                  <c:pt idx="12">
                    <c:v>75%</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7EA4B383-397E-4B44-B67A-D297F665E8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CC9C5179-0603-45FC-B8EF-91E553EE4D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8159859F-B213-47D1-A0D4-1822D62D9D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1937A893-7046-47BA-908F-DD788D2B4A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2F66C0F5-4619-43EF-A6F6-89422D26EA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9A3AE810-7E9C-404A-8182-645961EDDB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6BEB46D1-6C57-464E-A094-79713971CF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0.84</c:v>
                </c:pt>
                <c:pt idx="3">
                  <c:v>0.82</c:v>
                </c:pt>
                <c:pt idx="4">
                  <c:v>0.86</c:v>
                </c:pt>
                <c:pt idx="5">
                  <c:v>0.81</c:v>
                </c:pt>
                <c:pt idx="6">
                  <c:v>0.76</c:v>
                </c:pt>
                <c:pt idx="7" formatCode="0%;;">
                  <c:v>0</c:v>
                </c:pt>
                <c:pt idx="8" formatCode="0%;;">
                  <c:v>0</c:v>
                </c:pt>
                <c:pt idx="9" formatCode="0%;;">
                  <c:v>0.81</c:v>
                </c:pt>
                <c:pt idx="10" formatCode="0%;;">
                  <c:v>0.83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87015670-247B-405F-AA43-2C1D9B41A9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B119DA3D-11A6-4E8A-BF82-9C1E687F05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9E3D7D2E-FD1A-4A6F-A313-6F6D8314F6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E83BCE08-A4C1-4900-AC92-D8E97457AA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6F51499B-27B5-4414-9A11-7F8B4E441C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8CACC296-2C89-48C6-8E9A-2A054AAEDB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41A473D0-47BA-4C5F-BFBF-2FEA496C4B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BD26ED99-BA1F-49EC-98A8-1E4B7D289D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0.16000000000000003</c:v>
                </c:pt>
                <c:pt idx="3">
                  <c:v>0.18000000000000005</c:v>
                </c:pt>
                <c:pt idx="4">
                  <c:v>0.14000000000000001</c:v>
                </c:pt>
                <c:pt idx="5">
                  <c:v>0.18999999999999995</c:v>
                </c:pt>
                <c:pt idx="6">
                  <c:v>0.24</c:v>
                </c:pt>
                <c:pt idx="8">
                  <c:v>1</c:v>
                </c:pt>
                <c:pt idx="9">
                  <c:v>0.18999999999999995</c:v>
                </c:pt>
                <c:pt idx="10">
                  <c:v>0.17000000000000004</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84%</c:v>
                  </c:pt>
                  <c:pt idx="3">
                    <c:v>82%</c:v>
                  </c:pt>
                  <c:pt idx="4">
                    <c:v>86%</c:v>
                  </c:pt>
                  <c:pt idx="5">
                    <c:v>81%</c:v>
                  </c:pt>
                  <c:pt idx="6">
                    <c:v>76%</c:v>
                  </c:pt>
                  <c:pt idx="9">
                    <c:v>81%</c:v>
                  </c:pt>
                  <c:pt idx="10">
                    <c:v>83%</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8813E-3"/>
                  <c:y val="-7.5430256857842775E-3"/>
                </c:manualLayout>
              </c:layout>
              <c:tx>
                <c:rich>
                  <a:bodyPr/>
                  <a:lstStyle/>
                  <a:p>
                    <a:pPr>
                      <a:defRPr sz="1200" b="1">
                        <a:solidFill>
                          <a:schemeClr val="bg2"/>
                        </a:solidFill>
                      </a:defRPr>
                    </a:pPr>
                    <a:fld id="{FCD357E9-72A4-412D-9776-8E8B7AD42DA9}"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3.4430583489328528E-3"/>
                  <c:y val="-1.8857564214460693E-2"/>
                </c:manualLayout>
              </c:layout>
              <c:tx>
                <c:rich>
                  <a:bodyPr/>
                  <a:lstStyle/>
                  <a:p>
                    <a:pPr>
                      <a:defRPr sz="1200" b="1">
                        <a:solidFill>
                          <a:schemeClr val="bg2"/>
                        </a:solidFill>
                      </a:defRPr>
                    </a:pPr>
                    <a:fld id="{D89268C8-8D4D-441D-9181-036E432558FE}"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27</c:v>
                </c:pt>
                <c:pt idx="1">
                  <c:v>29</c:v>
                </c:pt>
                <c:pt idx="2">
                  <c:v>22</c:v>
                </c:pt>
                <c:pt idx="3">
                  <c:v>11</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29</c:v>
                </c:pt>
                <c:pt idx="1">
                  <c:v>34</c:v>
                </c:pt>
                <c:pt idx="2">
                  <c:v>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0.51</c:v>
                </c:pt>
                <c:pt idx="1">
                  <c:v>0.56000000000000005</c:v>
                </c:pt>
                <c:pt idx="2">
                  <c:v>0.56000000000000005</c:v>
                </c:pt>
                <c:pt idx="3">
                  <c:v>0.57999999999999996</c:v>
                </c:pt>
                <c:pt idx="4">
                  <c:v>0.57999999999999996</c:v>
                </c:pt>
                <c:pt idx="5">
                  <c:v>0.57999999999999996</c:v>
                </c:pt>
                <c:pt idx="6">
                  <c:v>0.57999999999999996</c:v>
                </c:pt>
                <c:pt idx="7">
                  <c:v>0.59</c:v>
                </c:pt>
                <c:pt idx="8">
                  <c:v>0.59</c:v>
                </c:pt>
                <c:pt idx="9">
                  <c:v>0.59</c:v>
                </c:pt>
                <c:pt idx="10">
                  <c:v>0.6</c:v>
                </c:pt>
                <c:pt idx="11">
                  <c:v>0.61</c:v>
                </c:pt>
                <c:pt idx="12">
                  <c:v>0.61</c:v>
                </c:pt>
                <c:pt idx="13">
                  <c:v>0.61</c:v>
                </c:pt>
                <c:pt idx="14">
                  <c:v>0.62</c:v>
                </c:pt>
                <c:pt idx="15">
                  <c:v>0.62</c:v>
                </c:pt>
                <c:pt idx="16">
                  <c:v>0.62</c:v>
                </c:pt>
                <c:pt idx="17">
                  <c:v>0.63</c:v>
                </c:pt>
                <c:pt idx="18">
                  <c:v>0.63</c:v>
                </c:pt>
                <c:pt idx="19">
                  <c:v>0.64</c:v>
                </c:pt>
                <c:pt idx="20">
                  <c:v>0.64</c:v>
                </c:pt>
                <c:pt idx="21">
                  <c:v>0.64</c:v>
                </c:pt>
                <c:pt idx="22">
                  <c:v>0.64</c:v>
                </c:pt>
                <c:pt idx="23">
                  <c:v>0.65</c:v>
                </c:pt>
                <c:pt idx="24">
                  <c:v>0.65</c:v>
                </c:pt>
                <c:pt idx="25">
                  <c:v>0.66</c:v>
                </c:pt>
                <c:pt idx="26">
                  <c:v>0.66</c:v>
                </c:pt>
                <c:pt idx="27">
                  <c:v>0.66</c:v>
                </c:pt>
                <c:pt idx="28">
                  <c:v>0.66</c:v>
                </c:pt>
                <c:pt idx="29">
                  <c:v>0.66</c:v>
                </c:pt>
                <c:pt idx="30">
                  <c:v>0.66</c:v>
                </c:pt>
                <c:pt idx="31">
                  <c:v>0.67</c:v>
                </c:pt>
                <c:pt idx="32">
                  <c:v>0.67</c:v>
                </c:pt>
                <c:pt idx="33">
                  <c:v>0.68</c:v>
                </c:pt>
                <c:pt idx="34">
                  <c:v>0.68</c:v>
                </c:pt>
                <c:pt idx="35">
                  <c:v>0.69</c:v>
                </c:pt>
                <c:pt idx="36">
                  <c:v>0.69</c:v>
                </c:pt>
                <c:pt idx="37">
                  <c:v>0.69</c:v>
                </c:pt>
                <c:pt idx="38">
                  <c:v>0.69</c:v>
                </c:pt>
                <c:pt idx="39">
                  <c:v>0.69</c:v>
                </c:pt>
                <c:pt idx="40">
                  <c:v>0.71</c:v>
                </c:pt>
                <c:pt idx="41">
                  <c:v>0.71</c:v>
                </c:pt>
                <c:pt idx="42">
                  <c:v>0.71</c:v>
                </c:pt>
                <c:pt idx="43">
                  <c:v>0.72</c:v>
                </c:pt>
                <c:pt idx="44">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pt idx="27">
                  <c:v>0.64</c:v>
                </c:pt>
                <c:pt idx="28">
                  <c:v>0.64</c:v>
                </c:pt>
                <c:pt idx="29">
                  <c:v>0.64</c:v>
                </c:pt>
                <c:pt idx="30">
                  <c:v>0.64</c:v>
                </c:pt>
                <c:pt idx="31">
                  <c:v>0.64</c:v>
                </c:pt>
                <c:pt idx="32">
                  <c:v>0.64</c:v>
                </c:pt>
                <c:pt idx="33">
                  <c:v>0.64</c:v>
                </c:pt>
                <c:pt idx="34">
                  <c:v>0.64</c:v>
                </c:pt>
                <c:pt idx="35">
                  <c:v>0.64</c:v>
                </c:pt>
                <c:pt idx="36">
                  <c:v>0.64</c:v>
                </c:pt>
                <c:pt idx="37">
                  <c:v>0.64</c:v>
                </c:pt>
                <c:pt idx="38">
                  <c:v>0.64</c:v>
                </c:pt>
                <c:pt idx="39">
                  <c:v>0.64</c:v>
                </c:pt>
                <c:pt idx="40">
                  <c:v>0.64</c:v>
                </c:pt>
                <c:pt idx="41">
                  <c:v>0.64</c:v>
                </c:pt>
                <c:pt idx="42">
                  <c:v>0.64</c:v>
                </c:pt>
                <c:pt idx="43">
                  <c:v>0.64</c:v>
                </c:pt>
                <c:pt idx="44">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pt idx="4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0.68</c:v>
                </c:pt>
                <c:pt idx="2">
                  <c:v>0.45</c:v>
                </c:pt>
                <c:pt idx="3">
                  <c:v>0.19</c:v>
                </c:pt>
                <c:pt idx="4">
                  <c:v>0.05</c:v>
                </c:pt>
                <c:pt idx="5">
                  <c:v>0.19</c:v>
                </c:pt>
                <c:pt idx="6">
                  <c:v>0.02</c:v>
                </c:pt>
                <c:pt idx="7">
                  <c:v>0.02</c:v>
                </c:pt>
                <c:pt idx="8">
                  <c:v>0.15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11</c:v>
                </c:pt>
                <c:pt idx="1">
                  <c:v>80</c:v>
                </c:pt>
                <c:pt idx="2">
                  <c:v>62</c:v>
                </c:pt>
                <c:pt idx="3">
                  <c:v>30</c:v>
                </c:pt>
                <c:pt idx="4">
                  <c:v>9</c:v>
                </c:pt>
                <c:pt idx="5">
                  <c:v>38</c:v>
                </c:pt>
                <c:pt idx="6">
                  <c:v>4</c:v>
                </c:pt>
                <c:pt idx="7">
                  <c:v>5</c:v>
                </c:pt>
                <c:pt idx="8">
                  <c:v>35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46</c:v>
                </c:pt>
                <c:pt idx="2">
                  <c:v>31</c:v>
                </c:pt>
                <c:pt idx="3">
                  <c:v>12</c:v>
                </c:pt>
                <c:pt idx="4">
                  <c:v>2</c:v>
                </c:pt>
                <c:pt idx="5">
                  <c:v>9</c:v>
                </c:pt>
                <c:pt idx="6">
                  <c:v>1</c:v>
                </c:pt>
                <c:pt idx="7">
                  <c:v>1</c:v>
                </c:pt>
                <c:pt idx="8">
                  <c:v>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5.5280456424079936E-2"/>
                  <c:y val="-9.805933391519564E-2"/>
                </c:manualLayout>
              </c:layout>
              <c:tx>
                <c:rich>
                  <a:bodyPr/>
                  <a:lstStyle/>
                  <a:p>
                    <a:fld id="{8E830676-10F4-4447-AFF3-271C955E39D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36</c:v>
                </c:pt>
                <c:pt idx="2">
                  <c:v>9</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0.72</c:v>
                </c:pt>
                <c:pt idx="1">
                  <c:v>0.84</c:v>
                </c:pt>
                <c:pt idx="2">
                  <c:v>0.84</c:v>
                </c:pt>
                <c:pt idx="3">
                  <c:v>0.85</c:v>
                </c:pt>
                <c:pt idx="4">
                  <c:v>0.86</c:v>
                </c:pt>
                <c:pt idx="5">
                  <c:v>0.86</c:v>
                </c:pt>
                <c:pt idx="6">
                  <c:v>0.86</c:v>
                </c:pt>
                <c:pt idx="7">
                  <c:v>0.86</c:v>
                </c:pt>
                <c:pt idx="8">
                  <c:v>0.86</c:v>
                </c:pt>
                <c:pt idx="9">
                  <c:v>0.86</c:v>
                </c:pt>
                <c:pt idx="10">
                  <c:v>0.87</c:v>
                </c:pt>
                <c:pt idx="11">
                  <c:v>0.87</c:v>
                </c:pt>
                <c:pt idx="12">
                  <c:v>0.87</c:v>
                </c:pt>
                <c:pt idx="13">
                  <c:v>0.88</c:v>
                </c:pt>
                <c:pt idx="14">
                  <c:v>0.88</c:v>
                </c:pt>
                <c:pt idx="15">
                  <c:v>0.88</c:v>
                </c:pt>
                <c:pt idx="16">
                  <c:v>0.88</c:v>
                </c:pt>
                <c:pt idx="17">
                  <c:v>0.88</c:v>
                </c:pt>
                <c:pt idx="18">
                  <c:v>0.88</c:v>
                </c:pt>
                <c:pt idx="19">
                  <c:v>0.89</c:v>
                </c:pt>
                <c:pt idx="20">
                  <c:v>0.89</c:v>
                </c:pt>
                <c:pt idx="21">
                  <c:v>0.89</c:v>
                </c:pt>
                <c:pt idx="22">
                  <c:v>0.89</c:v>
                </c:pt>
                <c:pt idx="23">
                  <c:v>0.89</c:v>
                </c:pt>
                <c:pt idx="24">
                  <c:v>0.9</c:v>
                </c:pt>
                <c:pt idx="25">
                  <c:v>0.9</c:v>
                </c:pt>
                <c:pt idx="26">
                  <c:v>0.9</c:v>
                </c:pt>
                <c:pt idx="27">
                  <c:v>0.9</c:v>
                </c:pt>
                <c:pt idx="28">
                  <c:v>0.9</c:v>
                </c:pt>
                <c:pt idx="29">
                  <c:v>0.9</c:v>
                </c:pt>
                <c:pt idx="30">
                  <c:v>0.9</c:v>
                </c:pt>
                <c:pt idx="31">
                  <c:v>0.9</c:v>
                </c:pt>
                <c:pt idx="32">
                  <c:v>0.91</c:v>
                </c:pt>
                <c:pt idx="33">
                  <c:v>0.91</c:v>
                </c:pt>
                <c:pt idx="34">
                  <c:v>0.91</c:v>
                </c:pt>
                <c:pt idx="35">
                  <c:v>0.91</c:v>
                </c:pt>
                <c:pt idx="36">
                  <c:v>0.91</c:v>
                </c:pt>
                <c:pt idx="37">
                  <c:v>0.91</c:v>
                </c:pt>
                <c:pt idx="38">
                  <c:v>0.92</c:v>
                </c:pt>
                <c:pt idx="39">
                  <c:v>0.92</c:v>
                </c:pt>
                <c:pt idx="40">
                  <c:v>0.92</c:v>
                </c:pt>
                <c:pt idx="41">
                  <c:v>0.92</c:v>
                </c:pt>
                <c:pt idx="42">
                  <c:v>0.93</c:v>
                </c:pt>
                <c:pt idx="43">
                  <c:v>0.94</c:v>
                </c:pt>
                <c:pt idx="44">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pt idx="38">
                  <c:v>0.88</c:v>
                </c:pt>
                <c:pt idx="39">
                  <c:v>0.88</c:v>
                </c:pt>
                <c:pt idx="40">
                  <c:v>0.88</c:v>
                </c:pt>
                <c:pt idx="41">
                  <c:v>0.88</c:v>
                </c:pt>
                <c:pt idx="42">
                  <c:v>0.88</c:v>
                </c:pt>
                <c:pt idx="43">
                  <c:v>0.88</c:v>
                </c:pt>
                <c:pt idx="44">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pt idx="36">
                  <c:v>0.87</c:v>
                </c:pt>
                <c:pt idx="37">
                  <c:v>0.87</c:v>
                </c:pt>
                <c:pt idx="38">
                  <c:v>0.87</c:v>
                </c:pt>
                <c:pt idx="39">
                  <c:v>0.87</c:v>
                </c:pt>
                <c:pt idx="40">
                  <c:v>0.87</c:v>
                </c:pt>
                <c:pt idx="41">
                  <c:v>0.87</c:v>
                </c:pt>
                <c:pt idx="42">
                  <c:v>0.87</c:v>
                </c:pt>
                <c:pt idx="43">
                  <c:v>0.87</c:v>
                </c:pt>
                <c:pt idx="44">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5.8351592892084372E-2"/>
                  <c:y val="-9.051630822941132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1.8054896927098288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31</c:v>
                </c:pt>
                <c:pt idx="2">
                  <c:v>14</c:v>
                </c:pt>
                <c:pt idx="3">
                  <c:v>6</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WEST LONDON INTEGRATED CARE SYSTEM</a:t>
            </a:r>
            <a:endParaRPr lang="en-GB" sz="30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NORTH WEST LONDON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 WEST LONDON INTEGRATED CARE SYSTEM, 188,495</a:t>
            </a:r>
            <a:r>
              <a:rPr lang="en-GB" sz="1600"/>
              <a:t> questionnaires were sent out, and </a:t>
            </a:r>
            <a:r>
              <a:rPr lang="en-GB" sz="1600" b="1">
                <a:solidFill>
                  <a:srgbClr val="005EB8"/>
                </a:solidFill>
              </a:rPr>
              <a:t>36,153</a:t>
            </a:r>
            <a:r>
              <a:rPr lang="en-GB" sz="1600"/>
              <a:t> were returned completed. This represents a response rate of </a:t>
            </a:r>
            <a:r>
              <a:rPr lang="en-GB" sz="1600" b="1">
                <a:solidFill>
                  <a:srgbClr val="005EB8"/>
                </a:solidFill>
              </a:rPr>
              <a:t>19%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710633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2925807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53570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112397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608431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139494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70629437"/>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(35,816); PCN bases range from 204 to 1,472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8078223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9161724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764398294"/>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985142086"/>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1173823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NORTH WEST LONDON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814818932"/>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68%</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28071063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329496777"/>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79300337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92605071"/>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1269516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HH COLLABORATIVE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HARROW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HARNESS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CHISWICK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411236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57193351"/>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(35,816); PCN bases range from 204 to 1,472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57074801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9514069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NORTH WEST LONDON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13698414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3600964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(35,760); PCN bases range from 208 to 1,467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82375829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3639765252"/>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NORTH WEST LONDON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78478602"/>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3763929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166694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266710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9156854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961168388"/>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(34,114); PCN bases range from 177 to 1,409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27307620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6102059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41013602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711914652"/>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063026811"/>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470901864"/>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NORTH WEST LONDON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3079783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89738922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7520282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SYNERGY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HARROW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NGP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04021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815302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7878478"/>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(34,114); PCN bases range from 177 to 1,409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5367849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4991746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6566446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417564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082862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571442905"/>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(18,573); PCN bases range from 110 to 659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2468133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9491949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88369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140107027"/>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761896635"/>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NORTH WEST LONDON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404164078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5516282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1765132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BRENT SOUTH KWH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FULHAM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HARROW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GREAT WEST ROAD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7059852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338465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9406078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(18,573); PCN bases range from 110 to 659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4018012569"/>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1658767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0668189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615119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924685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1423446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19898555"/>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(13,428); PCN bases range from 65 to 515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43733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58987526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1757353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4278741029"/>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490681781"/>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NORTH WEST LONDON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1436390258"/>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7885661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213078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HEALTH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BRENT SOUTH KWH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HARROW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HARNESS SOUTH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1424412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670687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8672589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(13,428); PCN bases range from 65 to 515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63422887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00163417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63031714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(34,511); PCN bases range from 192 to 1,415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41076546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517071225"/>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WEST LONDON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58131643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78430179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(23,421); PCN bases range from 88 to 1,059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95135482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67857649"/>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WEST LONDON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2856729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1713388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538343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8247912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85335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761441211"/>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(32,720); PCN bases range from 184 to 1,354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236773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5689280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0751803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368113123"/>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5156228"/>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537033452"/>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771466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9525363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GREAT WEST ROAD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HOUNSLOW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WESTMINSTER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SYNERGY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4976984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752632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2631592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(32,720); PCN bases range from 184 to 1,354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30797088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1566108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425344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6273773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417645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184085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26175936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(25,020); PCN bases range from 152 to 1,073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0402960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171828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6363610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509557103"/>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99863024"/>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82504209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136367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419135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REGENT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COLNE UNION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WEST-HILL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HARROW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8199594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596064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0912528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(25,020); PCN bases range from 152 to 1,073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80138134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2750635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6254068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370717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768651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159639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103787560"/>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(34,830); PCN bases range from 196 to 1,428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784485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8883905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6526030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829856"/>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966166515"/>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256777134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592400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351899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CONNECT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NGP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HARNESS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HARNESS NORTH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887659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718121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233262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(34,830); PCN bases range from 196 to 1,428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85382187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2979612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3391003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540023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586346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585529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768781509"/>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(31,001); PCN bases range from 178 to 1,284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465950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193368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9614778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948198605"/>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260946281"/>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959261632"/>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0593249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6445957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KILBURN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BRENT SOUTH KWH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COLNE UNION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CHISWICK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8471806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37970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5066195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(31,001); PCN bases range from 178 to 1,284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35602132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45591496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3525985271"/>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70000277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808776784"/>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(33,944); PCN bases range from 191 to 1,414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9059491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5177492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852133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7585434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150342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188872053"/>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(33,807); PCN bases range from 189 to 1,397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2477510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2501646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3633938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06082772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83992978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6082173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0837725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0493808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466615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2849573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084589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46705392"/>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(33,684); PCN bases range from 191 to 1,398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67582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2385953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5577578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94486909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419996658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60586227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713809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706013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385623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686374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971769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2113835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(26,895); PCN bases range from 146 to 1,070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620056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1240193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4778294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9880900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178962215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62916030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28387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3130178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1086960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832713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41296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4807236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(32,466); PCN bases range from 184 to 1,353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7693386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28910672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7742953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02183933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57472459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41748516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4721680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7559274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965224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753592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289917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2324202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(33,186); PCN bases range from 188 to 1,378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8573478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8234657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9261746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74526703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63685416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86467131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729505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0166981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880245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6198068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349123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5196066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(31,514); PCN bases range from 183 to 1,308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8608756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1779698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3639200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77712515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418394709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4742459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5774468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7150559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677680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7331783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580940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3071568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(33,008); PCN bases range from 188 to 1,369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2197197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411828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051739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04883700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314707192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372602244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401372501"/>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48 to 18,754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417092703"/>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482 to 27,716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485246648"/>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300 to 32,301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314962722"/>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453 to 7,437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41094780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42659794"/>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489464112"/>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00768746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7734770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WEST LONDON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783303402"/>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488254889"/>
              </p:ext>
            </p:extLst>
          </p:nvPr>
        </p:nvGraphicFramePr>
        <p:xfrm>
          <a:off x="294270" y="5682277"/>
          <a:ext cx="5144112" cy="399831"/>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(33,684).</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845008798"/>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451800356"/>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10,998</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13718254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4216259393"/>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84881148"/>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2,665 to 10,691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508641544"/>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218 to 11,750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0000584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NORTH WEST LONDON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461055043"/>
              </p:ext>
            </p:extLst>
          </p:nvPr>
        </p:nvGraphicFramePr>
        <p:xfrm>
          <a:off x="294270" y="5682277"/>
          <a:ext cx="5144112" cy="399831"/>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(33,684).</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432811307"/>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700049011"/>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906119706"/>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661271220"/>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97964616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399 to 14,501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6736115"/>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790 to 15,770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615247933"/>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5,068 to 28,228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7716796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WEST LONDON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959960890"/>
              </p:ext>
            </p:extLst>
          </p:nvPr>
        </p:nvGraphicFramePr>
        <p:xfrm>
          <a:off x="294270" y="5377485"/>
          <a:ext cx="5144112" cy="399831"/>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(33,684).</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14274634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762178071"/>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7266240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8714587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9605177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(10,851).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7721309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076685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2191224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790020415"/>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995768705"/>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12813340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38577761"/>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7413496"/>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51073464"/>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42868405"/>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5864518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994475579"/>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(14,368); PCN bases range from 87 to 593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951071288"/>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690501576"/>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0604862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8887432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4799756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56000769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6010606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2229580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NORTHOLT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FELTHAM AND BEDFONT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BRENT NORTH KWH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WESTMINSTER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45147567"/>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59973921"/>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(14,368); PCN bases range from 87 to 593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29012597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16325023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114605027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518351223"/>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(35,789); PCN bases range from 206 to 1,475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316119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2881928063"/>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7151807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2948899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378957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043733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334660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21071293"/>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(31,526); PCN bases range from 178 to 1,297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9391098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5095372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078675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943370722"/>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665344506"/>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420487304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250619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0971222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COLNE UNION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INCLUSIVE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THE EALING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END &amp; MARYLEBONE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334978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27741790"/>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(31,526); PCN bases range from 178 to 1,297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1533796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69709414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8733854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7266734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90780870"/>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(16,977).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8181133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340095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9277919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57835423"/>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65749811"/>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173474890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23436</TotalTime>
  <Words>9583</Words>
  <Application>Microsoft Office PowerPoint</Application>
  <PresentationFormat>Widescreen</PresentationFormat>
  <Paragraphs>2043</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1057</cp:revision>
  <dcterms:created xsi:type="dcterms:W3CDTF">2020-01-09T15:19:38Z</dcterms:created>
  <dcterms:modified xsi:type="dcterms:W3CDTF">2024-07-03T09:28:47Z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