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87</c:v>
                </c:pt>
                <c:pt idx="2">
                  <c:v>79</c:v>
                </c:pt>
                <c:pt idx="3">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5</c:v>
                </c:pt>
                <c:pt idx="2">
                  <c:v>9</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35</c:v>
                </c:pt>
                <c:pt idx="2">
                  <c:v>13</c:v>
                </c:pt>
                <c:pt idx="3">
                  <c:v>7</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0.61</c:v>
                </c:pt>
                <c:pt idx="1">
                  <c:v>0.69</c:v>
                </c:pt>
                <c:pt idx="2">
                  <c:v>0.7</c:v>
                </c:pt>
                <c:pt idx="3">
                  <c:v>0.71</c:v>
                </c:pt>
                <c:pt idx="4">
                  <c:v>0.75</c:v>
                </c:pt>
                <c:pt idx="5">
                  <c:v>0.75</c:v>
                </c:pt>
                <c:pt idx="6">
                  <c:v>0.76</c:v>
                </c:pt>
                <c:pt idx="7">
                  <c:v>0.79</c:v>
                </c:pt>
                <c:pt idx="8">
                  <c:v>0.79</c:v>
                </c:pt>
                <c:pt idx="9">
                  <c:v>0.81</c:v>
                </c:pt>
                <c:pt idx="10">
                  <c:v>0.82</c:v>
                </c:pt>
                <c:pt idx="11">
                  <c:v>0.82</c:v>
                </c:pt>
                <c:pt idx="12">
                  <c:v>0.84</c:v>
                </c:pt>
                <c:pt idx="13">
                  <c:v>0.84</c:v>
                </c:pt>
                <c:pt idx="14">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75</c:v>
                </c:pt>
                <c:pt idx="2">
                  <c:v>61</c:v>
                </c:pt>
                <c:pt idx="3">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30</c:v>
                </c:pt>
                <c:pt idx="1">
                  <c:v>25</c:v>
                </c:pt>
                <c:pt idx="2">
                  <c:v>39</c:v>
                </c:pt>
                <c:pt idx="3">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42</c:v>
                </c:pt>
                <c:pt idx="2">
                  <c:v>26</c:v>
                </c:pt>
                <c:pt idx="3">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0.25</c:v>
                </c:pt>
                <c:pt idx="1">
                  <c:v>0.41</c:v>
                </c:pt>
                <c:pt idx="2">
                  <c:v>0.44</c:v>
                </c:pt>
                <c:pt idx="3">
                  <c:v>0.46</c:v>
                </c:pt>
                <c:pt idx="4">
                  <c:v>0.5</c:v>
                </c:pt>
                <c:pt idx="5">
                  <c:v>0.53</c:v>
                </c:pt>
                <c:pt idx="6">
                  <c:v>0.54</c:v>
                </c:pt>
                <c:pt idx="7">
                  <c:v>0.59</c:v>
                </c:pt>
                <c:pt idx="8">
                  <c:v>0.63</c:v>
                </c:pt>
                <c:pt idx="9">
                  <c:v>0.64</c:v>
                </c:pt>
                <c:pt idx="10">
                  <c:v>0.65</c:v>
                </c:pt>
                <c:pt idx="11">
                  <c:v>0.67</c:v>
                </c:pt>
                <c:pt idx="12">
                  <c:v>0.73</c:v>
                </c:pt>
                <c:pt idx="13">
                  <c:v>0.76</c:v>
                </c:pt>
                <c:pt idx="14">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92</c:v>
                </c:pt>
                <c:pt idx="2">
                  <c:v>88</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8</c:v>
                </c:pt>
                <c:pt idx="2">
                  <c:v>12</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41</c:v>
                </c:pt>
                <c:pt idx="1">
                  <c:v>45</c:v>
                </c:pt>
                <c:pt idx="2">
                  <c:v>10</c:v>
                </c:pt>
                <c:pt idx="3">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0.75</c:v>
                </c:pt>
                <c:pt idx="1">
                  <c:v>0.8</c:v>
                </c:pt>
                <c:pt idx="2">
                  <c:v>0.81</c:v>
                </c:pt>
                <c:pt idx="3">
                  <c:v>0.81</c:v>
                </c:pt>
                <c:pt idx="4">
                  <c:v>0.83</c:v>
                </c:pt>
                <c:pt idx="5">
                  <c:v>0.84</c:v>
                </c:pt>
                <c:pt idx="6">
                  <c:v>0.86</c:v>
                </c:pt>
                <c:pt idx="7">
                  <c:v>0.87</c:v>
                </c:pt>
                <c:pt idx="8">
                  <c:v>0.88</c:v>
                </c:pt>
                <c:pt idx="9">
                  <c:v>0.88</c:v>
                </c:pt>
                <c:pt idx="10">
                  <c:v>0.89</c:v>
                </c:pt>
                <c:pt idx="11">
                  <c:v>0.91</c:v>
                </c:pt>
                <c:pt idx="12">
                  <c:v>0.92</c:v>
                </c:pt>
                <c:pt idx="13">
                  <c:v>0.92</c:v>
                </c:pt>
                <c:pt idx="14">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0.18</c:v>
                </c:pt>
                <c:pt idx="1">
                  <c:v>0.34</c:v>
                </c:pt>
                <c:pt idx="2">
                  <c:v>0.15</c:v>
                </c:pt>
                <c:pt idx="3">
                  <c:v>7.0000000000000007E-2</c:v>
                </c:pt>
                <c:pt idx="4">
                  <c:v>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31</c:v>
                </c:pt>
                <c:pt idx="1">
                  <c:v>43</c:v>
                </c:pt>
                <c:pt idx="2">
                  <c:v>20</c:v>
                </c:pt>
                <c:pt idx="3">
                  <c:v>12</c:v>
                </c:pt>
                <c:pt idx="4">
                  <c:v>65</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26</c:v>
                </c:pt>
                <c:pt idx="2">
                  <c:v>11</c:v>
                </c:pt>
                <c:pt idx="3">
                  <c:v>4</c:v>
                </c:pt>
                <c:pt idx="4">
                  <c:v>44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78</c:v>
                </c:pt>
                <c:pt idx="2">
                  <c:v>71</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22</c:v>
                </c:pt>
                <c:pt idx="2">
                  <c:v>29</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49</c:v>
                </c:pt>
                <c:pt idx="2">
                  <c:v>22</c:v>
                </c:pt>
                <c:pt idx="3">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0.51</c:v>
                </c:pt>
                <c:pt idx="1">
                  <c:v>0.56999999999999995</c:v>
                </c:pt>
                <c:pt idx="2">
                  <c:v>0.64</c:v>
                </c:pt>
                <c:pt idx="3">
                  <c:v>0.64</c:v>
                </c:pt>
                <c:pt idx="4">
                  <c:v>0.66</c:v>
                </c:pt>
                <c:pt idx="5">
                  <c:v>0.66</c:v>
                </c:pt>
                <c:pt idx="6">
                  <c:v>0.68</c:v>
                </c:pt>
                <c:pt idx="7">
                  <c:v>0.69</c:v>
                </c:pt>
                <c:pt idx="8">
                  <c:v>0.71</c:v>
                </c:pt>
                <c:pt idx="9">
                  <c:v>0.72</c:v>
                </c:pt>
                <c:pt idx="10">
                  <c:v>0.72</c:v>
                </c:pt>
                <c:pt idx="11">
                  <c:v>0.74</c:v>
                </c:pt>
                <c:pt idx="12">
                  <c:v>0.74</c:v>
                </c:pt>
                <c:pt idx="13">
                  <c:v>0.74</c:v>
                </c:pt>
                <c:pt idx="14">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36</c:v>
                </c:pt>
                <c:pt idx="2">
                  <c:v>8</c:v>
                </c:pt>
                <c:pt idx="3">
                  <c:v>19</c:v>
                </c:pt>
                <c:pt idx="4">
                  <c:v>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70</c:v>
                </c:pt>
                <c:pt idx="1">
                  <c:v>64</c:v>
                </c:pt>
                <c:pt idx="2">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30</c:v>
                </c:pt>
                <c:pt idx="1">
                  <c:v>36</c:v>
                </c:pt>
                <c:pt idx="2">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0.46</c:v>
                </c:pt>
                <c:pt idx="1">
                  <c:v>0.54</c:v>
                </c:pt>
                <c:pt idx="2">
                  <c:v>0.57999999999999996</c:v>
                </c:pt>
                <c:pt idx="3">
                  <c:v>0.59</c:v>
                </c:pt>
                <c:pt idx="4">
                  <c:v>0.6</c:v>
                </c:pt>
                <c:pt idx="5">
                  <c:v>0.6</c:v>
                </c:pt>
                <c:pt idx="6">
                  <c:v>0.64</c:v>
                </c:pt>
                <c:pt idx="7">
                  <c:v>0.65</c:v>
                </c:pt>
                <c:pt idx="8">
                  <c:v>0.65</c:v>
                </c:pt>
                <c:pt idx="9">
                  <c:v>0.66</c:v>
                </c:pt>
                <c:pt idx="10">
                  <c:v>0.66</c:v>
                </c:pt>
                <c:pt idx="11">
                  <c:v>0.68</c:v>
                </c:pt>
                <c:pt idx="12">
                  <c:v>0.68</c:v>
                </c:pt>
                <c:pt idx="13">
                  <c:v>0.71</c:v>
                </c:pt>
                <c:pt idx="14">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84</c:v>
                </c:pt>
                <c:pt idx="1">
                  <c:v>77</c:v>
                </c:pt>
                <c:pt idx="2">
                  <c:v>74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16</c:v>
                </c:pt>
                <c:pt idx="1">
                  <c:v>23</c:v>
                </c:pt>
                <c:pt idx="2">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74</c:v>
                </c:pt>
                <c:pt idx="1">
                  <c:v>22</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0.69</c:v>
                </c:pt>
                <c:pt idx="1">
                  <c:v>0.7</c:v>
                </c:pt>
                <c:pt idx="2">
                  <c:v>0.7</c:v>
                </c:pt>
                <c:pt idx="3">
                  <c:v>0.71</c:v>
                </c:pt>
                <c:pt idx="4">
                  <c:v>0.71</c:v>
                </c:pt>
                <c:pt idx="5">
                  <c:v>0.72</c:v>
                </c:pt>
                <c:pt idx="6">
                  <c:v>0.73</c:v>
                </c:pt>
                <c:pt idx="7">
                  <c:v>0.74</c:v>
                </c:pt>
                <c:pt idx="8">
                  <c:v>0.76</c:v>
                </c:pt>
                <c:pt idx="9">
                  <c:v>0.77</c:v>
                </c:pt>
                <c:pt idx="10">
                  <c:v>0.77</c:v>
                </c:pt>
                <c:pt idx="11">
                  <c:v>0.77</c:v>
                </c:pt>
                <c:pt idx="12">
                  <c:v>0.79</c:v>
                </c:pt>
                <c:pt idx="13">
                  <c:v>0.8</c:v>
                </c:pt>
                <c:pt idx="14">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0.06</c:v>
                </c:pt>
                <c:pt idx="2">
                  <c:v>0.04</c:v>
                </c:pt>
                <c:pt idx="3">
                  <c:v>0.04</c:v>
                </c:pt>
                <c:pt idx="4">
                  <c:v>0.05</c:v>
                </c:pt>
                <c:pt idx="5">
                  <c:v>0.11</c:v>
                </c:pt>
                <c:pt idx="6">
                  <c:v>0.03</c:v>
                </c:pt>
                <c:pt idx="7">
                  <c:v>0.03</c:v>
                </c:pt>
                <c:pt idx="8">
                  <c:v>0.17</c:v>
                </c:pt>
                <c:pt idx="9">
                  <c:v>0.09</c:v>
                </c:pt>
                <c:pt idx="10">
                  <c:v>0.13</c:v>
                </c:pt>
                <c:pt idx="11">
                  <c:v>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71</c:v>
                </c:pt>
                <c:pt idx="1">
                  <c:v>75</c:v>
                </c:pt>
                <c:pt idx="2">
                  <c:v>64</c:v>
                </c:pt>
                <c:pt idx="3">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10</c:v>
                </c:pt>
                <c:pt idx="2">
                  <c:v>19</c:v>
                </c:pt>
                <c:pt idx="3">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35</c:v>
                </c:pt>
                <c:pt idx="2">
                  <c:v>16</c:v>
                </c:pt>
                <c:pt idx="3">
                  <c:v>13</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0.42</c:v>
                </c:pt>
                <c:pt idx="1">
                  <c:v>0.49</c:v>
                </c:pt>
                <c:pt idx="2">
                  <c:v>0.52</c:v>
                </c:pt>
                <c:pt idx="3">
                  <c:v>0.54</c:v>
                </c:pt>
                <c:pt idx="4">
                  <c:v>0.57999999999999996</c:v>
                </c:pt>
                <c:pt idx="5">
                  <c:v>0.59</c:v>
                </c:pt>
                <c:pt idx="6">
                  <c:v>0.59</c:v>
                </c:pt>
                <c:pt idx="7">
                  <c:v>0.65</c:v>
                </c:pt>
                <c:pt idx="8">
                  <c:v>0.66</c:v>
                </c:pt>
                <c:pt idx="9">
                  <c:v>0.66</c:v>
                </c:pt>
                <c:pt idx="10">
                  <c:v>0.66</c:v>
                </c:pt>
                <c:pt idx="11">
                  <c:v>0.71</c:v>
                </c:pt>
                <c:pt idx="12">
                  <c:v>0.71</c:v>
                </c:pt>
                <c:pt idx="13">
                  <c:v>0.72</c:v>
                </c:pt>
                <c:pt idx="14">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0.27</c:v>
                </c:pt>
                <c:pt idx="1">
                  <c:v>0.7</c:v>
                </c:pt>
                <c:pt idx="2">
                  <c:v>0.02</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35</c:v>
                </c:pt>
                <c:pt idx="1">
                  <c:v>80</c:v>
                </c:pt>
                <c:pt idx="2">
                  <c:v>10</c:v>
                </c:pt>
                <c:pt idx="3">
                  <c:v>1</c:v>
                </c:pt>
                <c:pt idx="4">
                  <c:v>1</c:v>
                </c:pt>
                <c:pt idx="5">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15</c:v>
                </c:pt>
                <c:pt idx="1">
                  <c:v>62</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77</c:v>
                </c:pt>
                <c:pt idx="1">
                  <c:v>17</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93</c:v>
                </c:pt>
                <c:pt idx="1">
                  <c:v>92</c:v>
                </c:pt>
                <c:pt idx="2">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7</c:v>
                </c:pt>
                <c:pt idx="1">
                  <c:v>8</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0.89</c:v>
                </c:pt>
                <c:pt idx="1">
                  <c:v>0.91</c:v>
                </c:pt>
                <c:pt idx="2">
                  <c:v>0.91</c:v>
                </c:pt>
                <c:pt idx="3">
                  <c:v>0.92</c:v>
                </c:pt>
                <c:pt idx="4">
                  <c:v>0.92</c:v>
                </c:pt>
                <c:pt idx="5">
                  <c:v>0.93</c:v>
                </c:pt>
                <c:pt idx="6">
                  <c:v>0.94</c:v>
                </c:pt>
                <c:pt idx="7">
                  <c:v>0.94</c:v>
                </c:pt>
                <c:pt idx="8">
                  <c:v>0.95</c:v>
                </c:pt>
                <c:pt idx="9">
                  <c:v>0.95</c:v>
                </c:pt>
                <c:pt idx="10">
                  <c:v>0.95</c:v>
                </c:pt>
                <c:pt idx="11">
                  <c:v>0.95</c:v>
                </c:pt>
                <c:pt idx="12">
                  <c:v>0.96</c:v>
                </c:pt>
                <c:pt idx="13">
                  <c:v>0.96</c:v>
                </c:pt>
                <c:pt idx="14">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70</c:v>
                </c:pt>
                <c:pt idx="2">
                  <c:v>61</c:v>
                </c:pt>
                <c:pt idx="3">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10</c:v>
                </c:pt>
                <c:pt idx="2">
                  <c:v>17</c:v>
                </c:pt>
                <c:pt idx="3">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37</c:v>
                </c:pt>
                <c:pt idx="2">
                  <c:v>21</c:v>
                </c:pt>
                <c:pt idx="3">
                  <c:v>11</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0.39</c:v>
                </c:pt>
                <c:pt idx="1">
                  <c:v>0.46</c:v>
                </c:pt>
                <c:pt idx="2">
                  <c:v>0.51</c:v>
                </c:pt>
                <c:pt idx="3">
                  <c:v>0.51</c:v>
                </c:pt>
                <c:pt idx="4">
                  <c:v>0.52</c:v>
                </c:pt>
                <c:pt idx="5">
                  <c:v>0.56999999999999995</c:v>
                </c:pt>
                <c:pt idx="6">
                  <c:v>0.59</c:v>
                </c:pt>
                <c:pt idx="7">
                  <c:v>0.59</c:v>
                </c:pt>
                <c:pt idx="8">
                  <c:v>0.61</c:v>
                </c:pt>
                <c:pt idx="9">
                  <c:v>0.61</c:v>
                </c:pt>
                <c:pt idx="10">
                  <c:v>0.61</c:v>
                </c:pt>
                <c:pt idx="11">
                  <c:v>0.62</c:v>
                </c:pt>
                <c:pt idx="12">
                  <c:v>0.63</c:v>
                </c:pt>
                <c:pt idx="13">
                  <c:v>0.63</c:v>
                </c:pt>
                <c:pt idx="1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91</c:v>
                </c:pt>
                <c:pt idx="2">
                  <c:v>87</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c:v>
                </c:pt>
                <c:pt idx="1">
                  <c:v>2</c:v>
                </c:pt>
                <c:pt idx="2">
                  <c:v>3</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34</c:v>
                </c:pt>
                <c:pt idx="2">
                  <c:v>9</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91</c:v>
                </c:pt>
                <c:pt idx="2">
                  <c:v>88</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c:v>
                </c:pt>
                <c:pt idx="1">
                  <c:v>2</c:v>
                </c:pt>
                <c:pt idx="2">
                  <c:v>3</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54</c:v>
                </c:pt>
                <c:pt idx="1">
                  <c:v>33</c:v>
                </c:pt>
                <c:pt idx="2">
                  <c:v>9</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91</c:v>
                </c:pt>
                <c:pt idx="2">
                  <c:v>87</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c:v>
                </c:pt>
                <c:pt idx="1">
                  <c:v>2</c:v>
                </c:pt>
                <c:pt idx="2">
                  <c:v>3</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54</c:v>
                </c:pt>
                <c:pt idx="1">
                  <c:v>32</c:v>
                </c:pt>
                <c:pt idx="2">
                  <c:v>9</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88</c:v>
                </c:pt>
                <c:pt idx="2">
                  <c:v>85</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12</c:v>
                </c:pt>
                <c:pt idx="2">
                  <c:v>15</c:v>
                </c:pt>
                <c:pt idx="3">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33</c:v>
                </c:pt>
                <c:pt idx="2">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93</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97</c:v>
                </c:pt>
                <c:pt idx="1">
                  <c:v>97</c:v>
                </c:pt>
                <c:pt idx="2">
                  <c:v>95</c:v>
                </c:pt>
                <c:pt idx="3">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68</c:v>
                </c:pt>
                <c:pt idx="1">
                  <c:v>26</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93</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32</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266199DB-4E09-47D1-A1AD-E8FD7505EAF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40CB4B61-96B4-4ECB-B330-3D67311799E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E6C7EFBA-2995-45FD-85D1-146D9CBEB21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FAC5FBC0-5B2D-4200-BEAC-DD6593A8758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3758718F-B311-478E-B3D1-FE554EA62CB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98AFEF4-A370-4F7B-97B8-8DCFE4AA146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4D048FB3-DA28-443E-AF7C-43736752D15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6C81000B-045F-4E71-A66A-713EFC82B2B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 ~</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0.86</c:v>
                </c:pt>
                <c:pt idx="3">
                  <c:v>0</c:v>
                </c:pt>
                <c:pt idx="4">
                  <c:v>0.87</c:v>
                </c:pt>
                <c:pt idx="5">
                  <c:v>0.87</c:v>
                </c:pt>
                <c:pt idx="6">
                  <c:v>0</c:v>
                </c:pt>
                <c:pt idx="7">
                  <c:v>0</c:v>
                </c:pt>
                <c:pt idx="8">
                  <c:v>0.78</c:v>
                </c:pt>
                <c:pt idx="9">
                  <c:v>0</c:v>
                </c:pt>
                <c:pt idx="11">
                  <c:v>0.87</c:v>
                </c:pt>
                <c:pt idx="12">
                  <c:v>0.76</c:v>
                </c:pt>
                <c:pt idx="13">
                  <c:v>0.69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62F8973C-178E-4A6D-8CDC-3E35444B606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91003BDD-656D-4ED5-8BC8-0C54D6113F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C6FBA817-64B0-42A0-8550-95CB40328E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D5873E8F-5211-42B2-9FB1-52F4077B8826}"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BB3794C9-65AF-4990-A947-8BF5714433A3}"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94478995-39FE-4EF2-A5DA-ACA68BAEB2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B4568858-1F1B-4F3C-9158-598E422AF1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1533BC16-887C-4166-A8B1-C8FDF279D2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E7B4E44C-E8A2-4E1B-86C4-8B4B9C817A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0.13</c:v>
                </c:pt>
                <c:pt idx="5">
                  <c:v>0.13</c:v>
                </c:pt>
                <c:pt idx="6">
                  <c:v>1</c:v>
                </c:pt>
                <c:pt idx="7">
                  <c:v>1</c:v>
                </c:pt>
                <c:pt idx="8">
                  <c:v>0.21999999999999997</c:v>
                </c:pt>
                <c:pt idx="9">
                  <c:v>1</c:v>
                </c:pt>
                <c:pt idx="10">
                  <c:v>1</c:v>
                </c:pt>
                <c:pt idx="11">
                  <c:v>0.13</c:v>
                </c:pt>
                <c:pt idx="12">
                  <c:v>0.24</c:v>
                </c:pt>
                <c:pt idx="13">
                  <c:v>0.31000000000000005</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87%</c:v>
                  </c:pt>
                  <c:pt idx="5">
                    <c:v>87%</c:v>
                  </c:pt>
                  <c:pt idx="8">
                    <c:v>78%</c:v>
                  </c:pt>
                  <c:pt idx="11">
                    <c:v>87%</c:v>
                  </c:pt>
                  <c:pt idx="12">
                    <c:v>76%</c:v>
                  </c:pt>
                  <c:pt idx="13">
                    <c:v>69%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99B3C5E1-8B3A-4429-9ED4-04D83C6834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F0D39A2C-AE27-42C8-83F6-98F1021C9F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53116797-0F46-4EDB-B688-12AB4E2DB4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D12DDBFF-269B-436C-B808-62E4EC3A87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DD29E81C-97E7-4F4F-A2C1-6BFC85F137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48AD6762-EE61-4C29-8FE0-4DD83052389C}"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D7F22B52-816C-49BE-A6FC-7D29C3B987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6F6B63A2-D475-40ED-90AF-212DB43F60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543A1429-1F71-42F2-A879-4D7860389B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1AB513C7-FA50-46B6-B4C4-404A626FBC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48E43D18-C32A-4F65-80DE-7DA21B91D5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0B6B0E79-ED36-4481-9C15-E3EFFE25B7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2702FD9F-3637-43F1-9211-0967D4F274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0CF1EAA3-4921-46B2-A563-6B0708734D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0.87</c:v>
                </c:pt>
                <c:pt idx="2">
                  <c:v>0.71</c:v>
                </c:pt>
                <c:pt idx="3">
                  <c:v>0.84</c:v>
                </c:pt>
                <c:pt idx="4">
                  <c:v>0.83</c:v>
                </c:pt>
                <c:pt idx="5">
                  <c:v>0.73</c:v>
                </c:pt>
                <c:pt idx="7">
                  <c:v>0</c:v>
                </c:pt>
                <c:pt idx="8">
                  <c:v>0.79</c:v>
                </c:pt>
                <c:pt idx="9">
                  <c:v>0.76</c:v>
                </c:pt>
                <c:pt idx="10">
                  <c:v>0.86</c:v>
                </c:pt>
                <c:pt idx="11">
                  <c:v>0.88</c:v>
                </c:pt>
                <c:pt idx="12">
                  <c:v>0.87</c:v>
                </c:pt>
                <c:pt idx="13">
                  <c:v>0.92</c:v>
                </c:pt>
                <c:pt idx="14">
                  <c:v>0.92</c:v>
                </c:pt>
                <c:pt idx="15">
                  <c:v>0.94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53BEB631-5325-410C-A9A3-5218DCF63D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B56C771-EEAF-41DE-9764-8D5599BE5A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A2D7A49-4C5A-4AD2-A661-6E6702183E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03C3553E-F541-4A7F-96D6-8C8278FDD0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09A0803D-9144-4390-84D9-CA212F3E41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F3915D40-486A-4872-92E9-4F6B3FC73A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3080483D-E008-46D1-BAFB-3993D4DB9B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123FC06D-E17A-4DD7-96A2-89591F55FA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64B366D8-7D10-4DDD-B2EA-673B31AC41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A1C44216-874C-4674-A43B-766A253872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7B48D667-C9E3-4250-9C0A-F839E3CCB2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AAFD5DFD-0506-4C7F-ABD8-E5EF54EA89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98891D4-D438-4B06-96E3-3DAEACB40F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0.29000000000000004</c:v>
                </c:pt>
                <c:pt idx="3">
                  <c:v>0.16000000000000003</c:v>
                </c:pt>
                <c:pt idx="4">
                  <c:v>0.17000000000000004</c:v>
                </c:pt>
                <c:pt idx="5">
                  <c:v>0.27</c:v>
                </c:pt>
                <c:pt idx="6">
                  <c:v>1</c:v>
                </c:pt>
                <c:pt idx="7">
                  <c:v>1</c:v>
                </c:pt>
                <c:pt idx="8">
                  <c:v>0.20999999999999996</c:v>
                </c:pt>
                <c:pt idx="9">
                  <c:v>0.24</c:v>
                </c:pt>
                <c:pt idx="10">
                  <c:v>0.14000000000000001</c:v>
                </c:pt>
                <c:pt idx="11">
                  <c:v>0.12</c:v>
                </c:pt>
                <c:pt idx="12">
                  <c:v>0.13</c:v>
                </c:pt>
                <c:pt idx="13">
                  <c:v>7.999999999999996E-2</c:v>
                </c:pt>
                <c:pt idx="14">
                  <c:v>7.999999999999996E-2</c:v>
                </c:pt>
                <c:pt idx="15">
                  <c:v>6.0000000000000053E-2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71%</c:v>
                  </c:pt>
                  <c:pt idx="3">
                    <c:v>84%</c:v>
                  </c:pt>
                  <c:pt idx="4">
                    <c:v>83%</c:v>
                  </c:pt>
                  <c:pt idx="5">
                    <c:v>73%</c:v>
                  </c:pt>
                  <c:pt idx="8">
                    <c:v>79%</c:v>
                  </c:pt>
                  <c:pt idx="9">
                    <c:v>76%</c:v>
                  </c:pt>
                  <c:pt idx="10">
                    <c:v>86%</c:v>
                  </c:pt>
                  <c:pt idx="11">
                    <c:v>88%</c:v>
                  </c:pt>
                  <c:pt idx="12">
                    <c:v>87%</c:v>
                  </c:pt>
                  <c:pt idx="13">
                    <c:v>92%</c:v>
                  </c:pt>
                  <c:pt idx="14">
                    <c:v>92%</c:v>
                  </c:pt>
                  <c:pt idx="15">
                    <c:v>94%</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3B9BD01-BF8C-47C5-9327-0BAE1334A58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110B1B3F-D9F5-480E-AB13-71E74232743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63836BB5-DE50-4E1B-A6E9-49496E57216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ABAAFE94-EF8B-486C-99B6-E040DA7D048F}"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806F6081-98C0-481D-A5A4-E1C1E43E083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599E357B-8025-4442-B761-641226B03C6A}"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91355D9B-FD2D-4C50-9CED-620743FC042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0.82</c:v>
                </c:pt>
                <c:pt idx="6">
                  <c:v>0.84</c:v>
                </c:pt>
                <c:pt idx="7">
                  <c:v>0.89</c:v>
                </c:pt>
                <c:pt idx="8">
                  <c:v>0.86</c:v>
                </c:pt>
                <c:pt idx="9">
                  <c:v>0.89</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D5997A2F-DC5D-4417-BDD8-8D119CD3240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D5925DD1-75FC-4243-AF90-F2F5731442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449C5D27-D392-4DFE-B2CF-A369B9E236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B1706040-34D1-45F1-82FD-6A7BACD673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2BDF9FDB-F33B-491E-AC4A-C47ECCEAF2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7497BCCA-A439-4AD5-8D5E-2C174DCCF1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EAECAEE8-EF59-4667-8BB0-90C053CA42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0.18000000000000005</c:v>
                </c:pt>
                <c:pt idx="6">
                  <c:v>0.16000000000000003</c:v>
                </c:pt>
                <c:pt idx="7">
                  <c:v>0.10999999999999999</c:v>
                </c:pt>
                <c:pt idx="8">
                  <c:v>0.14000000000000001</c:v>
                </c:pt>
                <c:pt idx="9">
                  <c:v>0.10999999999999999</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86%</c:v>
                  </c:pt>
                  <c:pt idx="5">
                    <c:v>82%</c:v>
                  </c:pt>
                  <c:pt idx="6">
                    <c:v>84%</c:v>
                  </c:pt>
                  <c:pt idx="7">
                    <c:v>89%</c:v>
                  </c:pt>
                  <c:pt idx="8">
                    <c:v>86%</c:v>
                  </c:pt>
                  <c:pt idx="9">
                    <c:v>89%</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4597580D-97D2-44CC-B561-C1E2882406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9264D67E-B686-4126-B616-21206E75D4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B7ED1A65-8E7E-4EC3-97F8-019445A9C5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F1F3EB48-5F6B-48BA-8337-6CC77B1CA6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E5C4E512-6E54-4F88-BD6A-23E96585CD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26CD7CA4-755C-4875-AAA2-9913D3E3C9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080E1F35-D190-4176-8C79-FF8024CA22C8}"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0206448-BC74-4FEF-AB83-D7AC9E66DB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DF413020-414B-437D-AD54-7EA0FDF01C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64197F80-271B-4997-B9C8-5E3A2E1142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F141D2D-FF62-4D60-872E-52CBC783FE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4BDF63CA-B50B-4E49-B167-84E44C2342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B8313FEA-2E75-492C-81F5-AC7955DA7E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08C810E0-1CEF-41A8-BDDD-1EFDDEE6FA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D2715B53-0086-45B3-A29E-2DB37524B3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744A8425-3966-4DE5-9FE4-6A3014A32C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69597958-F265-47C6-AA9A-8AF9A6235F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0.86</c:v>
                </c:pt>
                <c:pt idx="2">
                  <c:v>0.86</c:v>
                </c:pt>
                <c:pt idx="3">
                  <c:v>0.74</c:v>
                </c:pt>
                <c:pt idx="4">
                  <c:v>0.77</c:v>
                </c:pt>
                <c:pt idx="5">
                  <c:v>0.87</c:v>
                </c:pt>
                <c:pt idx="6">
                  <c:v>0.9</c:v>
                </c:pt>
                <c:pt idx="7">
                  <c:v>0.88</c:v>
                </c:pt>
                <c:pt idx="8">
                  <c:v>0.88</c:v>
                </c:pt>
                <c:pt idx="9">
                  <c:v>0.89</c:v>
                </c:pt>
                <c:pt idx="10">
                  <c:v>0.89</c:v>
                </c:pt>
                <c:pt idx="11">
                  <c:v>0.72</c:v>
                </c:pt>
                <c:pt idx="12">
                  <c:v>0.84</c:v>
                </c:pt>
                <c:pt idx="13">
                  <c:v>0.79</c:v>
                </c:pt>
                <c:pt idx="14">
                  <c:v>0.83</c:v>
                </c:pt>
                <c:pt idx="15">
                  <c:v>0.91</c:v>
                </c:pt>
                <c:pt idx="16">
                  <c:v>0.82</c:v>
                </c:pt>
                <c:pt idx="17">
                  <c:v>0.88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2EFA15D-6A94-4A99-9EE0-B2EDC24682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F4909D91-A9DE-4867-A295-35D5DF3A5A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2C410F85-EAC2-4367-A528-95830ECD5D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805AFFCC-C808-4F1C-A759-D8861D52BC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D310B785-F2A5-499D-BE00-0BC5515746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DCECA72F-FE4A-409A-951A-FB8825A386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0078C5B6-1B39-41DC-A960-292179EAA0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57C277C8-32B9-4246-9B2B-BC9E62B75C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3C4961CE-4FEE-4567-B3F4-EB09A7794A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E6EFC75E-3A71-48E9-990B-DBD65E34DA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2C99148A-5AAB-440A-AC7F-46478A199B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3404B7F5-F1E1-472C-A43B-D00FCC469C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23E35794-8AEC-4023-A0C0-220DB107B9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B33BB644-7923-45CF-A699-BA263940D7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96743A76-69BE-4FDD-8398-473467A011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5740B68C-4DA5-4276-AB10-E5263D4458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789E285-87ED-4AE0-B1FF-AEA702C398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0.14000000000000001</c:v>
                </c:pt>
                <c:pt idx="2">
                  <c:v>0.14000000000000001</c:v>
                </c:pt>
                <c:pt idx="3">
                  <c:v>0.26</c:v>
                </c:pt>
                <c:pt idx="4">
                  <c:v>0.22999999999999998</c:v>
                </c:pt>
                <c:pt idx="5">
                  <c:v>0.13</c:v>
                </c:pt>
                <c:pt idx="6">
                  <c:v>9.9999999999999978E-2</c:v>
                </c:pt>
                <c:pt idx="7">
                  <c:v>0.12</c:v>
                </c:pt>
                <c:pt idx="8">
                  <c:v>0.12</c:v>
                </c:pt>
                <c:pt idx="9">
                  <c:v>0.10999999999999999</c:v>
                </c:pt>
                <c:pt idx="10">
                  <c:v>0.10999999999999999</c:v>
                </c:pt>
                <c:pt idx="11">
                  <c:v>0.28000000000000003</c:v>
                </c:pt>
                <c:pt idx="12">
                  <c:v>0.16000000000000003</c:v>
                </c:pt>
                <c:pt idx="13">
                  <c:v>0.20999999999999996</c:v>
                </c:pt>
                <c:pt idx="14">
                  <c:v>0.17000000000000004</c:v>
                </c:pt>
                <c:pt idx="15">
                  <c:v>8.9999999999999969E-2</c:v>
                </c:pt>
                <c:pt idx="16">
                  <c:v>0.18000000000000005</c:v>
                </c:pt>
                <c:pt idx="17">
                  <c:v>0.12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86%</c:v>
                  </c:pt>
                  <c:pt idx="2">
                    <c:v>86%</c:v>
                  </c:pt>
                  <c:pt idx="3">
                    <c:v>74%</c:v>
                  </c:pt>
                  <c:pt idx="4">
                    <c:v>77%</c:v>
                  </c:pt>
                  <c:pt idx="5">
                    <c:v>87%</c:v>
                  </c:pt>
                  <c:pt idx="6">
                    <c:v>90%</c:v>
                  </c:pt>
                  <c:pt idx="7">
                    <c:v>88%</c:v>
                  </c:pt>
                  <c:pt idx="8">
                    <c:v>88%</c:v>
                  </c:pt>
                  <c:pt idx="9">
                    <c:v>89%</c:v>
                  </c:pt>
                  <c:pt idx="10">
                    <c:v>89%</c:v>
                  </c:pt>
                  <c:pt idx="11">
                    <c:v>72%</c:v>
                  </c:pt>
                  <c:pt idx="12">
                    <c:v>84%</c:v>
                  </c:pt>
                  <c:pt idx="13">
                    <c:v>79%</c:v>
                  </c:pt>
                  <c:pt idx="14">
                    <c:v>83%</c:v>
                  </c:pt>
                  <c:pt idx="15">
                    <c:v>91%</c:v>
                  </c:pt>
                  <c:pt idx="16">
                    <c:v>82%</c:v>
                  </c:pt>
                  <c:pt idx="17">
                    <c:v>88%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E195415D-0B41-47CB-B003-FE6E80C9512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FF1395A9-E6BB-4E95-B62A-F2ACF277BA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6F91BF7A-4007-44FA-B162-5B96A9E3AFF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E645CBC6-E986-4281-97E3-1D25B094197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87CEF238-9D3E-4B29-A08A-B345914D3DB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2D6D51DC-A81E-4B74-AB51-C383EDE50C9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1660F85B-D513-47F7-B599-C2169499257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9A1FC1A9-2E2E-4E0C-A83C-2DBBD2BBA9F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7A71E16B-3649-4195-9E78-2AD0051A805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0.86</c:v>
                </c:pt>
                <c:pt idx="3">
                  <c:v>0</c:v>
                </c:pt>
                <c:pt idx="4" formatCode="0%">
                  <c:v>0.84</c:v>
                </c:pt>
                <c:pt idx="5" formatCode="0%">
                  <c:v>0.83</c:v>
                </c:pt>
                <c:pt idx="6" formatCode="0%">
                  <c:v>0.89</c:v>
                </c:pt>
                <c:pt idx="7" formatCode="0%">
                  <c:v>0.8</c:v>
                </c:pt>
                <c:pt idx="8" formatCode="0%">
                  <c:v>0</c:v>
                </c:pt>
                <c:pt idx="9" formatCode="0%">
                  <c:v>0.88</c:v>
                </c:pt>
                <c:pt idx="10" formatCode="0%">
                  <c:v>0.72</c:v>
                </c:pt>
                <c:pt idx="11" formatCode="0%">
                  <c:v>0.77</c:v>
                </c:pt>
                <c:pt idx="12"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15702F61-F135-4E2F-8288-8D852EEFAF7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518BE369-F5F9-4DAA-AD48-DBBAC6F4DF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A89C1A9F-1CDD-451F-85A3-97DB9FF5D6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1FCA6A08-FE9D-4AE5-9435-90E0C87607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9F820C25-B26B-42A4-9739-6721F5275D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C3C454EB-873F-4B68-95B8-87D58883D2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FD4859A0-A6ED-4F36-8E07-6B58A4E865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4A21F94D-2486-4058-8242-52B15770CE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FA638E75-3AD9-4E95-B83D-30D3E1C825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F718FD1F-DAB2-489C-9A3A-F092D90558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0.16000000000000003</c:v>
                </c:pt>
                <c:pt idx="5">
                  <c:v>0.17000000000000004</c:v>
                </c:pt>
                <c:pt idx="6">
                  <c:v>0.10999999999999999</c:v>
                </c:pt>
                <c:pt idx="7">
                  <c:v>0.19999999999999996</c:v>
                </c:pt>
                <c:pt idx="8">
                  <c:v>1</c:v>
                </c:pt>
                <c:pt idx="9">
                  <c:v>0.12</c:v>
                </c:pt>
                <c:pt idx="10">
                  <c:v>0.28000000000000003</c:v>
                </c:pt>
                <c:pt idx="11">
                  <c:v>0.22999999999999998</c:v>
                </c:pt>
                <c:pt idx="12">
                  <c:v>0.17000000000000004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84%</c:v>
                  </c:pt>
                  <c:pt idx="5">
                    <c:v>83%</c:v>
                  </c:pt>
                  <c:pt idx="6">
                    <c:v>89%</c:v>
                  </c:pt>
                  <c:pt idx="7">
                    <c:v>80%</c:v>
                  </c:pt>
                  <c:pt idx="9">
                    <c:v>88%</c:v>
                  </c:pt>
                  <c:pt idx="10">
                    <c:v>72%</c:v>
                  </c:pt>
                  <c:pt idx="11">
                    <c:v>77%</c:v>
                  </c:pt>
                  <c:pt idx="12">
                    <c:v>83%</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A7B95CAF-FC11-4279-8446-C27B567CBB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5E7111EC-198B-4A0E-B5CB-F1A08424A6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A0C31629-FAFA-485D-A541-E13714AC82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B861B149-F87A-45ED-BFCE-9C739CA47B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9A125A29-5EF5-4E7E-AA51-3A264F6A89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024B9FFC-1C9F-4337-9571-58DA836F98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7B3F1C76-6E6D-42FE-9F70-78842F5979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0.72</c:v>
                </c:pt>
                <c:pt idx="3">
                  <c:v>0.83</c:v>
                </c:pt>
                <c:pt idx="4">
                  <c:v>0.95</c:v>
                </c:pt>
                <c:pt idx="5">
                  <c:v>0.87</c:v>
                </c:pt>
                <c:pt idx="7" formatCode="0%;;">
                  <c:v>0</c:v>
                </c:pt>
                <c:pt idx="8" formatCode="0%;;">
                  <c:v>0.85</c:v>
                </c:pt>
                <c:pt idx="9"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815AA07F-679E-4197-83CD-59D623A78A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F59FDB3D-69C9-4508-94D5-31114E7078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ED62548C-CACC-4FAD-99F9-08C264800C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4126DB7E-C724-40E6-AD23-760946E483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21787EB9-C5D5-4CAD-AC5B-7B70A798FB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54095F02-BBE4-41D8-A077-6A4D93AC5F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635C31F9-8473-4EDF-918F-62DE9CBED0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0.28000000000000003</c:v>
                </c:pt>
                <c:pt idx="3">
                  <c:v>0.17000000000000004</c:v>
                </c:pt>
                <c:pt idx="4">
                  <c:v>5.0000000000000044E-2</c:v>
                </c:pt>
                <c:pt idx="5">
                  <c:v>0.13</c:v>
                </c:pt>
                <c:pt idx="6">
                  <c:v>1</c:v>
                </c:pt>
                <c:pt idx="7">
                  <c:v>1</c:v>
                </c:pt>
                <c:pt idx="8">
                  <c:v>0.15000000000000002</c:v>
                </c:pt>
                <c:pt idx="9">
                  <c:v>0.13</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72%</c:v>
                  </c:pt>
                  <c:pt idx="3">
                    <c:v>83%</c:v>
                  </c:pt>
                  <c:pt idx="4">
                    <c:v>95%</c:v>
                  </c:pt>
                  <c:pt idx="5">
                    <c:v>87%</c:v>
                  </c:pt>
                  <c:pt idx="8">
                    <c:v>85%</c:v>
                  </c:pt>
                  <c:pt idx="9">
                    <c:v>87%</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74</c:v>
                </c:pt>
                <c:pt idx="2">
                  <c:v>68</c:v>
                </c:pt>
                <c:pt idx="3">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7B33-4C3F-843E-47A46E4A58B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26</c:v>
                </c:pt>
                <c:pt idx="2">
                  <c:v>32</c:v>
                </c:pt>
                <c:pt idx="3">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30</c:v>
                </c:pt>
                <c:pt idx="1">
                  <c:v>38</c:v>
                </c:pt>
                <c:pt idx="2">
                  <c:v>32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c:v>
                </c:pt>
                <c:pt idx="1">
                  <c:v>0.61</c:v>
                </c:pt>
                <c:pt idx="2">
                  <c:v>0.63</c:v>
                </c:pt>
                <c:pt idx="3">
                  <c:v>0.63</c:v>
                </c:pt>
                <c:pt idx="4">
                  <c:v>0.67</c:v>
                </c:pt>
                <c:pt idx="5">
                  <c:v>0.67</c:v>
                </c:pt>
                <c:pt idx="6">
                  <c:v>0.68</c:v>
                </c:pt>
                <c:pt idx="7">
                  <c:v>0.68</c:v>
                </c:pt>
                <c:pt idx="8">
                  <c:v>0.7</c:v>
                </c:pt>
                <c:pt idx="9">
                  <c:v>0.73</c:v>
                </c:pt>
                <c:pt idx="10">
                  <c:v>0.73</c:v>
                </c:pt>
                <c:pt idx="11">
                  <c:v>0.73</c:v>
                </c:pt>
                <c:pt idx="12">
                  <c:v>0.75</c:v>
                </c:pt>
                <c:pt idx="13">
                  <c:v>0.75</c:v>
                </c:pt>
                <c:pt idx="14">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0.65</c:v>
                </c:pt>
                <c:pt idx="1">
                  <c:v>0.17</c:v>
                </c:pt>
                <c:pt idx="2">
                  <c:v>0.1</c:v>
                </c:pt>
                <c:pt idx="3">
                  <c:v>0.19</c:v>
                </c:pt>
                <c:pt idx="4">
                  <c:v>0.03</c:v>
                </c:pt>
                <c:pt idx="5">
                  <c:v>0.31</c:v>
                </c:pt>
                <c:pt idx="6">
                  <c:v>0.22</c:v>
                </c:pt>
                <c:pt idx="7">
                  <c:v>0.03</c:v>
                </c:pt>
                <c:pt idx="8">
                  <c:v>0.05</c:v>
                </c:pt>
                <c:pt idx="9">
                  <c:v>0.03</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73</c:v>
                </c:pt>
                <c:pt idx="2">
                  <c:v>55</c:v>
                </c:pt>
                <c:pt idx="3">
                  <c:v>46</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31</c:v>
                </c:pt>
                <c:pt idx="1">
                  <c:v>27</c:v>
                </c:pt>
                <c:pt idx="2">
                  <c:v>45</c:v>
                </c:pt>
                <c:pt idx="3">
                  <c:v>54</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46</c:v>
                </c:pt>
                <c:pt idx="1">
                  <c:v>54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68</c:v>
                </c:pt>
                <c:pt idx="2">
                  <c:v>53</c:v>
                </c:pt>
                <c:pt idx="3">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16</c:v>
                </c:pt>
                <c:pt idx="2">
                  <c:v>30</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15</c:v>
                </c:pt>
                <c:pt idx="1">
                  <c:v>29</c:v>
                </c:pt>
                <c:pt idx="2">
                  <c:v>21</c:v>
                </c:pt>
                <c:pt idx="3">
                  <c:v>17</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4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HEREFORDSHIRE AND WORCESTERSHIRE ICS</a:t>
            </a:r>
            <a:endParaRPr lang="en-GB" sz="3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HEREFORDSHIRE AND WORCESTERSHIRE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HEREFORDSHIRE AND WORCESTERSHIRE ICS, 24,064</a:t>
            </a:r>
            <a:r>
              <a:rPr lang="en-GB" sz="1600"/>
              <a:t> questionnaires were sent out, and </a:t>
            </a:r>
            <a:r>
              <a:rPr lang="en-GB" sz="1600" b="1">
                <a:solidFill>
                  <a:srgbClr val="005EB8"/>
                </a:solidFill>
              </a:rPr>
              <a:t>9,690</a:t>
            </a:r>
            <a:r>
              <a:rPr lang="en-GB" sz="1600"/>
              <a:t> were returned completed. This represents a response rate of </a:t>
            </a:r>
            <a:r>
              <a:rPr lang="en-GB" sz="1600" b="1">
                <a:solidFill>
                  <a:srgbClr val="005EB8"/>
                </a:solidFill>
              </a:rPr>
              <a:t>40%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4829786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4148431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7807569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063628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617061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559962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157579225"/>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(9,573); ICS 2022 (9,345); ICS 2021 (10,641); ICS 2020 (9,510); PCN bases range from 188 to 1,173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18137082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5765979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20419588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32350620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424288427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89417699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895110492"/>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950193599"/>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90414845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62039224"/>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7090848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WF NETWORK OF INDEPENDENT PRACTICES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560095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0560595"/>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(9,573); PCN bases range from 188 to 1,173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3275173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4156533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4926675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7312661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52076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7635283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805823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608798390"/>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(9,278); ICS 2022 (9,040); ICS 2021 (10,321); ICS 2020 (9,345); PCN bases range from 177 to 1,107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0995973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2004957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5709332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630589589"/>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273223894"/>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51543207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978404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87192322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626313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WF NETWORK OF INDEPENDENT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053692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563485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59654410"/>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(9,278); PCN bases range from 177 to 1,107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5778450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4047606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347605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464662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553449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668362035"/>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(9,307); ICS 2022 (9,036); ICS 2021 (10,387); ICS 2020 (9,509); PCN bases range from 174 to 1,115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0162799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8830333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5759369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56958279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38733611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029951301"/>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9394044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9861671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WF NETWORK OF INDEPENDENT PRACTICES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793464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948075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4556114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(9,307); PCN bases range from 174 to 1,115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68825650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25504506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06994252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(9,582); PCN bases range from 189 to 1,171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13828849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487146939"/>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3815758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956648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057468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482793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503386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131387293"/>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(4,805); ICS 2022 (4,558); ICS 2021 (4,889); ICS 2020 (3,585); PCN bases range from 117 to 711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070020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107137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449571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55354579"/>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136153000"/>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59244972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(46%)</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089048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5160458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WF NETWORK OF INDEPENDENT PRACTICES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6451668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963025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8673839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(4,805); PCN bases range from 117 to 711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00093431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49303336"/>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545342289"/>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4148955266"/>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771404770"/>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136752903"/>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(7,192); ICS 2022 (6,997); ICS 2021 (7,360); PCN bases range from 144 to 873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086437651"/>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9074930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9475744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606891359"/>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5830104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69131807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33327146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98361503"/>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9732490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WF NETWORK OF INDEPENDENT PRACTICES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1034075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113838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80067888"/>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(7,192); PCN bases range from 144 to 873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91738874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90551212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61264179"/>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766281468"/>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183375583"/>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(8,427); ICS 2022 (8,105); ICS 2021 (9,232); PCN bases range from 145 to 998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4241347850"/>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4131573763"/>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5458430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3279188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(9%)</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41677079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544202948"/>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HEREFORDSHIRE AND WORCESTERSHIRE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184284233"/>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4879556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5204582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0650963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WF NETWORK OF INDEPENDENT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821523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66711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53140403"/>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(8,427); PCN bases range from 145 to 998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36937573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273598172"/>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(863)</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5334246"/>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9236448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187152"/>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8953320"/>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03092992"/>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077459597"/>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(9,124); ICS 2022 (8,844); ICS 2021 (9,862); ICS 2020 (8,943); PCN bases range from 179 to 1,109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7759864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114806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4690276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23722642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78902405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4452102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630978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5323425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9199502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WF NETWORK OF INDEPENDENT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560657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45153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18963290"/>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(9,124); PCN bases range from 179 to 1,109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94814458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13082689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030407283"/>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599501821"/>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(9,000); PCN bases range from 177 to 1,097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08556678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11105826"/>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4741022"/>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75119915"/>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06869141"/>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86935365"/>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4215291930"/>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(8,799); ICS 2022 (8,562); ICS 2021 (9,637); PCN bases range from 169 to 1,066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102648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9660322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4396438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918522297"/>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29166541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42162470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4720985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9695326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WF NETWORK OF INDEPENDENT PRACTICES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2721704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178494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48765962"/>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(8,799); PCN bases range from 169 to 1,066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75039199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6983113"/>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69348256"/>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241493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852859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997516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004430020"/>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(8,227); ICS 2022 (7,999); ICS 2021 (9,426); ICS 2020 (8,849); PCN bases range from 138 to 990</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5680379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2149138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094636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970042987"/>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717885391"/>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419794855"/>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13548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77923106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1245600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WBC (HEREFORD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WF NETWORK OF INDEPENDENT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98045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952159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13579491"/>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(8,227); PCN bases range from 138 to 990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4112439518"/>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6846364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94421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244107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062443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574418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31338495"/>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(9,006); ICS 2022 (8,818); ICS 2021 (9,929); ICS 2020 (9,119); PCN bases range from 174 to 1,097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1335595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7207132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4580264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769620927"/>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248039547"/>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0821508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993465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7162457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720561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804518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414474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34342763"/>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(8,890); ICS 2022 (8,685); ICS 2021 (9,773); ICS 2020 (9,087); PCN bases range from 172 to 1,085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365752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4640977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4641586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168337699"/>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989409516"/>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00862678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059253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458530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460668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583574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843254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68753220"/>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(8,730); ICS 2022 (8,562); ICS 2021 (9,865); ICS 2020 (9,080); PCN bases range from 166 to 1,070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217026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5198768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5757777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294498270"/>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919904452"/>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56025263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7815577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8658219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337725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565393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872178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91091200"/>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(3,578); ICS 2022 (3,654); ICS 2021 (4,053); ICS 2020 (3,540); PCN bases range from 64 to 455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3675631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5796912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7596947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800325921"/>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462368476"/>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14209783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1741785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778609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247530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042920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955192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82017199"/>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(7,991); ICS 2022 (7,802); ICS 2021 (8,766); ICS 2020 (8,143); PCN bases range from 148 to 972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856594080"/>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2301653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0227141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174766156"/>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465832619"/>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165304341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7264915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036628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113687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862087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785675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35563633"/>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(8,921); ICS 2022 (8,704); ICS 2021 (9,860); ICS 2020 (9,006); PCN bases range from 171 to 1,084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6323906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2502994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9104809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115341065"/>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80205139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01071839"/>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20957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71377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69557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031288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389081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452564135"/>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46413198"/>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(8,936); ICS 2022 (8,741); ICS 2021 (9,841); ICS 2020 (8,967); PCN bases range from 168 to 1,092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203022839"/>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7494730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2564895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0273275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47339126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759537431"/>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 to 4,976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118227025"/>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 to 8,107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064388139"/>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 to 8,590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723775293"/>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239 to 2,186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03656516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98688026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125934744"/>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19978423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4977474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HEREFORDSHIRE AND WORCESTERSHIRE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356723947"/>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09629412"/>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(8,730).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97746455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54574760"/>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2,932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9728874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703859186"/>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940952944"/>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694 to 2,567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643727493"/>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61 to 2,641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9826423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HEREFORDSHIRE AND WORCESTERSHIRE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10697118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(8,730).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39896830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31068600"/>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41010810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68921807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09719933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416920332"/>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 to 5,505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618488887"/>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 to 8,340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910332479"/>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1,915 to 6,636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7859116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HEREFORDSHIRE AND WORCESTERSHIRE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193645768"/>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(8,730).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80189270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75425103"/>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7767245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538070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41928843"/>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6854054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321149060"/>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(3,680); ICS 2022 (3,416); ICS 2021 (3,901); ICS 2020 (3,766); PCN bases range from 68 to 436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960767456"/>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652714736"/>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036830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1488171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8567252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47311971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8243468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2810957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REDDITCH &amp; BROMSGROVE KINGFISHER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REDDITCH &amp; BROMSGROVE NIGHTINGALES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WORCS WORCESTER CITY 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WYRE FOREST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&amp; WEST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WORCS VALE OF EVESHAM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WORCESTERSHIRE MALVERN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HEREFORDSHIRE HEREFORD CITY HMG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HEREFORDSHIRE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WBC (HEREFORD CITY)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REDDITCH &amp; BROMSGROVE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WORCS DROITWITCH &amp; OMBERSLEY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WORCS PERSHORE &amp; UPTON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WF NETWORK OF INDEPENDENT PRACTICES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84378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9063094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(3,680); PCN bases range from 68 to 436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01492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41205389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2045196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(1,503)</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20%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47967815"/>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30973301"/>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182855231"/>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(1,420); ICS 2022 (1,267); ICS 2021 (1,407); ICS 2020 (1,519).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987906962"/>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2087693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638733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44189318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4111351289"/>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25441270"/>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09658498"/>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4065099539"/>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752170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7139554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604650881"/>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785367661"/>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HEREFORDSHIRE AND WORCESTERSHIRE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080690065"/>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(1,439); ICS 2022 (1,298); ICS 2021 (1,431); ICS 2020 (1,546).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19642</TotalTime>
  <Words>10575</Words>
  <Application>Microsoft Office PowerPoint</Application>
  <PresentationFormat>Widescreen</PresentationFormat>
  <Paragraphs>1727</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2023-07-11T20:59:14Z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