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229"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82</c:v>
                </c:pt>
                <c:pt idx="2">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4.6067047020066643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699214587076029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34</c:v>
                </c:pt>
                <c:pt idx="2">
                  <c:v>14</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0.47</c:v>
                </c:pt>
                <c:pt idx="1">
                  <c:v>0.6</c:v>
                </c:pt>
                <c:pt idx="2">
                  <c:v>0.64</c:v>
                </c:pt>
                <c:pt idx="3">
                  <c:v>0.66</c:v>
                </c:pt>
                <c:pt idx="4">
                  <c:v>0.68</c:v>
                </c:pt>
                <c:pt idx="5">
                  <c:v>0.72</c:v>
                </c:pt>
                <c:pt idx="6">
                  <c:v>0.73</c:v>
                </c:pt>
                <c:pt idx="7">
                  <c:v>0.73</c:v>
                </c:pt>
                <c:pt idx="8">
                  <c:v>0.73</c:v>
                </c:pt>
                <c:pt idx="9">
                  <c:v>0.75</c:v>
                </c:pt>
                <c:pt idx="10">
                  <c:v>0.76</c:v>
                </c:pt>
                <c:pt idx="11">
                  <c:v>0.78</c:v>
                </c:pt>
                <c:pt idx="12">
                  <c:v>0.79</c:v>
                </c:pt>
                <c:pt idx="13">
                  <c:v>0.82</c:v>
                </c:pt>
                <c:pt idx="14">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66</c:v>
                </c:pt>
                <c:pt idx="2">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36</c:v>
                </c:pt>
                <c:pt idx="1">
                  <c:v>34</c:v>
                </c:pt>
                <c:pt idx="2">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39</c:v>
                </c:pt>
                <c:pt idx="2">
                  <c:v>25</c:v>
                </c:pt>
                <c:pt idx="3">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0.28999999999999998</c:v>
                </c:pt>
                <c:pt idx="1">
                  <c:v>0.31</c:v>
                </c:pt>
                <c:pt idx="2">
                  <c:v>0.4</c:v>
                </c:pt>
                <c:pt idx="3">
                  <c:v>0.5</c:v>
                </c:pt>
                <c:pt idx="4">
                  <c:v>0.51</c:v>
                </c:pt>
                <c:pt idx="5">
                  <c:v>0.52</c:v>
                </c:pt>
                <c:pt idx="6">
                  <c:v>0.53</c:v>
                </c:pt>
                <c:pt idx="7">
                  <c:v>0.54</c:v>
                </c:pt>
                <c:pt idx="8">
                  <c:v>0.56000000000000005</c:v>
                </c:pt>
                <c:pt idx="9">
                  <c:v>0.56999999999999995</c:v>
                </c:pt>
                <c:pt idx="10">
                  <c:v>0.62</c:v>
                </c:pt>
                <c:pt idx="11">
                  <c:v>0.62</c:v>
                </c:pt>
                <c:pt idx="12">
                  <c:v>0.64</c:v>
                </c:pt>
                <c:pt idx="13">
                  <c:v>0.69</c:v>
                </c:pt>
                <c:pt idx="14">
                  <c:v>0.7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89</c:v>
                </c:pt>
                <c:pt idx="2">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11</c:v>
                </c:pt>
                <c:pt idx="2">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46</c:v>
                </c:pt>
                <c:pt idx="2">
                  <c:v>11</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0.76</c:v>
                </c:pt>
                <c:pt idx="1">
                  <c:v>0.77</c:v>
                </c:pt>
                <c:pt idx="2">
                  <c:v>0.81</c:v>
                </c:pt>
                <c:pt idx="3">
                  <c:v>0.83</c:v>
                </c:pt>
                <c:pt idx="4">
                  <c:v>0.84</c:v>
                </c:pt>
                <c:pt idx="5">
                  <c:v>0.84</c:v>
                </c:pt>
                <c:pt idx="6">
                  <c:v>0.84</c:v>
                </c:pt>
                <c:pt idx="7">
                  <c:v>0.85</c:v>
                </c:pt>
                <c:pt idx="8">
                  <c:v>0.86</c:v>
                </c:pt>
                <c:pt idx="9">
                  <c:v>0.86</c:v>
                </c:pt>
                <c:pt idx="10">
                  <c:v>0.86</c:v>
                </c:pt>
                <c:pt idx="11">
                  <c:v>0.86</c:v>
                </c:pt>
                <c:pt idx="12">
                  <c:v>0.88</c:v>
                </c:pt>
                <c:pt idx="13">
                  <c:v>0.88</c:v>
                </c:pt>
                <c:pt idx="14">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0.22</c:v>
                </c:pt>
                <c:pt idx="1">
                  <c:v>0.33</c:v>
                </c:pt>
                <c:pt idx="2">
                  <c:v>0.15</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42</c:v>
                </c:pt>
                <c:pt idx="1">
                  <c:v>43</c:v>
                </c:pt>
                <c:pt idx="2">
                  <c:v>21</c:v>
                </c:pt>
                <c:pt idx="3">
                  <c:v>38</c:v>
                </c:pt>
                <c:pt idx="4">
                  <c:v>61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25</c:v>
                </c:pt>
                <c:pt idx="2">
                  <c:v>10</c:v>
                </c:pt>
                <c:pt idx="3">
                  <c:v>11</c:v>
                </c:pt>
                <c:pt idx="4">
                  <c:v>27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78</c:v>
                </c:pt>
                <c:pt idx="2">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22</c:v>
                </c:pt>
                <c:pt idx="2">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50</c:v>
                </c:pt>
                <c:pt idx="2">
                  <c:v>20</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0.44</c:v>
                </c:pt>
                <c:pt idx="1">
                  <c:v>0.56999999999999995</c:v>
                </c:pt>
                <c:pt idx="2">
                  <c:v>0.59</c:v>
                </c:pt>
                <c:pt idx="3">
                  <c:v>0.69</c:v>
                </c:pt>
                <c:pt idx="4">
                  <c:v>0.7</c:v>
                </c:pt>
                <c:pt idx="5">
                  <c:v>0.71</c:v>
                </c:pt>
                <c:pt idx="6">
                  <c:v>0.73</c:v>
                </c:pt>
                <c:pt idx="7">
                  <c:v>0.74</c:v>
                </c:pt>
                <c:pt idx="8">
                  <c:v>0.74</c:v>
                </c:pt>
                <c:pt idx="9">
                  <c:v>0.75</c:v>
                </c:pt>
                <c:pt idx="10">
                  <c:v>0.75</c:v>
                </c:pt>
                <c:pt idx="11">
                  <c:v>0.75</c:v>
                </c:pt>
                <c:pt idx="12">
                  <c:v>0.77</c:v>
                </c:pt>
                <c:pt idx="13">
                  <c:v>0.77</c:v>
                </c:pt>
                <c:pt idx="14">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30</c:v>
                </c:pt>
                <c:pt idx="2">
                  <c:v>7</c:v>
                </c:pt>
                <c:pt idx="3">
                  <c:v>24</c:v>
                </c:pt>
                <c:pt idx="4">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0.47</c:v>
                </c:pt>
                <c:pt idx="1">
                  <c:v>0.54</c:v>
                </c:pt>
                <c:pt idx="2">
                  <c:v>0.54</c:v>
                </c:pt>
                <c:pt idx="3">
                  <c:v>0.55000000000000004</c:v>
                </c:pt>
                <c:pt idx="4">
                  <c:v>0.56000000000000005</c:v>
                </c:pt>
                <c:pt idx="5">
                  <c:v>0.57999999999999996</c:v>
                </c:pt>
                <c:pt idx="6">
                  <c:v>0.59</c:v>
                </c:pt>
                <c:pt idx="7">
                  <c:v>0.6</c:v>
                </c:pt>
                <c:pt idx="8">
                  <c:v>0.6</c:v>
                </c:pt>
                <c:pt idx="9">
                  <c:v>0.61</c:v>
                </c:pt>
                <c:pt idx="10">
                  <c:v>0.62</c:v>
                </c:pt>
                <c:pt idx="11">
                  <c:v>0.65</c:v>
                </c:pt>
                <c:pt idx="12">
                  <c:v>0.68</c:v>
                </c:pt>
                <c:pt idx="13">
                  <c:v>0.69</c:v>
                </c:pt>
                <c:pt idx="14">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76</c:v>
                </c:pt>
                <c:pt idx="1">
                  <c:v>20</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0.61</c:v>
                </c:pt>
                <c:pt idx="1">
                  <c:v>0.69</c:v>
                </c:pt>
                <c:pt idx="2">
                  <c:v>0.71</c:v>
                </c:pt>
                <c:pt idx="3">
                  <c:v>0.73</c:v>
                </c:pt>
                <c:pt idx="4">
                  <c:v>0.75</c:v>
                </c:pt>
                <c:pt idx="5">
                  <c:v>0.75</c:v>
                </c:pt>
                <c:pt idx="6">
                  <c:v>0.75</c:v>
                </c:pt>
                <c:pt idx="7">
                  <c:v>0.76</c:v>
                </c:pt>
                <c:pt idx="8">
                  <c:v>0.76</c:v>
                </c:pt>
                <c:pt idx="9">
                  <c:v>0.77</c:v>
                </c:pt>
                <c:pt idx="10">
                  <c:v>0.78</c:v>
                </c:pt>
                <c:pt idx="11">
                  <c:v>0.82</c:v>
                </c:pt>
                <c:pt idx="12">
                  <c:v>0.82</c:v>
                </c:pt>
                <c:pt idx="13">
                  <c:v>0.83</c:v>
                </c:pt>
                <c:pt idx="14">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0.03</c:v>
                </c:pt>
                <c:pt idx="1">
                  <c:v>0.08</c:v>
                </c:pt>
                <c:pt idx="2">
                  <c:v>0.03</c:v>
                </c:pt>
                <c:pt idx="3">
                  <c:v>0.03</c:v>
                </c:pt>
                <c:pt idx="4">
                  <c:v>0.13</c:v>
                </c:pt>
                <c:pt idx="5">
                  <c:v>0.1</c:v>
                </c:pt>
                <c:pt idx="6">
                  <c:v>0.06</c:v>
                </c:pt>
                <c:pt idx="7">
                  <c:v>0.02</c:v>
                </c:pt>
                <c:pt idx="8">
                  <c:v>0.11</c:v>
                </c:pt>
                <c:pt idx="9">
                  <c:v>0.08</c:v>
                </c:pt>
                <c:pt idx="10">
                  <c:v>0.2</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65</c:v>
                </c:pt>
                <c:pt idx="1">
                  <c:v>71</c:v>
                </c:pt>
                <c:pt idx="2">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17</c:v>
                </c:pt>
                <c:pt idx="1">
                  <c:v>13</c:v>
                </c:pt>
                <c:pt idx="2">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3.7192188092841181E-4"/>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32</c:v>
                </c:pt>
                <c:pt idx="2">
                  <c:v>17</c:v>
                </c:pt>
                <c:pt idx="3">
                  <c:v>12</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0.36</c:v>
                </c:pt>
                <c:pt idx="1">
                  <c:v>0.44</c:v>
                </c:pt>
                <c:pt idx="2">
                  <c:v>0.49</c:v>
                </c:pt>
                <c:pt idx="3">
                  <c:v>0.53</c:v>
                </c:pt>
                <c:pt idx="4">
                  <c:v>0.56000000000000005</c:v>
                </c:pt>
                <c:pt idx="5">
                  <c:v>0.57999999999999996</c:v>
                </c:pt>
                <c:pt idx="6">
                  <c:v>0.6</c:v>
                </c:pt>
                <c:pt idx="7">
                  <c:v>0.61</c:v>
                </c:pt>
                <c:pt idx="8">
                  <c:v>0.62</c:v>
                </c:pt>
                <c:pt idx="9">
                  <c:v>0.64</c:v>
                </c:pt>
                <c:pt idx="10">
                  <c:v>0.64</c:v>
                </c:pt>
                <c:pt idx="11">
                  <c:v>0.66</c:v>
                </c:pt>
                <c:pt idx="12">
                  <c:v>0.67</c:v>
                </c:pt>
                <c:pt idx="13">
                  <c:v>0.69</c:v>
                </c:pt>
                <c:pt idx="14">
                  <c:v>0.7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0.32</c:v>
                </c:pt>
                <c:pt idx="1">
                  <c:v>0.62</c:v>
                </c:pt>
                <c:pt idx="2">
                  <c:v>0.03</c:v>
                </c:pt>
                <c:pt idx="3">
                  <c:v>0.02</c:v>
                </c:pt>
                <c:pt idx="4">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50</c:v>
                </c:pt>
                <c:pt idx="1">
                  <c:v>72</c:v>
                </c:pt>
                <c:pt idx="2">
                  <c:v>6</c:v>
                </c:pt>
                <c:pt idx="3">
                  <c:v>5</c:v>
                </c:pt>
                <c:pt idx="4">
                  <c:v>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46</c:v>
                </c:pt>
                <c:pt idx="2">
                  <c:v>1</c:v>
                </c:pt>
                <c:pt idx="3">
                  <c:v>1</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71</c:v>
                </c:pt>
                <c:pt idx="1">
                  <c:v>16</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0.78</c:v>
                </c:pt>
                <c:pt idx="1">
                  <c:v>0.79</c:v>
                </c:pt>
                <c:pt idx="2">
                  <c:v>0.84</c:v>
                </c:pt>
                <c:pt idx="3">
                  <c:v>0.85</c:v>
                </c:pt>
                <c:pt idx="4">
                  <c:v>0.87</c:v>
                </c:pt>
                <c:pt idx="5">
                  <c:v>0.87</c:v>
                </c:pt>
                <c:pt idx="6">
                  <c:v>0.87</c:v>
                </c:pt>
                <c:pt idx="7">
                  <c:v>0.87</c:v>
                </c:pt>
                <c:pt idx="8">
                  <c:v>0.87</c:v>
                </c:pt>
                <c:pt idx="9">
                  <c:v>0.89</c:v>
                </c:pt>
                <c:pt idx="10">
                  <c:v>0.89</c:v>
                </c:pt>
                <c:pt idx="11">
                  <c:v>0.9</c:v>
                </c:pt>
                <c:pt idx="12">
                  <c:v>0.9</c:v>
                </c:pt>
                <c:pt idx="13">
                  <c:v>0.9</c:v>
                </c:pt>
                <c:pt idx="14">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62</c:v>
                </c:pt>
                <c:pt idx="1">
                  <c:v>67</c:v>
                </c:pt>
                <c:pt idx="2">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12</c:v>
                </c:pt>
                <c:pt idx="2">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22</c:v>
                </c:pt>
                <c:pt idx="1">
                  <c:v>34</c:v>
                </c:pt>
                <c:pt idx="2">
                  <c:v>23</c:v>
                </c:pt>
                <c:pt idx="3">
                  <c:v>10</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0.34</c:v>
                </c:pt>
                <c:pt idx="1">
                  <c:v>0.43</c:v>
                </c:pt>
                <c:pt idx="2">
                  <c:v>0.51</c:v>
                </c:pt>
                <c:pt idx="3">
                  <c:v>0.51</c:v>
                </c:pt>
                <c:pt idx="4">
                  <c:v>0.51</c:v>
                </c:pt>
                <c:pt idx="5">
                  <c:v>0.53</c:v>
                </c:pt>
                <c:pt idx="6">
                  <c:v>0.54</c:v>
                </c:pt>
                <c:pt idx="7">
                  <c:v>0.57999999999999996</c:v>
                </c:pt>
                <c:pt idx="8">
                  <c:v>0.57999999999999996</c:v>
                </c:pt>
                <c:pt idx="9">
                  <c:v>0.6</c:v>
                </c:pt>
                <c:pt idx="10">
                  <c:v>0.61</c:v>
                </c:pt>
                <c:pt idx="11">
                  <c:v>0.64</c:v>
                </c:pt>
                <c:pt idx="12">
                  <c:v>0.66</c:v>
                </c:pt>
                <c:pt idx="13">
                  <c:v>0.66</c:v>
                </c:pt>
                <c:pt idx="14">
                  <c:v>0.66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49</c:v>
                </c:pt>
                <c:pt idx="1">
                  <c:v>35</c:v>
                </c:pt>
                <c:pt idx="2">
                  <c:v>12</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89</c:v>
                </c:pt>
                <c:pt idx="2">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35</c:v>
                </c:pt>
                <c:pt idx="2">
                  <c:v>11</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49</c:v>
                </c:pt>
                <c:pt idx="1">
                  <c:v>34</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86</c:v>
                </c:pt>
                <c:pt idx="2">
                  <c:v>80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14</c:v>
                </c:pt>
                <c:pt idx="1">
                  <c:v>14</c:v>
                </c:pt>
                <c:pt idx="2">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32</c:v>
                </c:pt>
                <c:pt idx="2">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34</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96</c:v>
                </c:pt>
                <c:pt idx="2">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29</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319678C8-901D-4D30-9E00-1B6BA5642B3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4C565FB-9188-46AD-9CEC-8A2B96AACD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DE29CF7B-A5A9-4C4C-BD6C-D4BCA6C224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chemeClr val="tx1"/>
                        </a:solidFill>
                      </a:defRPr>
                    </a:pPr>
                    <a:fld id="{B4D95548-520D-4517-ADAF-E43E832393CD}" type="CELLRANGE">
                      <a:rPr lang="en-US" dirty="0">
                        <a:solidFill>
                          <a:schemeClr val="tx1"/>
                        </a:solidFill>
                      </a:rPr>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chemeClr val="tx1"/>
                        </a:solidFill>
                      </a:defRPr>
                    </a:pPr>
                    <a:fld id="{40212D73-29F0-4472-B34B-B083034EC199}"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AD85DB4-E5C7-4F94-9B22-4BE7E5536AC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AB0E944-0607-4339-B69D-6DBAF42320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8037C21-DF11-4E1C-B043-F8D973FD811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 ~</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0.83</c:v>
                </c:pt>
                <c:pt idx="3">
                  <c:v>0</c:v>
                </c:pt>
                <c:pt idx="4">
                  <c:v>0.84</c:v>
                </c:pt>
                <c:pt idx="5">
                  <c:v>0.82</c:v>
                </c:pt>
                <c:pt idx="8">
                  <c:v>0.66</c:v>
                </c:pt>
                <c:pt idx="9">
                  <c:v>0</c:v>
                </c:pt>
                <c:pt idx="11">
                  <c:v>0.83</c:v>
                </c:pt>
                <c:pt idx="12">
                  <c:v>0.91</c:v>
                </c:pt>
                <c:pt idx="13">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539EE3D-E1EC-4A39-AF6A-35E2E08C0E2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65A6BA5E-7130-4FC7-B24F-301C4D2769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D8828C67-8140-4157-ABEA-39996FCAF0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7891558B-5198-458E-BC06-B3482C8154F9}"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D49D724B-4664-4AED-8812-32B3D36BE7CA}"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358B6500-0B4B-4979-85A4-4CF87B156B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F19A7281-DA38-48C3-8AD9-A6D0939ADF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C3EBD1ED-FEA4-41B3-9BA2-D7942DCEF1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0.16000000000000003</c:v>
                </c:pt>
                <c:pt idx="5">
                  <c:v>0.18000000000000005</c:v>
                </c:pt>
                <c:pt idx="6">
                  <c:v>1</c:v>
                </c:pt>
                <c:pt idx="7">
                  <c:v>1</c:v>
                </c:pt>
                <c:pt idx="8">
                  <c:v>0.33999999999999997</c:v>
                </c:pt>
                <c:pt idx="9">
                  <c:v>1</c:v>
                </c:pt>
                <c:pt idx="10">
                  <c:v>1</c:v>
                </c:pt>
                <c:pt idx="11">
                  <c:v>0.17000000000000004</c:v>
                </c:pt>
                <c:pt idx="12">
                  <c:v>8.9999999999999969E-2</c:v>
                </c:pt>
                <c:pt idx="13">
                  <c:v>0.29000000000000004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83%</c:v>
                  </c:pt>
                  <c:pt idx="4">
                    <c:v>84%</c:v>
                  </c:pt>
                  <c:pt idx="5">
                    <c:v>82%</c:v>
                  </c:pt>
                  <c:pt idx="8">
                    <c:v>66%</c:v>
                  </c:pt>
                  <c:pt idx="11">
                    <c:v>83%</c:v>
                  </c:pt>
                  <c:pt idx="12">
                    <c:v>91%</c:v>
                  </c:pt>
                  <c:pt idx="13">
                    <c:v>71%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9D28776-0471-46D0-A531-45DE0FE8B1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486477D-C83E-4160-A3EA-C55E262EC1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1E257716-84C5-400C-B867-176D8C3B63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2D19314-5866-455C-96EA-8B7F1D1E82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A24C361F-36B3-4856-9CCF-FDD50531A6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545C16E-5F17-463F-ACD9-98EE1EC8F908}"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8FBC3655-AB52-4D1F-8250-DB9735799C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D704B60-821B-4DAD-925C-76F0544C84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D81D667-9BE4-466D-BCA3-21CCAFC70E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0E4307F-B9E2-40CB-BD50-23484DFEE4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2641D4B-0BC7-4A90-862F-5331F86FA1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F91E40C-F747-4FE4-B79F-16F480036A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9701FD9-84DE-4067-A7CF-FA989D6D3F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15A90935-616A-4EAE-9A05-287FA76082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0.84</c:v>
                </c:pt>
                <c:pt idx="2">
                  <c:v>0.78</c:v>
                </c:pt>
                <c:pt idx="3">
                  <c:v>0.72</c:v>
                </c:pt>
                <c:pt idx="4">
                  <c:v>0.68</c:v>
                </c:pt>
                <c:pt idx="5">
                  <c:v>0.73</c:v>
                </c:pt>
                <c:pt idx="7">
                  <c:v>0</c:v>
                </c:pt>
                <c:pt idx="8">
                  <c:v>0.74</c:v>
                </c:pt>
                <c:pt idx="9">
                  <c:v>0.79</c:v>
                </c:pt>
                <c:pt idx="10">
                  <c:v>0.81</c:v>
                </c:pt>
                <c:pt idx="11">
                  <c:v>0.84</c:v>
                </c:pt>
                <c:pt idx="12">
                  <c:v>0.84</c:v>
                </c:pt>
                <c:pt idx="13">
                  <c:v>0.86</c:v>
                </c:pt>
                <c:pt idx="14">
                  <c:v>0.89</c:v>
                </c:pt>
                <c:pt idx="15">
                  <c:v>0.91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70EC3C02-9AEC-4B62-8971-B91422AF2D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8900352-7B6B-46A7-B0AE-EDC9DC4556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DB81E6FE-7ED8-49CC-926F-9517963D22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90676BF-397A-41E1-864A-638F9485FB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B6F41F9-D9FF-48B5-8E8C-19359063BC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1C07FD0-5366-45C8-B45D-31DAFA5D75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10101321-19A1-4D09-813D-55A59FA124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4E98D0C-834E-4E26-965C-C027CD8EC3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B77CAA1-BBCB-46DD-98A9-20C86CE5B4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F8CDAE9B-0111-43A4-B644-A42BA5DA39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C8D57192-30DE-4BF4-9BBE-55A4462564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0ED00B19-F6D9-4E9B-9E92-06F446D4F3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73DBC38D-4C7B-41DB-9D57-DBDC9569D5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0.16000000000000003</c:v>
                </c:pt>
                <c:pt idx="2">
                  <c:v>0.21999999999999997</c:v>
                </c:pt>
                <c:pt idx="3">
                  <c:v>0.28000000000000003</c:v>
                </c:pt>
                <c:pt idx="4">
                  <c:v>0.31999999999999995</c:v>
                </c:pt>
                <c:pt idx="5">
                  <c:v>0.27</c:v>
                </c:pt>
                <c:pt idx="6" formatCode="0%;;">
                  <c:v>1</c:v>
                </c:pt>
                <c:pt idx="7" formatCode="0%;;">
                  <c:v>1</c:v>
                </c:pt>
                <c:pt idx="8">
                  <c:v>0.26</c:v>
                </c:pt>
                <c:pt idx="9">
                  <c:v>0.20999999999999996</c:v>
                </c:pt>
                <c:pt idx="10">
                  <c:v>0.18999999999999995</c:v>
                </c:pt>
                <c:pt idx="11">
                  <c:v>0.16000000000000003</c:v>
                </c:pt>
                <c:pt idx="12">
                  <c:v>0.16000000000000003</c:v>
                </c:pt>
                <c:pt idx="13">
                  <c:v>0.14000000000000001</c:v>
                </c:pt>
                <c:pt idx="14">
                  <c:v>0.10999999999999999</c:v>
                </c:pt>
                <c:pt idx="15">
                  <c:v>8.9999999999999969E-2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78%</c:v>
                  </c:pt>
                  <c:pt idx="3">
                    <c:v>72%</c:v>
                  </c:pt>
                  <c:pt idx="4">
                    <c:v>68%</c:v>
                  </c:pt>
                  <c:pt idx="5">
                    <c:v>73%</c:v>
                  </c:pt>
                  <c:pt idx="8">
                    <c:v>74%</c:v>
                  </c:pt>
                  <c:pt idx="9">
                    <c:v>79%</c:v>
                  </c:pt>
                  <c:pt idx="10">
                    <c:v>81%</c:v>
                  </c:pt>
                  <c:pt idx="11">
                    <c:v>84%</c:v>
                  </c:pt>
                  <c:pt idx="12">
                    <c:v>84%</c:v>
                  </c:pt>
                  <c:pt idx="13">
                    <c:v>86%</c:v>
                  </c:pt>
                  <c:pt idx="14">
                    <c:v>89%</c:v>
                  </c:pt>
                  <c:pt idx="15">
                    <c:v>91%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194C3CB-6C20-4F7B-A4EE-8AC9D05D7C82}"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0D567C20-89EA-4E33-AE83-82C8013BF0F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02378B18-8D6E-4BA2-B658-7F08462A0CA3}"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1EFC2A47-036A-493F-BDA9-888344BD1B8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8BF5226B-6D04-4BF0-AA73-5980D9C0353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A06C129-E1AD-48FC-AECC-ACD056B618C1}"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202B979-66F1-41DA-8CD4-3D7CA39168B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584715D-337A-482F-BDF9-7910793BE3A8}"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47CE7EDA-F245-41C4-812C-822067FF8BD5}"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A41DF6D-EB08-4D8F-AA26-8C01FBDBB92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0.81</c:v>
                </c:pt>
                <c:pt idx="6">
                  <c:v>0.81</c:v>
                </c:pt>
                <c:pt idx="7">
                  <c:v>0.86</c:v>
                </c:pt>
                <c:pt idx="8">
                  <c:v>0.83</c:v>
                </c:pt>
                <c:pt idx="9">
                  <c:v>0.85</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CDED98A2-B678-4155-9A4A-4745599C8A1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FBA93CC3-229C-4BF0-8AFF-E3FDAF06A76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1E00832C-6038-491A-8C20-95F368BD23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13D6E03-1F8B-4C85-9F00-5C377B082A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A2FC1826-DBC6-43CB-BDE7-5C913B85D2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C432F8F-E7E0-494F-9A17-3D768ED62D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83D3CFF-FDDB-4FF9-8A2E-AA5B020E67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77C30FC5-695C-47B9-99AC-0A4EFBCC1F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0.18999999999999995</c:v>
                </c:pt>
                <c:pt idx="6">
                  <c:v>0.18999999999999995</c:v>
                </c:pt>
                <c:pt idx="7">
                  <c:v>0.14000000000000001</c:v>
                </c:pt>
                <c:pt idx="8">
                  <c:v>0.17000000000000004</c:v>
                </c:pt>
                <c:pt idx="9">
                  <c:v>0.15000000000000002</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83%</c:v>
                  </c:pt>
                  <c:pt idx="5">
                    <c:v>81%</c:v>
                  </c:pt>
                  <c:pt idx="6">
                    <c:v>81%</c:v>
                  </c:pt>
                  <c:pt idx="7">
                    <c:v>86%</c:v>
                  </c:pt>
                  <c:pt idx="8">
                    <c:v>83%</c:v>
                  </c:pt>
                  <c:pt idx="9">
                    <c:v>85%</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36DEA9EB-8AC8-4996-9057-F794258702DC}"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519B3520-7F1F-42DE-8DF1-C2609DE44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D8DFB0DD-3C3D-4DB9-BBC6-C5ED9CFCC4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8536F283-EB82-46CC-8AA5-94CCD85745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DD45425-DC82-4854-ADF5-4981B6602A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0400BD6D-B0EF-4C97-B8B7-F34C97B099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11422FB-17AB-41B0-9D20-9C6C5AC42C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B200E2A3-7F84-400D-9278-33DC78FCDA1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68F3BEB4-9F5E-4D96-886C-B5ACA16E55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2304BA7-F3F7-4EA5-8071-B8F1FF88DE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1634ACC-FBDD-423D-A340-61BDA6855F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BB8AF00-64A8-45A3-A1A3-83F5D65367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92CD4F8-4E7D-44B9-89DD-3929C08822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019F39F-8651-429C-A5F1-FA1E8FEBBE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DD103BD3-2A80-4140-B888-FA6F47C5CB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5C6D99C7-BCB5-4A71-ABD9-820B082A75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79D80EC3-8CCF-4DED-B55A-D6EB28D0D6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4961CD5A-B0E3-4316-B4B6-DBF0A47BC8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c:v>
                </c:pt>
                <c:pt idx="2">
                  <c:v>0.85</c:v>
                </c:pt>
                <c:pt idx="3">
                  <c:v>0.86</c:v>
                </c:pt>
                <c:pt idx="4">
                  <c:v>0.81</c:v>
                </c:pt>
                <c:pt idx="5">
                  <c:v>0.83</c:v>
                </c:pt>
                <c:pt idx="6">
                  <c:v>0.86</c:v>
                </c:pt>
                <c:pt idx="7">
                  <c:v>0.86</c:v>
                </c:pt>
                <c:pt idx="8">
                  <c:v>0.84</c:v>
                </c:pt>
                <c:pt idx="9">
                  <c:v>0.83</c:v>
                </c:pt>
                <c:pt idx="10">
                  <c:v>0.85</c:v>
                </c:pt>
                <c:pt idx="11">
                  <c:v>0.81</c:v>
                </c:pt>
                <c:pt idx="12">
                  <c:v>0.79</c:v>
                </c:pt>
                <c:pt idx="13">
                  <c:v>0.77</c:v>
                </c:pt>
                <c:pt idx="14">
                  <c:v>0.78</c:v>
                </c:pt>
                <c:pt idx="15">
                  <c:v>0.91</c:v>
                </c:pt>
                <c:pt idx="16">
                  <c:v>0.79</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86B91468-154B-4793-ADE5-EB28D6D7AB7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418BB71F-AD92-4A57-8E5B-EA70F676F5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455B0860-4077-4084-85B7-C6A91B9A65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B4CB2FD-0089-42C9-992B-0AA2FA86F7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32823137-C320-41F3-83CA-BB5CEEE76B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C5EDFF0D-0E69-4714-8A67-E23302CA23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F24F3BC-F383-4E8F-B06D-71204CFFEC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51CE868-EF5D-4038-BB61-F06F85B472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ED9929CE-F3AA-4153-9834-7ACD86FD59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946EFDC2-E15F-4BAF-9A69-25E60C4B3D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C50CE904-29EE-4CBC-9030-825A3FDAF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721CBBC-767E-4F0F-8249-14DBD55E85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26818D89-163D-47CF-B17B-CA92D34D9D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D516C337-5246-48F9-8D95-C13EBECCBA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11A73B63-D930-4F4E-B853-A6C8861ED5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8E4B9238-6829-452C-A21E-161C368EB8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3F22C81-EF39-451C-88C4-AD2530B9C9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4DF54117-CE5C-4B25-822A-9DE4931B32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9.9999999999999978E-2</c:v>
                </c:pt>
                <c:pt idx="2">
                  <c:v>0.15000000000000002</c:v>
                </c:pt>
                <c:pt idx="3">
                  <c:v>0.14000000000000001</c:v>
                </c:pt>
                <c:pt idx="4">
                  <c:v>0.18999999999999995</c:v>
                </c:pt>
                <c:pt idx="5">
                  <c:v>0.17000000000000004</c:v>
                </c:pt>
                <c:pt idx="6">
                  <c:v>0.14000000000000001</c:v>
                </c:pt>
                <c:pt idx="7">
                  <c:v>0.14000000000000001</c:v>
                </c:pt>
                <c:pt idx="8">
                  <c:v>0.16000000000000003</c:v>
                </c:pt>
                <c:pt idx="9">
                  <c:v>0.17000000000000004</c:v>
                </c:pt>
                <c:pt idx="10">
                  <c:v>0.15000000000000002</c:v>
                </c:pt>
                <c:pt idx="11">
                  <c:v>0.18999999999999995</c:v>
                </c:pt>
                <c:pt idx="12">
                  <c:v>0.20999999999999996</c:v>
                </c:pt>
                <c:pt idx="13">
                  <c:v>0.22999999999999998</c:v>
                </c:pt>
                <c:pt idx="14">
                  <c:v>0.21999999999999997</c:v>
                </c:pt>
                <c:pt idx="15">
                  <c:v>8.9999999999999969E-2</c:v>
                </c:pt>
                <c:pt idx="16">
                  <c:v>0.20999999999999996</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90%</c:v>
                  </c:pt>
                  <c:pt idx="2">
                    <c:v>85%</c:v>
                  </c:pt>
                  <c:pt idx="3">
                    <c:v>86%</c:v>
                  </c:pt>
                  <c:pt idx="4">
                    <c:v>81%</c:v>
                  </c:pt>
                  <c:pt idx="5">
                    <c:v>83%</c:v>
                  </c:pt>
                  <c:pt idx="6">
                    <c:v>86%</c:v>
                  </c:pt>
                  <c:pt idx="7">
                    <c:v>86%</c:v>
                  </c:pt>
                  <c:pt idx="8">
                    <c:v>84%</c:v>
                  </c:pt>
                  <c:pt idx="9">
                    <c:v>83%</c:v>
                  </c:pt>
                  <c:pt idx="10">
                    <c:v>85%</c:v>
                  </c:pt>
                  <c:pt idx="11">
                    <c:v>81%</c:v>
                  </c:pt>
                  <c:pt idx="12">
                    <c:v>79%</c:v>
                  </c:pt>
                  <c:pt idx="13">
                    <c:v>77%</c:v>
                  </c:pt>
                  <c:pt idx="14">
                    <c:v>78%</c:v>
                  </c:pt>
                  <c:pt idx="15">
                    <c:v>91%</c:v>
                  </c:pt>
                  <c:pt idx="16">
                    <c:v>79%</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B786A14-1E56-44D8-858C-C97C82045D8E}"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0D699559-1B73-4944-B199-F92B10B61EE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A28C350B-A412-421D-8272-60C28517926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D953BD00-BDEF-4617-9246-7BC364F365C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68F04E90-C75B-45C1-BE0F-0ED591809DC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653A02C4-DFAE-4F22-B40D-817E913736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19BF57CC-B1A9-4639-A76D-28F5316D9E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355E275F-3D4B-453C-8176-136FDDBFA6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chemeClr val="tx1"/>
                        </a:solidFill>
                      </a:defRPr>
                    </a:pPr>
                    <a:fld id="{B8590D8C-8046-4B7F-8200-2D6CC4E18D54}"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3F3ECBE-0FF0-40DC-A4FE-87FE516DEDB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chemeClr val="tx1"/>
                        </a:solidFill>
                      </a:defRPr>
                    </a:pPr>
                    <a:fld id="{4CBBB8C7-D540-46E9-AACD-F4D246F7CAE3}"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A0AE8251-8674-4DBF-8CC7-66AE725623A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F719A257-4D30-4A0A-B9E5-8D3A98B8594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BBAC5B57-15AF-4654-B7DB-03A0DFCDFD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2EAB69F5-8A73-4721-9730-62AB3299D7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E66CD1D1-8A5C-4932-8342-468EA8F7A19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0.83</c:v>
                </c:pt>
                <c:pt idx="3">
                  <c:v>0</c:v>
                </c:pt>
                <c:pt idx="4" formatCode="0%">
                  <c:v>0.79</c:v>
                </c:pt>
                <c:pt idx="5" formatCode="0%">
                  <c:v>0.94</c:v>
                </c:pt>
                <c:pt idx="6" formatCode="0%">
                  <c:v>0.86</c:v>
                </c:pt>
                <c:pt idx="7" formatCode="0%">
                  <c:v>0.76</c:v>
                </c:pt>
                <c:pt idx="9" formatCode="0%">
                  <c:v>0.78</c:v>
                </c:pt>
                <c:pt idx="11" formatCode="0%">
                  <c:v>0.8</c:v>
                </c:pt>
                <c:pt idx="12" formatCode="0%">
                  <c:v>0.75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1FAF6ECD-C240-469F-8DB8-063B87E97DE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015CE3B4-424A-4D96-A00C-2A0090A9FBF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1B05D6BF-27D8-493A-AEC3-9BC54EB6B6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03370327-0EE2-4DCF-93C9-E4DECA492A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B4C591F7-D950-48E5-B625-FA798978A0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5D677CBF-7051-473B-A665-875A48D0E0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6A97ECDB-BCDC-416E-AC96-0502CCB2E4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F0C6654D-A079-41E4-BA4D-F70ED9ABC7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3EC40809-7BC3-4A6D-BAEA-2AB3BCB8CF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A5849095-7B45-4421-BABE-1699AD49CA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6CF42ABD-9D74-4150-AE61-A9D1DC62FC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FB7A053E-C76C-4788-8D5A-5BE094738B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E1035B8C-C095-4718-89D2-CFB11104A2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905ED837-10F5-4B53-9AFB-C2AA0717DB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FC69EB49-4EB0-49F1-844C-49EA8C6748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D3CCF12E-763E-4C2E-8DBC-DFF617E077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0.20999999999999996</c:v>
                </c:pt>
                <c:pt idx="5">
                  <c:v>6.0000000000000053E-2</c:v>
                </c:pt>
                <c:pt idx="6">
                  <c:v>0.14000000000000001</c:v>
                </c:pt>
                <c:pt idx="7">
                  <c:v>0.24</c:v>
                </c:pt>
                <c:pt idx="8">
                  <c:v>1</c:v>
                </c:pt>
                <c:pt idx="9">
                  <c:v>0.21999999999999997</c:v>
                </c:pt>
                <c:pt idx="10">
                  <c:v>1</c:v>
                </c:pt>
                <c:pt idx="11">
                  <c:v>0.19999999999999996</c:v>
                </c:pt>
                <c:pt idx="12">
                  <c:v>0.25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83%</c:v>
                  </c:pt>
                  <c:pt idx="4">
                    <c:v>79%</c:v>
                  </c:pt>
                  <c:pt idx="5">
                    <c:v>94%</c:v>
                  </c:pt>
                  <c:pt idx="6">
                    <c:v>86%</c:v>
                  </c:pt>
                  <c:pt idx="7">
                    <c:v>76%</c:v>
                  </c:pt>
                  <c:pt idx="9">
                    <c:v>78%</c:v>
                  </c:pt>
                  <c:pt idx="11">
                    <c:v>80%</c:v>
                  </c:pt>
                  <c:pt idx="12">
                    <c:v>75%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815C8EBB-C463-4B1D-836C-7FEF47D048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411716F9-DCDA-4360-922D-412B86B7A4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9AFBA738-E8B2-44D6-BF20-D4ED822D15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ACE15201-304C-4A2F-A9F8-DE2DCA3E01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591BB1E5-8245-47E4-8C43-F8CD0AD39E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953E5EC5-D724-4218-9195-F23DE96C98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0F80EACD-ED57-40CC-AE12-27778060E0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3AE0DA90-0F47-4E2B-B9AE-C7DED688D7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FAE91BD8-606A-4CC1-B52D-7656C6DFFD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F3643DF2-125A-4611-8CCC-9FB618EC8C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F6592706-DFCF-4F00-BB29-A96E01E949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EB9C3AFB-1120-4314-B968-EFA783AA03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3381F341-E82D-4F48-A496-8FE0738049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9316129C-54A8-4E44-B6E9-F878565B22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0.89</c:v>
                </c:pt>
                <c:pt idx="3">
                  <c:v>0.81</c:v>
                </c:pt>
                <c:pt idx="4">
                  <c:v>0.88</c:v>
                </c:pt>
                <c:pt idx="5">
                  <c:v>0.91</c:v>
                </c:pt>
                <c:pt idx="7" formatCode="0%;;">
                  <c:v>0</c:v>
                </c:pt>
                <c:pt idx="8" formatCode="0%;;">
                  <c:v>0.82</c:v>
                </c:pt>
                <c:pt idx="9"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4663F051-3D8B-43FF-8C06-21333A08551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FEC17C5E-3ADD-49C8-AB34-E1F4A45C81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D39D90E4-0E24-428E-B500-A189097A2A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16A0A175-A8E5-4BDC-A0EC-CA17133CBE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7D7956FF-5458-4BA3-A899-D76C459EAF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9AF87C64-0FE4-4C7B-AB1C-3189DDEDDF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B491570E-9D7B-48C9-8D4B-4345F32E2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D8ED8B77-C604-4F47-9C68-C97CA39AE5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BC6C4DF-D9C1-4226-83AD-4AAC163E7B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9DDE3C6-EE30-4A5F-9A5D-53E1C840F4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FAE9A1AC-A8D0-4562-A4F6-4587A3AD32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0B2BE74-58A8-4115-AAF5-4CD6E27397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43CF7FFD-D25C-42E5-9EC4-24B1D633D9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1A0D7A48-F0D9-49CB-99B3-D0F74E4A56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AE381DF5-0F0F-4E07-BE23-2FABEEB46A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30842840-3718-43CF-8A66-FD62B5E131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0.10999999999999999</c:v>
                </c:pt>
                <c:pt idx="3">
                  <c:v>0.18999999999999995</c:v>
                </c:pt>
                <c:pt idx="4">
                  <c:v>0.12</c:v>
                </c:pt>
                <c:pt idx="5">
                  <c:v>8.9999999999999969E-2</c:v>
                </c:pt>
                <c:pt idx="6">
                  <c:v>1</c:v>
                </c:pt>
                <c:pt idx="7">
                  <c:v>1</c:v>
                </c:pt>
                <c:pt idx="8">
                  <c:v>0.18000000000000005</c:v>
                </c:pt>
                <c:pt idx="9">
                  <c:v>0.17000000000000004</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89%</c:v>
                  </c:pt>
                  <c:pt idx="3">
                    <c:v>81%</c:v>
                  </c:pt>
                  <c:pt idx="4">
                    <c:v>88%</c:v>
                  </c:pt>
                  <c:pt idx="5">
                    <c:v>91%</c:v>
                  </c:pt>
                  <c:pt idx="8">
                    <c:v>82%</c:v>
                  </c:pt>
                  <c:pt idx="9">
                    <c:v>83%</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76</c:v>
                </c:pt>
                <c:pt idx="1">
                  <c:v>72</c:v>
                </c:pt>
                <c:pt idx="2">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24</c:v>
                </c:pt>
                <c:pt idx="1">
                  <c:v>28</c:v>
                </c:pt>
                <c:pt idx="2">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37</c:v>
                </c:pt>
                <c:pt idx="2">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0.53</c:v>
                </c:pt>
                <c:pt idx="1">
                  <c:v>0.54</c:v>
                </c:pt>
                <c:pt idx="2">
                  <c:v>0.55000000000000004</c:v>
                </c:pt>
                <c:pt idx="3">
                  <c:v>0.59</c:v>
                </c:pt>
                <c:pt idx="4">
                  <c:v>0.62</c:v>
                </c:pt>
                <c:pt idx="5">
                  <c:v>0.64</c:v>
                </c:pt>
                <c:pt idx="6">
                  <c:v>0.65</c:v>
                </c:pt>
                <c:pt idx="7">
                  <c:v>0.66</c:v>
                </c:pt>
                <c:pt idx="8">
                  <c:v>0.67</c:v>
                </c:pt>
                <c:pt idx="9">
                  <c:v>0.69</c:v>
                </c:pt>
                <c:pt idx="10">
                  <c:v>0.69</c:v>
                </c:pt>
                <c:pt idx="11">
                  <c:v>0.7</c:v>
                </c:pt>
                <c:pt idx="12">
                  <c:v>0.7</c:v>
                </c:pt>
                <c:pt idx="13">
                  <c:v>0.7</c:v>
                </c:pt>
                <c:pt idx="14">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0.59</c:v>
                </c:pt>
                <c:pt idx="1">
                  <c:v>0.18</c:v>
                </c:pt>
                <c:pt idx="2">
                  <c:v>0.09</c:v>
                </c:pt>
                <c:pt idx="3">
                  <c:v>0.22</c:v>
                </c:pt>
                <c:pt idx="4">
                  <c:v>0.03</c:v>
                </c:pt>
                <c:pt idx="5">
                  <c:v>0.36</c:v>
                </c:pt>
                <c:pt idx="6">
                  <c:v>0.16</c:v>
                </c:pt>
                <c:pt idx="7">
                  <c:v>0.03</c:v>
                </c:pt>
                <c:pt idx="8">
                  <c:v>0.05</c:v>
                </c:pt>
                <c:pt idx="9">
                  <c:v>0.04</c:v>
                </c:pt>
                <c:pt idx="10">
                  <c:v>7.0000000000000007E-2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67</c:v>
                </c:pt>
                <c:pt idx="1">
                  <c:v>72</c:v>
                </c:pt>
                <c:pt idx="2">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33</c:v>
                </c:pt>
                <c:pt idx="1">
                  <c:v>28</c:v>
                </c:pt>
                <c:pt idx="2">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59</c:v>
                </c:pt>
                <c:pt idx="1">
                  <c:v>41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68</c:v>
                </c:pt>
                <c:pt idx="1">
                  <c:v>68</c:v>
                </c:pt>
                <c:pt idx="2">
                  <c:v>55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15</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63897617607156"/>
          <c:h val="0.620639392339490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32</c:v>
                </c:pt>
                <c:pt idx="2">
                  <c:v>18</c:v>
                </c:pt>
                <c:pt idx="3">
                  <c:v>13</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51.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46.xml"/><Relationship Id="rId7" Type="http://schemas.openxmlformats.org/officeDocument/2006/relationships/chart" Target="../charts/chart150.xml"/><Relationship Id="rId12" Type="http://schemas.openxmlformats.org/officeDocument/2006/relationships/image" Target="../media/image11.svg"/><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9.xml"/><Relationship Id="rId11" Type="http://schemas.openxmlformats.org/officeDocument/2006/relationships/image" Target="../media/image10.png"/><Relationship Id="rId5" Type="http://schemas.openxmlformats.org/officeDocument/2006/relationships/chart" Target="../charts/chart148.xml"/><Relationship Id="rId10" Type="http://schemas.openxmlformats.org/officeDocument/2006/relationships/chart" Target="../charts/chart153.xml"/><Relationship Id="rId4" Type="http://schemas.openxmlformats.org/officeDocument/2006/relationships/chart" Target="../charts/chart147.xml"/><Relationship Id="rId9" Type="http://schemas.openxmlformats.org/officeDocument/2006/relationships/chart" Target="../charts/chart152.xml"/></Relationships>
</file>

<file path=ppt/slides/_rels/slide41.xml.rels><?xml version="1.0" encoding="UTF-8" standalone="yes"?>
<Relationships xmlns="http://schemas.openxmlformats.org/package/2006/relationships"><Relationship Id="rId8" Type="http://schemas.openxmlformats.org/officeDocument/2006/relationships/chart" Target="../charts/chart159.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54.xml"/><Relationship Id="rId7" Type="http://schemas.openxmlformats.org/officeDocument/2006/relationships/chart" Target="../charts/chart158.xml"/><Relationship Id="rId12" Type="http://schemas.openxmlformats.org/officeDocument/2006/relationships/image" Target="../media/image11.svg"/><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7.xml"/><Relationship Id="rId11" Type="http://schemas.openxmlformats.org/officeDocument/2006/relationships/image" Target="../media/image10.png"/><Relationship Id="rId5" Type="http://schemas.openxmlformats.org/officeDocument/2006/relationships/chart" Target="../charts/chart156.xml"/><Relationship Id="rId10" Type="http://schemas.openxmlformats.org/officeDocument/2006/relationships/chart" Target="../charts/chart161.xml"/><Relationship Id="rId4" Type="http://schemas.openxmlformats.org/officeDocument/2006/relationships/chart" Target="../charts/chart155.xml"/><Relationship Id="rId9" Type="http://schemas.openxmlformats.org/officeDocument/2006/relationships/chart" Target="../charts/chart160.xml"/></Relationships>
</file>

<file path=ppt/slides/_rels/slide42.xml.rels><?xml version="1.0" encoding="UTF-8" standalone="yes"?>
<Relationships xmlns="http://schemas.openxmlformats.org/package/2006/relationships"><Relationship Id="rId8" Type="http://schemas.openxmlformats.org/officeDocument/2006/relationships/chart" Target="../charts/chart16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62.xml"/><Relationship Id="rId7" Type="http://schemas.openxmlformats.org/officeDocument/2006/relationships/chart" Target="../charts/chart166.xml"/><Relationship Id="rId12" Type="http://schemas.openxmlformats.org/officeDocument/2006/relationships/image" Target="../media/image11.svg"/><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5.xml"/><Relationship Id="rId11" Type="http://schemas.openxmlformats.org/officeDocument/2006/relationships/image" Target="../media/image10.png"/><Relationship Id="rId5" Type="http://schemas.openxmlformats.org/officeDocument/2006/relationships/chart" Target="../charts/chart164.xml"/><Relationship Id="rId10" Type="http://schemas.openxmlformats.org/officeDocument/2006/relationships/chart" Target="../charts/chart169.xml"/><Relationship Id="rId4" Type="http://schemas.openxmlformats.org/officeDocument/2006/relationships/chart" Target="../charts/chart163.xml"/><Relationship Id="rId9" Type="http://schemas.openxmlformats.org/officeDocument/2006/relationships/chart" Target="../charts/chart168.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85.xml"/><Relationship Id="rId7" Type="http://schemas.openxmlformats.org/officeDocument/2006/relationships/chart" Target="../charts/chart189.xml"/><Relationship Id="rId12" Type="http://schemas.openxmlformats.org/officeDocument/2006/relationships/image" Target="../media/image11.svg"/><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8.xml"/><Relationship Id="rId11" Type="http://schemas.openxmlformats.org/officeDocument/2006/relationships/image" Target="../media/image10.png"/><Relationship Id="rId5" Type="http://schemas.openxmlformats.org/officeDocument/2006/relationships/chart" Target="../charts/chart187.xml"/><Relationship Id="rId10" Type="http://schemas.openxmlformats.org/officeDocument/2006/relationships/chart" Target="../charts/chart192.xml"/><Relationship Id="rId4" Type="http://schemas.openxmlformats.org/officeDocument/2006/relationships/chart" Target="../charts/chart186.xml"/><Relationship Id="rId9" Type="http://schemas.openxmlformats.org/officeDocument/2006/relationships/chart" Target="../charts/chart191.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hyperlink" Target="https://digital.nhs.uk/services/organisation-data-service/integrated-care-boards" TargetMode="External"/><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10" Type="http://schemas.openxmlformats.org/officeDocument/2006/relationships/hyperlink" Target="https://digital.nhs.uk/services/organisation-data-service/integrated-care-boards" TargetMode="Externa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2"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Better Lives Lincolnshire</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7D5C971B-2118-31E6-EBF8-7D7F3937A82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770537"/>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Better Lives Lincolnshire</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Better Lives Lincolnshire, 25,377</a:t>
            </a:r>
            <a:r>
              <a:rPr lang="en-GB" sz="1600" dirty="0"/>
              <a:t> questionnaires were sent out, and </a:t>
            </a:r>
            <a:r>
              <a:rPr lang="en-GB" sz="1600" b="1" dirty="0">
                <a:solidFill>
                  <a:srgbClr val="005EB8"/>
                </a:solidFill>
              </a:rPr>
              <a:t>9,962</a:t>
            </a:r>
            <a:r>
              <a:rPr lang="en-GB" sz="1600" dirty="0"/>
              <a:t> were returned completed. This represents a response rate of </a:t>
            </a:r>
            <a:r>
              <a:rPr lang="en-GB" sz="1600" b="1" dirty="0">
                <a:solidFill>
                  <a:srgbClr val="005EB8"/>
                </a:solidFill>
              </a:rPr>
              <a:t>39%</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effectLst/>
                <a:ea typeface="Calibri" panose="020F0502020204030204" pitchFamily="34" charset="0"/>
              </a:rPr>
              <a:t>The ICS presented in this slide pack has had a boundary change as noted by NHS Digital on the following page ‘</a:t>
            </a:r>
            <a:r>
              <a:rPr lang="en-GB" sz="1600" u="sng" dirty="0">
                <a:solidFill>
                  <a:srgbClr val="0563C1"/>
                </a:solidFill>
                <a:effectLst/>
                <a:ea typeface="Calibri" panose="020F0502020204030204" pitchFamily="34" charset="0"/>
                <a:hlinkClick r:id="rId3"/>
              </a:rPr>
              <a:t>Integrated Care Boards - NHS Digital</a:t>
            </a:r>
            <a:r>
              <a:rPr lang="en-GB" sz="1600" u="sng" dirty="0">
                <a:solidFill>
                  <a:srgbClr val="0563C1"/>
                </a:solidFill>
                <a:effectLst/>
                <a:ea typeface="Calibri" panose="020F0502020204030204" pitchFamily="34" charset="0"/>
              </a:rPr>
              <a:t>’</a:t>
            </a:r>
            <a:r>
              <a:rPr lang="en-GB" sz="1600" u="none" strike="noStrike" dirty="0">
                <a:solidFill>
                  <a:srgbClr val="0563C1"/>
                </a:solidFill>
                <a:effectLst/>
                <a:ea typeface="Calibri" panose="020F0502020204030204" pitchFamily="34" charset="0"/>
              </a:rPr>
              <a:t>. </a:t>
            </a:r>
            <a:r>
              <a:rPr lang="en-GB" sz="1600" dirty="0">
                <a:effectLst/>
                <a:ea typeface="Calibri" panose="020F0502020204030204" pitchFamily="34" charset="0"/>
              </a:rPr>
              <a:t>Please bear this in mind when comparing the latest 2022 results </a:t>
            </a:r>
            <a:r>
              <a:rPr lang="en-GB" sz="1600" dirty="0">
                <a:ea typeface="Calibri" panose="020F0502020204030204" pitchFamily="34" charset="0"/>
              </a:rPr>
              <a:t>with</a:t>
            </a:r>
            <a:r>
              <a:rPr lang="en-GB" sz="1600" dirty="0">
                <a:effectLst/>
                <a:ea typeface="Calibri" panose="020F0502020204030204" pitchFamily="34" charset="0"/>
              </a:rPr>
              <a:t> previous years.</a:t>
            </a: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4"/>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342900" indent="-342900">
              <a:lnSpc>
                <a:spcPct val="100000"/>
              </a:lnSpc>
              <a:buClr>
                <a:srgbClr val="005EB8"/>
              </a:buClr>
              <a:buSzPct val="150000"/>
              <a:buFont typeface="Arial" panose="020B0604020202020204" pitchFamily="34" charset="0"/>
              <a:buChar char="•"/>
            </a:pPr>
            <a:r>
              <a:rPr lang="en-GB" sz="1400" dirty="0"/>
              <a:t>The</a:t>
            </a:r>
            <a:r>
              <a:rPr lang="en-GB" sz="1400" dirty="0">
                <a:effectLst/>
                <a:ea typeface="Calibri" panose="020F0502020204030204" pitchFamily="34" charset="0"/>
              </a:rPr>
              <a:t> ICS presented in this slide pack has had a boundary change as noted by NHS Digital on the following page ‘</a:t>
            </a:r>
            <a:r>
              <a:rPr lang="en-GB" sz="1400" u="sng" dirty="0">
                <a:solidFill>
                  <a:srgbClr val="0563C1"/>
                </a:solidFill>
                <a:effectLst/>
                <a:ea typeface="Calibri" panose="020F0502020204030204" pitchFamily="34" charset="0"/>
                <a:hlinkClick r:id="rId3"/>
              </a:rPr>
              <a:t>Integrated Care Boards - NHS Digital</a:t>
            </a:r>
            <a:r>
              <a:rPr lang="en-GB" sz="1400" u="sng" dirty="0">
                <a:solidFill>
                  <a:srgbClr val="0563C1"/>
                </a:solidFill>
                <a:effectLst/>
                <a:ea typeface="Calibri" panose="020F0502020204030204" pitchFamily="34" charset="0"/>
              </a:rPr>
              <a:t>’</a:t>
            </a:r>
            <a:r>
              <a:rPr lang="en-GB" sz="1400" u="none" strike="noStrike" dirty="0">
                <a:solidFill>
                  <a:srgbClr val="0563C1"/>
                </a:solidFill>
                <a:effectLst/>
                <a:ea typeface="Calibri" panose="020F0502020204030204" pitchFamily="34" charset="0"/>
              </a:rPr>
              <a:t>. </a:t>
            </a:r>
            <a:r>
              <a:rPr lang="en-GB" sz="1400" dirty="0">
                <a:effectLst/>
                <a:ea typeface="Calibri" panose="020F0502020204030204" pitchFamily="34" charset="0"/>
              </a:rPr>
              <a:t>Please bear this in mind when comparing the latest 2022 results </a:t>
            </a:r>
            <a:r>
              <a:rPr lang="en-GB" sz="1400" dirty="0">
                <a:ea typeface="Calibri" panose="020F0502020204030204" pitchFamily="34" charset="0"/>
              </a:rPr>
              <a:t>with</a:t>
            </a:r>
            <a:r>
              <a:rPr lang="en-GB" sz="1400" dirty="0">
                <a:effectLst/>
                <a:ea typeface="Calibri" panose="020F0502020204030204" pitchFamily="34" charset="0"/>
              </a:rPr>
              <a:t> previous years.</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D5E6BD8F-3CA1-D6B6-C23A-AF5108D0238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08498" y="558368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275265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9786135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2523771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998953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822306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658353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396765993"/>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(9,839); ICS 2021 (11,240); ICS 2020 (9,707); PCN bases range from 223 to 1,151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568064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9229569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31798223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08578859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2512288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061777" y="5544060"/>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29" name="TextBox 28">
            <a:extLst>
              <a:ext uri="{FF2B5EF4-FFF2-40B4-BE49-F238E27FC236}">
                <a16:creationId xmlns:a16="http://schemas.microsoft.com/office/drawing/2014/main" id="{00BFD144-4FD6-AB69-CE4C-04DC4190692E}"/>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898579288"/>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05149759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992969912"/>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All those completing a questionnaire: ICS bases range from 6,015 to 44,352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08322331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8660810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18821757"/>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K2 HEALTHCARE SLEAFORD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295729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4398840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(709,235); ICS (9,839); PCN bases range from 223 to 1,151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0343081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3492650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BC7A878-2B62-AEA5-9D28-6495F29BEEC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1722230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7259851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554226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205285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198820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832728487"/>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(687,159); ICS 2022 (9,488); ICS 2021 (10,842); ICS 2020 (9,517); PCN bases range from 211 to 1,096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0317428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0599426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7288346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73184888"/>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50297255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42690215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29" name="TextBox 28">
            <a:extLst>
              <a:ext uri="{FF2B5EF4-FFF2-40B4-BE49-F238E27FC236}">
                <a16:creationId xmlns:a16="http://schemas.microsoft.com/office/drawing/2014/main" id="{53E86269-1B4F-5E19-E131-D7DE176D212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with previous years.</a:t>
            </a:r>
            <a:endParaRPr lang="en-GB" sz="8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798917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3602053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82124749"/>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TRENT 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604349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649637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0304164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(687,159); ICS (9,488); PCN bases range from 211 to 1,096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18051" y="558262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3096070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505938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8587392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07283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990310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39376996"/>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(9,493); ICS 2021 (10,911); ICS 2020 (9,716);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209 to 1,105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6627138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2438904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0700272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86893697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63458828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458078403"/>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71330" y="5547167"/>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29" name="TextBox 28">
            <a:extLst>
              <a:ext uri="{FF2B5EF4-FFF2-40B4-BE49-F238E27FC236}">
                <a16:creationId xmlns:a16="http://schemas.microsoft.com/office/drawing/2014/main" id="{B3E381F3-C993-7CCA-9ED5-38E99FE777A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943197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23916246"/>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K2 HEALTHCARE SLEAFORD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802241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698427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94954883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761D4094-6E8E-AED9-EC9B-F56C39EC5E0C}"/>
              </a:ext>
            </a:extLst>
          </p:cNvPr>
          <p:cNvGraphicFramePr>
            <a:graphicFrameLocks noGrp="1"/>
          </p:cNvGraphicFramePr>
          <p:nvPr>
            <p:extLst>
              <p:ext uri="{D42A27DB-BD31-4B8C-83A1-F6EECF244321}">
                <p14:modId xmlns:p14="http://schemas.microsoft.com/office/powerpoint/2010/main" val="1415197202"/>
              </p:ext>
            </p:extLst>
          </p:nvPr>
        </p:nvGraphicFramePr>
        <p:xfrm>
          <a:off x="545473" y="5710987"/>
          <a:ext cx="8033781" cy="198120"/>
        </p:xfrm>
        <a:graphic>
          <a:graphicData uri="http://schemas.openxmlformats.org/drawingml/2006/table">
            <a:tbl>
              <a:tblPr firstRow="1" bandRow="1">
                <a:tableStyleId>{5C22544A-7EE6-4342-B048-85BDC9FD1C3A}</a:tableStyleId>
              </a:tblPr>
              <a:tblGrid>
                <a:gridCol w="803378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(9,493);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209 to 1,105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72D382B-CAC1-D53F-3946-2EAF097B58F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523626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48866522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(706,605); ICS 2022 (9,796); PCN bases range from 218 to 1,149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8603498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916465602"/>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2153" y="556262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6212139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081719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918951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49689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720910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8456628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(381,986); ICS 2022 (5,527); ICS 2021 (5,800); ICS 2020 (3,880); PCN bases range from 128 to 736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063018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651206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425345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8924399"/>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306471571"/>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09955118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(39%).</a:t>
            </a:r>
          </a:p>
        </p:txBody>
      </p:sp>
      <p:sp>
        <p:nvSpPr>
          <p:cNvPr id="29" name="Rectangle 28">
            <a:extLst>
              <a:ext uri="{FF2B5EF4-FFF2-40B4-BE49-F238E27FC236}">
                <a16:creationId xmlns:a16="http://schemas.microsoft.com/office/drawing/2014/main" id="{B5006F0A-6F43-40AB-A3D8-3B283E0B8DFD}"/>
              </a:ext>
            </a:extLst>
          </p:cNvPr>
          <p:cNvSpPr/>
          <p:nvPr/>
        </p:nvSpPr>
        <p:spPr>
          <a:xfrm>
            <a:off x="9195432" y="5527167"/>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1" name="TextBox 40">
            <a:extLst>
              <a:ext uri="{FF2B5EF4-FFF2-40B4-BE49-F238E27FC236}">
                <a16:creationId xmlns:a16="http://schemas.microsoft.com/office/drawing/2014/main" id="{F265AB41-EAED-96D8-3E96-6DC7B335B7B1}"/>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692817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75097538"/>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MERIDIAN MEDICAL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867582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833755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0670361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(381,986); ICS 2022 (5,527); PCN bases range from 128 to 736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01386639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B11DF2CD-BC15-B7CE-C892-CF355E77FAA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148718019"/>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866702489"/>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968746921"/>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610309427"/>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790171394"/>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(7,101); PCN bases range from 162 to 821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028994454"/>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595704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274478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49041895"/>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0923593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55037090"/>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1950629"/>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526424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758454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75379929"/>
              </p:ext>
            </p:extLst>
          </p:nvPr>
        </p:nvGraphicFramePr>
        <p:xfrm>
          <a:off x="532734" y="5685905"/>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(7,101); </a:t>
                      </a:r>
                      <a:r>
                        <a:rPr lang="en-GB" sz="700" b="0" dirty="0" err="1">
                          <a:solidFill>
                            <a:schemeClr val="tx1"/>
                          </a:solidFill>
                        </a:rPr>
                        <a:t>PCN</a:t>
                      </a:r>
                      <a:r>
                        <a:rPr lang="en-GB" sz="700" b="0" dirty="0">
                          <a:solidFill>
                            <a:schemeClr val="tx1"/>
                          </a:solidFill>
                        </a:rPr>
                        <a:t> bases range from 162 to 821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45347030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221405651"/>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004342628"/>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811705301"/>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(8,096); PCN bases range from 171 to 954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239245510"/>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928322426"/>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1451300019"/>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0130974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1246292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9107025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17010628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011620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93110895"/>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MERIDIAN MEDICAL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8664107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957030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86277088"/>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(594,163); ICS 2022 (8,096); PCN bases range from 171 to 954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50267153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1727360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(1,260)</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10344" y="554565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43271185"/>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0889357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5879709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7209999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6988156"/>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295865138"/>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(667,699); ICS 2022 (9,177); ICS 2021 (10,265); ICS 2020 (9,157); PCN bases range from 205 to 1,069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23467456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5822016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0710945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97645609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72319885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263623" y="5510192"/>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1725011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6" name="TextBox 35">
            <a:extLst>
              <a:ext uri="{FF2B5EF4-FFF2-40B4-BE49-F238E27FC236}">
                <a16:creationId xmlns:a16="http://schemas.microsoft.com/office/drawing/2014/main" id="{29E4E079-39B4-BC0B-AA54-73F2FC2D8BE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618653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2943073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61951698"/>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SPALDING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077272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360143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77590304"/>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(9,177); </a:t>
                      </a:r>
                      <a:r>
                        <a:rPr lang="en-GB" sz="700" b="0" dirty="0" err="1">
                          <a:solidFill>
                            <a:schemeClr val="tx1"/>
                          </a:solidFill>
                        </a:rPr>
                        <a:t>PCN</a:t>
                      </a:r>
                      <a:r>
                        <a:rPr lang="en-GB" sz="700" b="0" dirty="0">
                          <a:solidFill>
                            <a:schemeClr val="tx1"/>
                          </a:solidFill>
                        </a:rPr>
                        <a:t> bases range from 205 to 1,069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88663750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2438030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9620395"/>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921484515"/>
              </p:ext>
            </p:extLst>
          </p:nvPr>
        </p:nvGraphicFramePr>
        <p:xfrm>
          <a:off x="800599" y="5584407"/>
          <a:ext cx="9847921" cy="273543"/>
        </p:xfrm>
        <a:graphic>
          <a:graphicData uri="http://schemas.openxmlformats.org/drawingml/2006/table">
            <a:tbl>
              <a:tblPr firstRow="1" bandRow="1">
                <a:tableStyleId>{5C22544A-7EE6-4342-B048-85BDC9FD1C3A}</a:tableStyleId>
              </a:tblPr>
              <a:tblGrid>
                <a:gridCol w="9847921">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(9,174); </a:t>
                      </a:r>
                      <a:r>
                        <a:rPr lang="en-GB" sz="800" b="0" dirty="0" err="1">
                          <a:solidFill>
                            <a:schemeClr val="tx1"/>
                          </a:solidFill>
                        </a:rPr>
                        <a:t>PCN</a:t>
                      </a:r>
                      <a:r>
                        <a:rPr lang="en-GB" sz="800" b="0" dirty="0">
                          <a:solidFill>
                            <a:schemeClr val="tx1"/>
                          </a:solidFill>
                        </a:rPr>
                        <a:t> bases range from 204 to 1,066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803833133"/>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89644873"/>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91855904"/>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95649384"/>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5561661"/>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0845009"/>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301166214"/>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(8,895); PCN bases range from 197 to 1,025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3804751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8281035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7071263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583017691"/>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710773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48976994"/>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130077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25072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60323089"/>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(640,472); ICS 2022 (8,895); PCN bases range from 197 to 1,025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8841107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C079F56-19B9-1042-C4D5-87C362E714F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1050" y="5552247"/>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61266615"/>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0246663"/>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689754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269259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309408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4123867496"/>
              </p:ext>
            </p:extLst>
          </p:nvPr>
        </p:nvGraphicFramePr>
        <p:xfrm>
          <a:off x="444347" y="570277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(8,209); ICS 2021 (9,675); ICS 2020 (8,879);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174 to 964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9683060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0579647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7476199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564354489"/>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57549590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4330" y="5547167"/>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9177792"/>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0" name="TextBox 39">
            <a:extLst>
              <a:ext uri="{FF2B5EF4-FFF2-40B4-BE49-F238E27FC236}">
                <a16:creationId xmlns:a16="http://schemas.microsoft.com/office/drawing/2014/main" id="{6EA0F931-6FE1-8050-7F44-E21662EEBC03}"/>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484172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2222911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64880950"/>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K2 HEALTHCARE SLEAFORD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833253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671722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74244290"/>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(600,933); ICS 2022 (8,209); PCN bases range from 174 to 964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76354718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C0F3EC7-DFE7-481D-D1AF-22E2EDD8CA3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95964" y="552865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5933836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764066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48168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877202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698404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21088301"/>
              </p:ext>
            </p:extLst>
          </p:nvPr>
        </p:nvGraphicFramePr>
        <p:xfrm>
          <a:off x="524859" y="570093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(9,187); ICS 2021 (10,414); ICS 2020 (9,292);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200 to 1,070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5477859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1736177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6481341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74240919"/>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992879563"/>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8992037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288559" y="5486698"/>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39" name="TextBox 38">
            <a:extLst>
              <a:ext uri="{FF2B5EF4-FFF2-40B4-BE49-F238E27FC236}">
                <a16:creationId xmlns:a16="http://schemas.microsoft.com/office/drawing/2014/main" id="{075FEBB1-BA70-3D41-4EBA-0FC5068EF7D0}"/>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10381" y="557646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332460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264659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873669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589374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429850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7816597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(9,041); ICS 2021 (10,241); ICS 2020 (9,281); PCN bases range from 200 to 1,053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6028333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2607247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5691727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587505701"/>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4094510666"/>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5408612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02976" y="5534506"/>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6" name="TextBox 35">
            <a:extLst>
              <a:ext uri="{FF2B5EF4-FFF2-40B4-BE49-F238E27FC236}">
                <a16:creationId xmlns:a16="http://schemas.microsoft.com/office/drawing/2014/main" id="{87686BB2-7345-D59B-5FEE-EFB7C794CCDD}"/>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4133" y="5578537"/>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1731380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2595860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636820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27196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120243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6926567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(8,902); ICS 2021 (10,312); ICS 2020 (9,274); PCN bases range from 198 to 1,042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760753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8617558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9859650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64100446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64143278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378077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6" name="TextBox 35">
            <a:extLst>
              <a:ext uri="{FF2B5EF4-FFF2-40B4-BE49-F238E27FC236}">
                <a16:creationId xmlns:a16="http://schemas.microsoft.com/office/drawing/2014/main" id="{839B272B-16EC-C788-399B-DEA0EE790960}"/>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4133" y="5580107"/>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6048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826492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773941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766014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783275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86587586"/>
              </p:ext>
            </p:extLst>
          </p:nvPr>
        </p:nvGraphicFramePr>
        <p:xfrm>
          <a:off x="555547" y="5608098"/>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(3,808); ICS 2021 (4,326); ICS 2020 (3,485);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75 to 439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9373486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7476539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625145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83741778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406378495"/>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78424783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7" name="TextBox 36">
            <a:extLst>
              <a:ext uri="{FF2B5EF4-FFF2-40B4-BE49-F238E27FC236}">
                <a16:creationId xmlns:a16="http://schemas.microsoft.com/office/drawing/2014/main" id="{31E1754E-648F-24B6-4838-EDB8FEC8446D}"/>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967888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5796296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679245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264460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184693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82695644"/>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(8,126); ICS 2021 (9,138); ICS 2020 (8,282); PCN bases range from 173 to 938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3258005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2003635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3909679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659937498"/>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079080250"/>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58498564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8" name="Graphic 37" descr="Information with solid fill">
            <a:extLst>
              <a:ext uri="{FF2B5EF4-FFF2-40B4-BE49-F238E27FC236}">
                <a16:creationId xmlns:a16="http://schemas.microsoft.com/office/drawing/2014/main" id="{4B8E0E10-23DC-69E7-DD06-F7DEE8CD3F72}"/>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40" name="Rectangle 39">
            <a:extLst>
              <a:ext uri="{FF2B5EF4-FFF2-40B4-BE49-F238E27FC236}">
                <a16:creationId xmlns:a16="http://schemas.microsoft.com/office/drawing/2014/main" id="{DC1F0A0D-A802-AD75-EB1E-E0CA60533581}"/>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1" name="TextBox 30">
            <a:extLst>
              <a:ext uri="{FF2B5EF4-FFF2-40B4-BE49-F238E27FC236}">
                <a16:creationId xmlns:a16="http://schemas.microsoft.com/office/drawing/2014/main" id="{21777008-448E-544D-D1E0-5B0E526C5FBD}"/>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876397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054782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499533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408930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12753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04740736"/>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(9,084); ICS 2021 (10,251); ICS 2020 (9,195); PCN bases range from 199 to 1,054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0758253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6769414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9387561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77164398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562460916"/>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59777268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8" name="Graphic 37" descr="Information with solid fill">
            <a:extLst>
              <a:ext uri="{FF2B5EF4-FFF2-40B4-BE49-F238E27FC236}">
                <a16:creationId xmlns:a16="http://schemas.microsoft.com/office/drawing/2014/main" id="{E334D9FC-B323-52FB-F6B0-9D7155D88817}"/>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40" name="Rectangle 39">
            <a:extLst>
              <a:ext uri="{FF2B5EF4-FFF2-40B4-BE49-F238E27FC236}">
                <a16:creationId xmlns:a16="http://schemas.microsoft.com/office/drawing/2014/main" id="{E3F5AF21-D1C1-4896-01D5-4C16CCB9C3E0}"/>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1" name="TextBox 30">
            <a:extLst>
              <a:ext uri="{FF2B5EF4-FFF2-40B4-BE49-F238E27FC236}">
                <a16:creationId xmlns:a16="http://schemas.microsoft.com/office/drawing/2014/main" id="{B58E66CA-5EAE-6C11-C55D-BE8C95AD17F9}"/>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168287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7572401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044169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951473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499342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626049528"/>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9248455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(9,093); ICS 2021 (10,294); ICS 2020 (9,176); PCN bases range from 197 to 1,059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753385115"/>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6"/>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0551404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2713395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9569337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406369829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4" name="Graphic 33" descr="Information with solid fill">
            <a:extLst>
              <a:ext uri="{FF2B5EF4-FFF2-40B4-BE49-F238E27FC236}">
                <a16:creationId xmlns:a16="http://schemas.microsoft.com/office/drawing/2014/main" id="{D5F7067B-16D2-BC33-9080-107EE1668456}"/>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7" name="Rectangle 36">
            <a:extLst>
              <a:ext uri="{FF2B5EF4-FFF2-40B4-BE49-F238E27FC236}">
                <a16:creationId xmlns:a16="http://schemas.microsoft.com/office/drawing/2014/main" id="{657516E8-A9B5-BB6C-6148-D873559C9578}"/>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9A60483C-0304-18ED-D45B-834CFC8F1E90}"/>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0981141-6ABE-5F07-083D-A55CA605BCE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 to 5024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 to 8273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8730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304 to 2152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768385047"/>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887C4447-17A9-875F-EAE0-637AED3B863E}"/>
              </a:ext>
            </a:extLst>
          </p:cNvPr>
          <p:cNvSpPr txBox="1">
            <a:spLocks/>
          </p:cNvSpPr>
          <p:nvPr/>
        </p:nvSpPr>
        <p:spPr>
          <a:xfrm>
            <a:off x="446025" y="566452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t>
            </a:r>
            <a:r>
              <a:rPr lang="en-GB" sz="1200" baseline="30000" dirty="0">
                <a:solidFill>
                  <a:prstClr val="black"/>
                </a:solidFill>
                <a:latin typeface="Arial"/>
              </a:rPr>
              <a:t>asked of patients who had an appointment since being registered with current GP practice. Patients who selected 'doesn't apply’ have been excluded: ICS 2022 (8,902).</a:t>
            </a:r>
          </a:p>
        </p:txBody>
      </p:sp>
    </p:spTree>
    <p:extLst>
      <p:ext uri="{BB962C8B-B14F-4D97-AF65-F5344CB8AC3E}">
        <p14:creationId xmlns:p14="http://schemas.microsoft.com/office/powerpoint/2010/main" val="3466575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3,008</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a:t>
            </a:r>
            <a:r>
              <a:rPr lang="en-GB" sz="1200" baseline="30000" dirty="0">
                <a:solidFill>
                  <a:prstClr val="black"/>
                </a:solidFill>
                <a:latin typeface="Arial"/>
              </a:rPr>
              <a:t>, a lot’ + ‘Yes, a little’ at Q38. Do any of these conditions reduce your ability to carry out your day-to-day activities? </a:t>
            </a:r>
            <a:r>
              <a:rPr lang="en-GB" sz="1200" baseline="30000">
                <a:solidFill>
                  <a:prstClr val="black"/>
                </a:solidFill>
                <a:latin typeface="Arial"/>
              </a:rPr>
              <a:t>for patients identified as having a long-term condition, disability or, illness expected to last 12 months or more.</a:t>
            </a:r>
            <a:r>
              <a:rPr lang="en-GB" sz="1200" baseline="30000" dirty="0">
                <a:solidFill>
                  <a:prstClr val="black"/>
                </a:solidFill>
                <a:latin typeface="Arial"/>
              </a:rPr>
              <a:t>
Base: asked of patients who had an appointment since being registered with current GP practice. Patients who selected 'doesn't apply’ have been excluded: ICS 2022 (8,902).</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679144227"/>
              </p:ext>
            </p:extLst>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863 to 2,214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561105519"/>
              </p:ext>
            </p:extLst>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61 to 2,501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530827891"/>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644349"/>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a:t>
            </a:r>
            <a:r>
              <a:rPr lang="en-GB" sz="1200" baseline="30000" dirty="0">
                <a:solidFill>
                  <a:prstClr val="black"/>
                </a:solidFill>
                <a:latin typeface="Arial"/>
              </a:rPr>
              <a:t>.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(8,902).</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142844519"/>
              </p:ext>
            </p:extLst>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 to 5,671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3533880"/>
              </p:ext>
            </p:extLst>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34 to 8,555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512856476"/>
              </p:ext>
            </p:extLst>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1,878 to 6,827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5D17F31-6274-6E26-51A6-A61F6137C9B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4174195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8652339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8535330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2905498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9825684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372503919"/>
              </p:ext>
            </p:extLst>
          </p:nvPr>
        </p:nvGraphicFramePr>
        <p:xfrm>
          <a:off x="440664" y="559784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(3,734); ICS 2021 (4,323); ICS 2020 (3,935);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74 to 408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0970421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95376896"/>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1604427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890298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3772253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6136201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6" name="Graphic 35" descr="Information with solid fill">
            <a:extLst>
              <a:ext uri="{FF2B5EF4-FFF2-40B4-BE49-F238E27FC236}">
                <a16:creationId xmlns:a16="http://schemas.microsoft.com/office/drawing/2014/main" id="{B22D0ADC-BCB2-5027-20B3-6DBA2DEEC92E}"/>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28399AAD-527F-7DEE-612F-15AF174094FF}"/>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4" name="TextBox 33">
            <a:extLst>
              <a:ext uri="{FF2B5EF4-FFF2-40B4-BE49-F238E27FC236}">
                <a16:creationId xmlns:a16="http://schemas.microsoft.com/office/drawing/2014/main" id="{F37DE7CF-BF2A-0307-797F-7C9D2B153E6F}"/>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5394957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60195964"/>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IMP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069937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02298083"/>
              </p:ext>
            </p:extLst>
          </p:nvPr>
        </p:nvGraphicFramePr>
        <p:xfrm>
          <a:off x="589415"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(3,734); </a:t>
                      </a:r>
                      <a:r>
                        <a:rPr lang="en-GB" sz="700" b="0" dirty="0" err="1">
                          <a:solidFill>
                            <a:schemeClr val="tx1"/>
                          </a:solidFill>
                        </a:rPr>
                        <a:t>PCN</a:t>
                      </a:r>
                      <a:r>
                        <a:rPr lang="en-GB" sz="700" b="0" dirty="0">
                          <a:solidFill>
                            <a:schemeClr val="tx1"/>
                          </a:solidFill>
                        </a:rPr>
                        <a:t> bases range from 74 to 408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6597588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60950489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8275DC68-20C6-DD3D-53BC-9A137FDA3FD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51019083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(1,535)</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471206950"/>
              </p:ext>
            </p:extLst>
          </p:nvPr>
        </p:nvGraphicFramePr>
        <p:xfrm>
          <a:off x="437230" y="5648116"/>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(1,429); ICS 2021 (1,573); ICS 2020 (1,502)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21" name="TextBox 20">
            <a:extLst>
              <a:ext uri="{FF2B5EF4-FFF2-40B4-BE49-F238E27FC236}">
                <a16:creationId xmlns:a16="http://schemas.microsoft.com/office/drawing/2014/main" id="{F7E45B56-7CF1-519B-6A94-AD01422C3A90}"/>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8"/>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6754906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33509849"/>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2253561612"/>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(1,454); ICS 2021 (1,602); ICS 2020 (1,539)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392204867"/>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0640388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9646484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88840408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88890555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25" name="TextBox 24">
            <a:extLst>
              <a:ext uri="{FF2B5EF4-FFF2-40B4-BE49-F238E27FC236}">
                <a16:creationId xmlns:a16="http://schemas.microsoft.com/office/drawing/2014/main" id="{D2F15D9C-0ACB-0ABD-B801-F26FD93E18AC}"/>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0"/>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A6833E0-8D5E-1724-CC94-E70326178B2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60174447"/>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DC0BD758-CB04-A0D4-0360-0AF9D7592BB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openxmlformats.org/package/2006/metadata/core-properties"/>
    <ds:schemaRef ds:uri="http://schemas.microsoft.com/office/2006/metadata/properties"/>
    <ds:schemaRef ds:uri="61dfb2a6-5cf0-400f-ad02-d2879b51ae2e"/>
    <ds:schemaRef ds:uri="http://schemas.microsoft.com/office/2006/documentManagement/types"/>
    <ds:schemaRef ds:uri="http://purl.org/dc/dcmitype/"/>
    <ds:schemaRef ds:uri="http://www.w3.org/XML/1998/namespace"/>
    <ds:schemaRef ds:uri="http://purl.org/dc/elements/1.1/"/>
    <ds:schemaRef ds:uri="http://schemas.microsoft.com/office/infopath/2007/PartnerControls"/>
    <ds:schemaRef ds:uri="fce9de61-abdc-4b30-97a0-6291e75662e2"/>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18206</TotalTime>
  <Words>8995</Words>
  <Application>Microsoft Office PowerPoint</Application>
  <PresentationFormat>Widescreen</PresentationFormat>
  <Paragraphs>1379</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Ipsos1@ipsosgroup.onmicrosoft.com</dc:creator>
  <cp:lastModifiedBy>Rachel Williams</cp:lastModifiedBy>
  <cp:revision>711</cp:revision>
  <dcterms:created xsi:type="dcterms:W3CDTF">2020-01-09T15:19:38Z</dcterms:created>
  <dcterms:modified xsi:type="dcterms:W3CDTF">2022-10-07T12:05:18Z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