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81</c:v>
                </c:pt>
                <c:pt idx="2">
                  <c:v>71</c:v>
                </c:pt>
                <c:pt idx="3">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7</c:v>
                </c:pt>
                <c:pt idx="2">
                  <c:v>14</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35</c:v>
                </c:pt>
                <c:pt idx="2">
                  <c:v>16</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c:v>
                </c:pt>
                <c:pt idx="1">
                  <c:v>0.62</c:v>
                </c:pt>
                <c:pt idx="2">
                  <c:v>0.63</c:v>
                </c:pt>
                <c:pt idx="3">
                  <c:v>0.63</c:v>
                </c:pt>
                <c:pt idx="4">
                  <c:v>0.64</c:v>
                </c:pt>
                <c:pt idx="5">
                  <c:v>0.64</c:v>
                </c:pt>
                <c:pt idx="6">
                  <c:v>0.65</c:v>
                </c:pt>
                <c:pt idx="7">
                  <c:v>0.66</c:v>
                </c:pt>
                <c:pt idx="8">
                  <c:v>0.66</c:v>
                </c:pt>
                <c:pt idx="9">
                  <c:v>0.66</c:v>
                </c:pt>
                <c:pt idx="10">
                  <c:v>0.66</c:v>
                </c:pt>
                <c:pt idx="11">
                  <c:v>0.66</c:v>
                </c:pt>
                <c:pt idx="12">
                  <c:v>0.67</c:v>
                </c:pt>
                <c:pt idx="13">
                  <c:v>0.67</c:v>
                </c:pt>
                <c:pt idx="14">
                  <c:v>0.67</c:v>
                </c:pt>
                <c:pt idx="15">
                  <c:v>0.67</c:v>
                </c:pt>
                <c:pt idx="16">
                  <c:v>0.68</c:v>
                </c:pt>
                <c:pt idx="17">
                  <c:v>0.69</c:v>
                </c:pt>
                <c:pt idx="18">
                  <c:v>0.69</c:v>
                </c:pt>
                <c:pt idx="19">
                  <c:v>0.69</c:v>
                </c:pt>
                <c:pt idx="20">
                  <c:v>0.7</c:v>
                </c:pt>
                <c:pt idx="21">
                  <c:v>0.7</c:v>
                </c:pt>
                <c:pt idx="22">
                  <c:v>0.7</c:v>
                </c:pt>
                <c:pt idx="23">
                  <c:v>0.7</c:v>
                </c:pt>
                <c:pt idx="24">
                  <c:v>0.71</c:v>
                </c:pt>
                <c:pt idx="25">
                  <c:v>0.71</c:v>
                </c:pt>
                <c:pt idx="26">
                  <c:v>0.71</c:v>
                </c:pt>
                <c:pt idx="27">
                  <c:v>0.71</c:v>
                </c:pt>
                <c:pt idx="28">
                  <c:v>0.72</c:v>
                </c:pt>
                <c:pt idx="29">
                  <c:v>0.72</c:v>
                </c:pt>
                <c:pt idx="30">
                  <c:v>0.72</c:v>
                </c:pt>
                <c:pt idx="31">
                  <c:v>0.73</c:v>
                </c:pt>
                <c:pt idx="32">
                  <c:v>0.73</c:v>
                </c:pt>
                <c:pt idx="33">
                  <c:v>0.74</c:v>
                </c:pt>
                <c:pt idx="34">
                  <c:v>0.74</c:v>
                </c:pt>
                <c:pt idx="35">
                  <c:v>0.74</c:v>
                </c:pt>
                <c:pt idx="36">
                  <c:v>0.74</c:v>
                </c:pt>
                <c:pt idx="37">
                  <c:v>0.76</c:v>
                </c:pt>
                <c:pt idx="38">
                  <c:v>0.76</c:v>
                </c:pt>
                <c:pt idx="39">
                  <c:v>0.77</c:v>
                </c:pt>
                <c:pt idx="40">
                  <c:v>0.78</c:v>
                </c:pt>
                <c:pt idx="41">
                  <c:v>0.78</c:v>
                </c:pt>
                <c:pt idx="42">
                  <c:v>0.79</c:v>
                </c:pt>
                <c:pt idx="43">
                  <c:v>0.79</c:v>
                </c:pt>
                <c:pt idx="44">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pt idx="4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73</c:v>
                </c:pt>
                <c:pt idx="2">
                  <c:v>60</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30</c:v>
                </c:pt>
                <c:pt idx="1">
                  <c:v>27</c:v>
                </c:pt>
                <c:pt idx="2">
                  <c:v>40</c:v>
                </c:pt>
                <c:pt idx="3">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39</c:v>
                </c:pt>
                <c:pt idx="2">
                  <c:v>24</c:v>
                </c:pt>
                <c:pt idx="3">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0.38</c:v>
                </c:pt>
                <c:pt idx="1">
                  <c:v>0.4</c:v>
                </c:pt>
                <c:pt idx="2">
                  <c:v>0.4</c:v>
                </c:pt>
                <c:pt idx="3">
                  <c:v>0.43</c:v>
                </c:pt>
                <c:pt idx="4">
                  <c:v>0.44</c:v>
                </c:pt>
                <c:pt idx="5">
                  <c:v>0.45</c:v>
                </c:pt>
                <c:pt idx="6">
                  <c:v>0.46</c:v>
                </c:pt>
                <c:pt idx="7">
                  <c:v>0.49</c:v>
                </c:pt>
                <c:pt idx="8">
                  <c:v>0.49</c:v>
                </c:pt>
                <c:pt idx="9">
                  <c:v>0.54</c:v>
                </c:pt>
                <c:pt idx="10">
                  <c:v>0.54</c:v>
                </c:pt>
                <c:pt idx="11">
                  <c:v>0.54</c:v>
                </c:pt>
                <c:pt idx="12">
                  <c:v>0.55000000000000004</c:v>
                </c:pt>
                <c:pt idx="13">
                  <c:v>0.55000000000000004</c:v>
                </c:pt>
                <c:pt idx="14">
                  <c:v>0.55000000000000004</c:v>
                </c:pt>
                <c:pt idx="15">
                  <c:v>0.56000000000000005</c:v>
                </c:pt>
                <c:pt idx="16">
                  <c:v>0.56000000000000005</c:v>
                </c:pt>
                <c:pt idx="17">
                  <c:v>0.56000000000000005</c:v>
                </c:pt>
                <c:pt idx="18">
                  <c:v>0.56999999999999995</c:v>
                </c:pt>
                <c:pt idx="19">
                  <c:v>0.56999999999999995</c:v>
                </c:pt>
                <c:pt idx="20">
                  <c:v>0.56999999999999995</c:v>
                </c:pt>
                <c:pt idx="21">
                  <c:v>0.57999999999999996</c:v>
                </c:pt>
                <c:pt idx="22">
                  <c:v>0.57999999999999996</c:v>
                </c:pt>
                <c:pt idx="23">
                  <c:v>0.57999999999999996</c:v>
                </c:pt>
                <c:pt idx="24">
                  <c:v>0.59</c:v>
                </c:pt>
                <c:pt idx="25">
                  <c:v>0.59</c:v>
                </c:pt>
                <c:pt idx="26">
                  <c:v>0.6</c:v>
                </c:pt>
                <c:pt idx="27">
                  <c:v>0.6</c:v>
                </c:pt>
                <c:pt idx="28">
                  <c:v>0.61</c:v>
                </c:pt>
                <c:pt idx="29">
                  <c:v>0.63</c:v>
                </c:pt>
                <c:pt idx="30">
                  <c:v>0.65</c:v>
                </c:pt>
                <c:pt idx="31">
                  <c:v>0.66</c:v>
                </c:pt>
                <c:pt idx="32">
                  <c:v>0.66</c:v>
                </c:pt>
                <c:pt idx="33">
                  <c:v>0.66</c:v>
                </c:pt>
                <c:pt idx="34">
                  <c:v>0.67</c:v>
                </c:pt>
                <c:pt idx="35">
                  <c:v>0.67</c:v>
                </c:pt>
                <c:pt idx="36">
                  <c:v>0.68</c:v>
                </c:pt>
                <c:pt idx="37">
                  <c:v>0.68</c:v>
                </c:pt>
                <c:pt idx="38">
                  <c:v>0.68</c:v>
                </c:pt>
                <c:pt idx="39">
                  <c:v>0.68</c:v>
                </c:pt>
                <c:pt idx="40">
                  <c:v>0.7</c:v>
                </c:pt>
                <c:pt idx="41">
                  <c:v>0.72</c:v>
                </c:pt>
                <c:pt idx="42">
                  <c:v>0.75</c:v>
                </c:pt>
                <c:pt idx="43">
                  <c:v>0.8</c:v>
                </c:pt>
                <c:pt idx="4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79</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13</c:v>
                </c:pt>
                <c:pt idx="2">
                  <c:v>21</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36</c:v>
                </c:pt>
                <c:pt idx="1">
                  <c:v>44</c:v>
                </c:pt>
                <c:pt idx="2">
                  <c:v>13</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0.66</c:v>
                </c:pt>
                <c:pt idx="1">
                  <c:v>0.7</c:v>
                </c:pt>
                <c:pt idx="2">
                  <c:v>0.71</c:v>
                </c:pt>
                <c:pt idx="3">
                  <c:v>0.72</c:v>
                </c:pt>
                <c:pt idx="4">
                  <c:v>0.74</c:v>
                </c:pt>
                <c:pt idx="5">
                  <c:v>0.74</c:v>
                </c:pt>
                <c:pt idx="6">
                  <c:v>0.75</c:v>
                </c:pt>
                <c:pt idx="7">
                  <c:v>0.76</c:v>
                </c:pt>
                <c:pt idx="8">
                  <c:v>0.76</c:v>
                </c:pt>
                <c:pt idx="9">
                  <c:v>0.76</c:v>
                </c:pt>
                <c:pt idx="10">
                  <c:v>0.76</c:v>
                </c:pt>
                <c:pt idx="11">
                  <c:v>0.76</c:v>
                </c:pt>
                <c:pt idx="12">
                  <c:v>0.77</c:v>
                </c:pt>
                <c:pt idx="13">
                  <c:v>0.77</c:v>
                </c:pt>
                <c:pt idx="14">
                  <c:v>0.77</c:v>
                </c:pt>
                <c:pt idx="15">
                  <c:v>0.78</c:v>
                </c:pt>
                <c:pt idx="16">
                  <c:v>0.78</c:v>
                </c:pt>
                <c:pt idx="17">
                  <c:v>0.78</c:v>
                </c:pt>
                <c:pt idx="18">
                  <c:v>0.8</c:v>
                </c:pt>
                <c:pt idx="19">
                  <c:v>0.8</c:v>
                </c:pt>
                <c:pt idx="20">
                  <c:v>0.8</c:v>
                </c:pt>
                <c:pt idx="21">
                  <c:v>0.8</c:v>
                </c:pt>
                <c:pt idx="22">
                  <c:v>0.81</c:v>
                </c:pt>
                <c:pt idx="23">
                  <c:v>0.81</c:v>
                </c:pt>
                <c:pt idx="24">
                  <c:v>0.81</c:v>
                </c:pt>
                <c:pt idx="25">
                  <c:v>0.81</c:v>
                </c:pt>
                <c:pt idx="26">
                  <c:v>0.82</c:v>
                </c:pt>
                <c:pt idx="27">
                  <c:v>0.83</c:v>
                </c:pt>
                <c:pt idx="28">
                  <c:v>0.84</c:v>
                </c:pt>
                <c:pt idx="29">
                  <c:v>0.84</c:v>
                </c:pt>
                <c:pt idx="30">
                  <c:v>0.84</c:v>
                </c:pt>
                <c:pt idx="31">
                  <c:v>0.84</c:v>
                </c:pt>
                <c:pt idx="32">
                  <c:v>0.84</c:v>
                </c:pt>
                <c:pt idx="33">
                  <c:v>0.84</c:v>
                </c:pt>
                <c:pt idx="34">
                  <c:v>0.84</c:v>
                </c:pt>
                <c:pt idx="35">
                  <c:v>0.84</c:v>
                </c:pt>
                <c:pt idx="36">
                  <c:v>0.84</c:v>
                </c:pt>
                <c:pt idx="37">
                  <c:v>0.85</c:v>
                </c:pt>
                <c:pt idx="38">
                  <c:v>0.85</c:v>
                </c:pt>
                <c:pt idx="39">
                  <c:v>0.86</c:v>
                </c:pt>
                <c:pt idx="40">
                  <c:v>0.86</c:v>
                </c:pt>
                <c:pt idx="41">
                  <c:v>0.86</c:v>
                </c:pt>
                <c:pt idx="42">
                  <c:v>0.9</c:v>
                </c:pt>
                <c:pt idx="43">
                  <c:v>0.9</c:v>
                </c:pt>
                <c:pt idx="44">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pt idx="35">
                  <c:v>0.8</c:v>
                </c:pt>
                <c:pt idx="36">
                  <c:v>0.8</c:v>
                </c:pt>
                <c:pt idx="37">
                  <c:v>0.8</c:v>
                </c:pt>
                <c:pt idx="38">
                  <c:v>0.8</c:v>
                </c:pt>
                <c:pt idx="39">
                  <c:v>0.8</c:v>
                </c:pt>
                <c:pt idx="40">
                  <c:v>0.8</c:v>
                </c:pt>
                <c:pt idx="41">
                  <c:v>0.8</c:v>
                </c:pt>
                <c:pt idx="42">
                  <c:v>0.8</c:v>
                </c:pt>
                <c:pt idx="43">
                  <c:v>0.8</c:v>
                </c:pt>
                <c:pt idx="44">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0.33</c:v>
                </c:pt>
                <c:pt idx="1">
                  <c:v>0.3</c:v>
                </c:pt>
                <c:pt idx="2">
                  <c:v>0.23</c:v>
                </c:pt>
                <c:pt idx="3">
                  <c:v>0.13</c:v>
                </c:pt>
                <c:pt idx="4">
                  <c:v>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79</c:v>
                </c:pt>
                <c:pt idx="1">
                  <c:v>45</c:v>
                </c:pt>
                <c:pt idx="2">
                  <c:v>42</c:v>
                </c:pt>
                <c:pt idx="3">
                  <c:v>23</c:v>
                </c:pt>
                <c:pt idx="4">
                  <c:v>54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21</c:v>
                </c:pt>
                <c:pt idx="2">
                  <c:v>12</c:v>
                </c:pt>
                <c:pt idx="3">
                  <c:v>7</c:v>
                </c:pt>
                <c:pt idx="4">
                  <c:v>16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76</c:v>
                </c:pt>
                <c:pt idx="2">
                  <c:v>68</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24</c:v>
                </c:pt>
                <c:pt idx="2">
                  <c:v>32</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43</c:v>
                </c:pt>
                <c:pt idx="2">
                  <c:v>22</c:v>
                </c:pt>
                <c:pt idx="3">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0.49</c:v>
                </c:pt>
                <c:pt idx="1">
                  <c:v>0.52</c:v>
                </c:pt>
                <c:pt idx="2">
                  <c:v>0.53</c:v>
                </c:pt>
                <c:pt idx="3">
                  <c:v>0.54</c:v>
                </c:pt>
                <c:pt idx="4">
                  <c:v>0.56999999999999995</c:v>
                </c:pt>
                <c:pt idx="5">
                  <c:v>0.56999999999999995</c:v>
                </c:pt>
                <c:pt idx="6">
                  <c:v>0.56999999999999995</c:v>
                </c:pt>
                <c:pt idx="7">
                  <c:v>0.57999999999999996</c:v>
                </c:pt>
                <c:pt idx="8">
                  <c:v>0.57999999999999996</c:v>
                </c:pt>
                <c:pt idx="9">
                  <c:v>0.57999999999999996</c:v>
                </c:pt>
                <c:pt idx="10">
                  <c:v>0.57999999999999996</c:v>
                </c:pt>
                <c:pt idx="11">
                  <c:v>0.6</c:v>
                </c:pt>
                <c:pt idx="12">
                  <c:v>0.61</c:v>
                </c:pt>
                <c:pt idx="13">
                  <c:v>0.61</c:v>
                </c:pt>
                <c:pt idx="14">
                  <c:v>0.61</c:v>
                </c:pt>
                <c:pt idx="15">
                  <c:v>0.61</c:v>
                </c:pt>
                <c:pt idx="16">
                  <c:v>0.62</c:v>
                </c:pt>
                <c:pt idx="17">
                  <c:v>0.63</c:v>
                </c:pt>
                <c:pt idx="18">
                  <c:v>0.63</c:v>
                </c:pt>
                <c:pt idx="19">
                  <c:v>0.63</c:v>
                </c:pt>
                <c:pt idx="20">
                  <c:v>0.64</c:v>
                </c:pt>
                <c:pt idx="21">
                  <c:v>0.64</c:v>
                </c:pt>
                <c:pt idx="22">
                  <c:v>0.65</c:v>
                </c:pt>
                <c:pt idx="23">
                  <c:v>0.65</c:v>
                </c:pt>
                <c:pt idx="24">
                  <c:v>0.65</c:v>
                </c:pt>
                <c:pt idx="25">
                  <c:v>0.65</c:v>
                </c:pt>
                <c:pt idx="26">
                  <c:v>0.65</c:v>
                </c:pt>
                <c:pt idx="27">
                  <c:v>0.66</c:v>
                </c:pt>
                <c:pt idx="28">
                  <c:v>0.66</c:v>
                </c:pt>
                <c:pt idx="29">
                  <c:v>0.66</c:v>
                </c:pt>
                <c:pt idx="30">
                  <c:v>0.66</c:v>
                </c:pt>
                <c:pt idx="31">
                  <c:v>0.67</c:v>
                </c:pt>
                <c:pt idx="32">
                  <c:v>0.67</c:v>
                </c:pt>
                <c:pt idx="33">
                  <c:v>0.67</c:v>
                </c:pt>
                <c:pt idx="34">
                  <c:v>0.67</c:v>
                </c:pt>
                <c:pt idx="35">
                  <c:v>0.67</c:v>
                </c:pt>
                <c:pt idx="36">
                  <c:v>0.69</c:v>
                </c:pt>
                <c:pt idx="37">
                  <c:v>0.69</c:v>
                </c:pt>
                <c:pt idx="38">
                  <c:v>0.7</c:v>
                </c:pt>
                <c:pt idx="39">
                  <c:v>0.7</c:v>
                </c:pt>
                <c:pt idx="40">
                  <c:v>0.72</c:v>
                </c:pt>
                <c:pt idx="41">
                  <c:v>0.72</c:v>
                </c:pt>
                <c:pt idx="42">
                  <c:v>0.73</c:v>
                </c:pt>
                <c:pt idx="43">
                  <c:v>0.75</c:v>
                </c:pt>
                <c:pt idx="44">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18</c:v>
                </c:pt>
                <c:pt idx="1">
                  <c:v>42</c:v>
                </c:pt>
                <c:pt idx="2">
                  <c:v>10</c:v>
                </c:pt>
                <c:pt idx="3">
                  <c:v>21</c:v>
                </c:pt>
                <c:pt idx="4">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73</c:v>
                </c:pt>
                <c:pt idx="1">
                  <c:v>63</c:v>
                </c:pt>
                <c:pt idx="2">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27</c:v>
                </c:pt>
                <c:pt idx="1">
                  <c:v>37</c:v>
                </c:pt>
                <c:pt idx="2">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0.51</c:v>
                </c:pt>
                <c:pt idx="1">
                  <c:v>0.55000000000000004</c:v>
                </c:pt>
                <c:pt idx="2">
                  <c:v>0.56999999999999995</c:v>
                </c:pt>
                <c:pt idx="3">
                  <c:v>0.56999999999999995</c:v>
                </c:pt>
                <c:pt idx="4">
                  <c:v>0.57999999999999996</c:v>
                </c:pt>
                <c:pt idx="5">
                  <c:v>0.57999999999999996</c:v>
                </c:pt>
                <c:pt idx="6">
                  <c:v>0.59</c:v>
                </c:pt>
                <c:pt idx="7">
                  <c:v>0.59</c:v>
                </c:pt>
                <c:pt idx="8">
                  <c:v>0.6</c:v>
                </c:pt>
                <c:pt idx="9">
                  <c:v>0.6</c:v>
                </c:pt>
                <c:pt idx="10">
                  <c:v>0.61</c:v>
                </c:pt>
                <c:pt idx="11">
                  <c:v>0.61</c:v>
                </c:pt>
                <c:pt idx="12">
                  <c:v>0.62</c:v>
                </c:pt>
                <c:pt idx="13">
                  <c:v>0.62</c:v>
                </c:pt>
                <c:pt idx="14">
                  <c:v>0.62</c:v>
                </c:pt>
                <c:pt idx="15">
                  <c:v>0.62</c:v>
                </c:pt>
                <c:pt idx="16">
                  <c:v>0.63</c:v>
                </c:pt>
                <c:pt idx="17">
                  <c:v>0.64</c:v>
                </c:pt>
                <c:pt idx="18">
                  <c:v>0.64</c:v>
                </c:pt>
                <c:pt idx="19">
                  <c:v>0.64</c:v>
                </c:pt>
                <c:pt idx="20">
                  <c:v>0.64</c:v>
                </c:pt>
                <c:pt idx="21">
                  <c:v>0.65</c:v>
                </c:pt>
                <c:pt idx="22">
                  <c:v>0.65</c:v>
                </c:pt>
                <c:pt idx="23">
                  <c:v>0.66</c:v>
                </c:pt>
                <c:pt idx="24">
                  <c:v>0.66</c:v>
                </c:pt>
                <c:pt idx="25">
                  <c:v>0.66</c:v>
                </c:pt>
                <c:pt idx="26">
                  <c:v>0.67</c:v>
                </c:pt>
                <c:pt idx="27">
                  <c:v>0.68</c:v>
                </c:pt>
                <c:pt idx="28">
                  <c:v>0.68</c:v>
                </c:pt>
                <c:pt idx="29">
                  <c:v>0.68</c:v>
                </c:pt>
                <c:pt idx="30">
                  <c:v>0.68</c:v>
                </c:pt>
                <c:pt idx="31">
                  <c:v>0.68</c:v>
                </c:pt>
                <c:pt idx="32">
                  <c:v>0.69</c:v>
                </c:pt>
                <c:pt idx="33">
                  <c:v>0.69</c:v>
                </c:pt>
                <c:pt idx="34">
                  <c:v>0.7</c:v>
                </c:pt>
                <c:pt idx="35">
                  <c:v>0.7</c:v>
                </c:pt>
                <c:pt idx="36">
                  <c:v>0.7</c:v>
                </c:pt>
                <c:pt idx="37">
                  <c:v>0.7</c:v>
                </c:pt>
                <c:pt idx="38">
                  <c:v>0.72</c:v>
                </c:pt>
                <c:pt idx="39">
                  <c:v>0.72</c:v>
                </c:pt>
                <c:pt idx="40">
                  <c:v>0.73</c:v>
                </c:pt>
                <c:pt idx="41">
                  <c:v>0.73</c:v>
                </c:pt>
                <c:pt idx="42">
                  <c:v>0.75</c:v>
                </c:pt>
                <c:pt idx="43">
                  <c:v>0.78</c:v>
                </c:pt>
                <c:pt idx="44">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78</c:v>
                </c:pt>
                <c:pt idx="1">
                  <c:v>68</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22</c:v>
                </c:pt>
                <c:pt idx="1">
                  <c:v>32</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70</c:v>
                </c:pt>
                <c:pt idx="1">
                  <c:v>25</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0.57999999999999996</c:v>
                </c:pt>
                <c:pt idx="1">
                  <c:v>0.61</c:v>
                </c:pt>
                <c:pt idx="2">
                  <c:v>0.62</c:v>
                </c:pt>
                <c:pt idx="3">
                  <c:v>0.63</c:v>
                </c:pt>
                <c:pt idx="4">
                  <c:v>0.64</c:v>
                </c:pt>
                <c:pt idx="5">
                  <c:v>0.64</c:v>
                </c:pt>
                <c:pt idx="6">
                  <c:v>0.64</c:v>
                </c:pt>
                <c:pt idx="7">
                  <c:v>0.65</c:v>
                </c:pt>
                <c:pt idx="8">
                  <c:v>0.65</c:v>
                </c:pt>
                <c:pt idx="9">
                  <c:v>0.66</c:v>
                </c:pt>
                <c:pt idx="10">
                  <c:v>0.67</c:v>
                </c:pt>
                <c:pt idx="11">
                  <c:v>0.67</c:v>
                </c:pt>
                <c:pt idx="12">
                  <c:v>0.67</c:v>
                </c:pt>
                <c:pt idx="13">
                  <c:v>0.67</c:v>
                </c:pt>
                <c:pt idx="14">
                  <c:v>0.68</c:v>
                </c:pt>
                <c:pt idx="15">
                  <c:v>0.68</c:v>
                </c:pt>
                <c:pt idx="16">
                  <c:v>0.68</c:v>
                </c:pt>
                <c:pt idx="17">
                  <c:v>0.69</c:v>
                </c:pt>
                <c:pt idx="18">
                  <c:v>0.69</c:v>
                </c:pt>
                <c:pt idx="19">
                  <c:v>0.69</c:v>
                </c:pt>
                <c:pt idx="20">
                  <c:v>0.69</c:v>
                </c:pt>
                <c:pt idx="21">
                  <c:v>0.69</c:v>
                </c:pt>
                <c:pt idx="22">
                  <c:v>0.69</c:v>
                </c:pt>
                <c:pt idx="23">
                  <c:v>0.69</c:v>
                </c:pt>
                <c:pt idx="24">
                  <c:v>0.7</c:v>
                </c:pt>
                <c:pt idx="25">
                  <c:v>0.7</c:v>
                </c:pt>
                <c:pt idx="26">
                  <c:v>0.7</c:v>
                </c:pt>
                <c:pt idx="27">
                  <c:v>0.7</c:v>
                </c:pt>
                <c:pt idx="28">
                  <c:v>0.71</c:v>
                </c:pt>
                <c:pt idx="29">
                  <c:v>0.71</c:v>
                </c:pt>
                <c:pt idx="30">
                  <c:v>0.72</c:v>
                </c:pt>
                <c:pt idx="31">
                  <c:v>0.72</c:v>
                </c:pt>
                <c:pt idx="32">
                  <c:v>0.73</c:v>
                </c:pt>
                <c:pt idx="33">
                  <c:v>0.73</c:v>
                </c:pt>
                <c:pt idx="34">
                  <c:v>0.73</c:v>
                </c:pt>
                <c:pt idx="35">
                  <c:v>0.74</c:v>
                </c:pt>
                <c:pt idx="36">
                  <c:v>0.74</c:v>
                </c:pt>
                <c:pt idx="37">
                  <c:v>0.75</c:v>
                </c:pt>
                <c:pt idx="38">
                  <c:v>0.75</c:v>
                </c:pt>
                <c:pt idx="39">
                  <c:v>0.75</c:v>
                </c:pt>
                <c:pt idx="40">
                  <c:v>0.75</c:v>
                </c:pt>
                <c:pt idx="41">
                  <c:v>0.75</c:v>
                </c:pt>
                <c:pt idx="42">
                  <c:v>0.77</c:v>
                </c:pt>
                <c:pt idx="43">
                  <c:v>0.78</c:v>
                </c:pt>
                <c:pt idx="4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0.12</c:v>
                </c:pt>
                <c:pt idx="2">
                  <c:v>0.05</c:v>
                </c:pt>
                <c:pt idx="3">
                  <c:v>7.0000000000000007E-2</c:v>
                </c:pt>
                <c:pt idx="4">
                  <c:v>0.17</c:v>
                </c:pt>
                <c:pt idx="5">
                  <c:v>0.14000000000000001</c:v>
                </c:pt>
                <c:pt idx="6">
                  <c:v>0.04</c:v>
                </c:pt>
                <c:pt idx="7">
                  <c:v>0.09</c:v>
                </c:pt>
                <c:pt idx="8">
                  <c:v>0.13</c:v>
                </c:pt>
                <c:pt idx="9">
                  <c:v>0.13</c:v>
                </c:pt>
                <c:pt idx="10">
                  <c:v>0.1</c:v>
                </c:pt>
                <c:pt idx="11">
                  <c:v>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71</c:v>
                </c:pt>
                <c:pt idx="2">
                  <c:v>58</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12</c:v>
                </c:pt>
                <c:pt idx="2">
                  <c:v>23</c:v>
                </c:pt>
                <c:pt idx="3">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33</c:v>
                </c:pt>
                <c:pt idx="2">
                  <c:v>19</c:v>
                </c:pt>
                <c:pt idx="3">
                  <c:v>12</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0.45</c:v>
                </c:pt>
                <c:pt idx="1">
                  <c:v>0.45</c:v>
                </c:pt>
                <c:pt idx="2">
                  <c:v>0.46</c:v>
                </c:pt>
                <c:pt idx="3">
                  <c:v>0.48</c:v>
                </c:pt>
                <c:pt idx="4">
                  <c:v>0.48</c:v>
                </c:pt>
                <c:pt idx="5">
                  <c:v>0.49</c:v>
                </c:pt>
                <c:pt idx="6">
                  <c:v>0.49</c:v>
                </c:pt>
                <c:pt idx="7">
                  <c:v>0.5</c:v>
                </c:pt>
                <c:pt idx="8">
                  <c:v>0.51</c:v>
                </c:pt>
                <c:pt idx="9">
                  <c:v>0.51</c:v>
                </c:pt>
                <c:pt idx="10">
                  <c:v>0.53</c:v>
                </c:pt>
                <c:pt idx="11">
                  <c:v>0.53</c:v>
                </c:pt>
                <c:pt idx="12">
                  <c:v>0.53</c:v>
                </c:pt>
                <c:pt idx="13">
                  <c:v>0.54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0.56000000000000005</c:v>
                </c:pt>
                <c:pt idx="22">
                  <c:v>0.56000000000000005</c:v>
                </c:pt>
                <c:pt idx="23">
                  <c:v>0.56999999999999995</c:v>
                </c:pt>
                <c:pt idx="24">
                  <c:v>0.57999999999999996</c:v>
                </c:pt>
                <c:pt idx="25">
                  <c:v>0.59</c:v>
                </c:pt>
                <c:pt idx="26">
                  <c:v>0.59</c:v>
                </c:pt>
                <c:pt idx="27">
                  <c:v>0.59</c:v>
                </c:pt>
                <c:pt idx="28">
                  <c:v>0.59</c:v>
                </c:pt>
                <c:pt idx="29">
                  <c:v>0.59</c:v>
                </c:pt>
                <c:pt idx="30">
                  <c:v>0.6</c:v>
                </c:pt>
                <c:pt idx="31">
                  <c:v>0.6</c:v>
                </c:pt>
                <c:pt idx="32">
                  <c:v>0.61</c:v>
                </c:pt>
                <c:pt idx="33">
                  <c:v>0.61</c:v>
                </c:pt>
                <c:pt idx="34">
                  <c:v>0.61</c:v>
                </c:pt>
                <c:pt idx="35">
                  <c:v>0.62</c:v>
                </c:pt>
                <c:pt idx="36">
                  <c:v>0.63</c:v>
                </c:pt>
                <c:pt idx="37">
                  <c:v>0.63</c:v>
                </c:pt>
                <c:pt idx="38">
                  <c:v>0.64</c:v>
                </c:pt>
                <c:pt idx="39">
                  <c:v>0.65</c:v>
                </c:pt>
                <c:pt idx="40">
                  <c:v>0.65</c:v>
                </c:pt>
                <c:pt idx="41">
                  <c:v>0.66</c:v>
                </c:pt>
                <c:pt idx="42">
                  <c:v>0.69</c:v>
                </c:pt>
                <c:pt idx="43">
                  <c:v>0.71</c:v>
                </c:pt>
                <c:pt idx="4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pt idx="42">
                  <c:v>0.54</c:v>
                </c:pt>
                <c:pt idx="43">
                  <c:v>0.54</c:v>
                </c:pt>
                <c:pt idx="4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0.32</c:v>
                </c:pt>
                <c:pt idx="1">
                  <c:v>0.62</c:v>
                </c:pt>
                <c:pt idx="2">
                  <c:v>0.03</c:v>
                </c:pt>
                <c:pt idx="3">
                  <c:v>0.02</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47</c:v>
                </c:pt>
                <c:pt idx="1">
                  <c:v>76</c:v>
                </c:pt>
                <c:pt idx="2">
                  <c:v>6</c:v>
                </c:pt>
                <c:pt idx="3">
                  <c:v>29</c:v>
                </c:pt>
                <c:pt idx="4">
                  <c:v>2</c:v>
                </c:pt>
                <c:pt idx="5">
                  <c:v>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20</c:v>
                </c:pt>
                <c:pt idx="1">
                  <c:v>24</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19</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91</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9</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0.85</c:v>
                </c:pt>
                <c:pt idx="1">
                  <c:v>0.86</c:v>
                </c:pt>
                <c:pt idx="2">
                  <c:v>0.87</c:v>
                </c:pt>
                <c:pt idx="3">
                  <c:v>0.88</c:v>
                </c:pt>
                <c:pt idx="4">
                  <c:v>0.88</c:v>
                </c:pt>
                <c:pt idx="5">
                  <c:v>0.88</c:v>
                </c:pt>
                <c:pt idx="6">
                  <c:v>0.89</c:v>
                </c:pt>
                <c:pt idx="7">
                  <c:v>0.89</c:v>
                </c:pt>
                <c:pt idx="8">
                  <c:v>0.89</c:v>
                </c:pt>
                <c:pt idx="9">
                  <c:v>0.9</c:v>
                </c:pt>
                <c:pt idx="10">
                  <c:v>0.9</c:v>
                </c:pt>
                <c:pt idx="11">
                  <c:v>0.9</c:v>
                </c:pt>
                <c:pt idx="12">
                  <c:v>0.9</c:v>
                </c:pt>
                <c:pt idx="13">
                  <c:v>0.9</c:v>
                </c:pt>
                <c:pt idx="14">
                  <c:v>0.91</c:v>
                </c:pt>
                <c:pt idx="15">
                  <c:v>0.91</c:v>
                </c:pt>
                <c:pt idx="16">
                  <c:v>0.91</c:v>
                </c:pt>
                <c:pt idx="17">
                  <c:v>0.91</c:v>
                </c:pt>
                <c:pt idx="18">
                  <c:v>0.92</c:v>
                </c:pt>
                <c:pt idx="19">
                  <c:v>0.92</c:v>
                </c:pt>
                <c:pt idx="20">
                  <c:v>0.92</c:v>
                </c:pt>
                <c:pt idx="21">
                  <c:v>0.92</c:v>
                </c:pt>
                <c:pt idx="22">
                  <c:v>0.92</c:v>
                </c:pt>
                <c:pt idx="23">
                  <c:v>0.92</c:v>
                </c:pt>
                <c:pt idx="24">
                  <c:v>0.92</c:v>
                </c:pt>
                <c:pt idx="25">
                  <c:v>0.92</c:v>
                </c:pt>
                <c:pt idx="26">
                  <c:v>0.92</c:v>
                </c:pt>
                <c:pt idx="27">
                  <c:v>0.93</c:v>
                </c:pt>
                <c:pt idx="28">
                  <c:v>0.93</c:v>
                </c:pt>
                <c:pt idx="29">
                  <c:v>0.93</c:v>
                </c:pt>
                <c:pt idx="30">
                  <c:v>0.93</c:v>
                </c:pt>
                <c:pt idx="31">
                  <c:v>0.94</c:v>
                </c:pt>
                <c:pt idx="32">
                  <c:v>0.94</c:v>
                </c:pt>
                <c:pt idx="33">
                  <c:v>0.94</c:v>
                </c:pt>
                <c:pt idx="34">
                  <c:v>0.94</c:v>
                </c:pt>
                <c:pt idx="35">
                  <c:v>0.94</c:v>
                </c:pt>
                <c:pt idx="36">
                  <c:v>0.94</c:v>
                </c:pt>
                <c:pt idx="37">
                  <c:v>0.94</c:v>
                </c:pt>
                <c:pt idx="38">
                  <c:v>0.95</c:v>
                </c:pt>
                <c:pt idx="39">
                  <c:v>0.95</c:v>
                </c:pt>
                <c:pt idx="40">
                  <c:v>0.96</c:v>
                </c:pt>
                <c:pt idx="41">
                  <c:v>0.96</c:v>
                </c:pt>
                <c:pt idx="42">
                  <c:v>0.96</c:v>
                </c:pt>
                <c:pt idx="43">
                  <c:v>0.97</c:v>
                </c:pt>
                <c:pt idx="4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pt idx="32">
                  <c:v>0.92</c:v>
                </c:pt>
                <c:pt idx="33">
                  <c:v>0.92</c:v>
                </c:pt>
                <c:pt idx="34">
                  <c:v>0.92</c:v>
                </c:pt>
                <c:pt idx="35">
                  <c:v>0.92</c:v>
                </c:pt>
                <c:pt idx="36">
                  <c:v>0.92</c:v>
                </c:pt>
                <c:pt idx="37">
                  <c:v>0.92</c:v>
                </c:pt>
                <c:pt idx="38">
                  <c:v>0.92</c:v>
                </c:pt>
                <c:pt idx="39">
                  <c:v>0.92</c:v>
                </c:pt>
                <c:pt idx="40">
                  <c:v>0.92</c:v>
                </c:pt>
                <c:pt idx="41">
                  <c:v>0.92</c:v>
                </c:pt>
                <c:pt idx="42">
                  <c:v>0.92</c:v>
                </c:pt>
                <c:pt idx="43">
                  <c:v>0.92</c:v>
                </c:pt>
                <c:pt idx="44">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pt idx="4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68</c:v>
                </c:pt>
                <c:pt idx="2">
                  <c:v>59</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13</c:v>
                </c:pt>
                <c:pt idx="2">
                  <c:v>22</c:v>
                </c:pt>
                <c:pt idx="3">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23</c:v>
                </c:pt>
                <c:pt idx="1">
                  <c:v>34</c:v>
                </c:pt>
                <c:pt idx="2">
                  <c:v>20</c:v>
                </c:pt>
                <c:pt idx="3">
                  <c:v>11</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0.44</c:v>
                </c:pt>
                <c:pt idx="1">
                  <c:v>0.45</c:v>
                </c:pt>
                <c:pt idx="2">
                  <c:v>0.49</c:v>
                </c:pt>
                <c:pt idx="3">
                  <c:v>0.49</c:v>
                </c:pt>
                <c:pt idx="4">
                  <c:v>0.49</c:v>
                </c:pt>
                <c:pt idx="5">
                  <c:v>0.51</c:v>
                </c:pt>
                <c:pt idx="6">
                  <c:v>0.52</c:v>
                </c:pt>
                <c:pt idx="7">
                  <c:v>0.52</c:v>
                </c:pt>
                <c:pt idx="8">
                  <c:v>0.53</c:v>
                </c:pt>
                <c:pt idx="9">
                  <c:v>0.53</c:v>
                </c:pt>
                <c:pt idx="10">
                  <c:v>0.53</c:v>
                </c:pt>
                <c:pt idx="11">
                  <c:v>0.53</c:v>
                </c:pt>
                <c:pt idx="12">
                  <c:v>0.53</c:v>
                </c:pt>
                <c:pt idx="13">
                  <c:v>0.54</c:v>
                </c:pt>
                <c:pt idx="14">
                  <c:v>0.54</c:v>
                </c:pt>
                <c:pt idx="15">
                  <c:v>0.54</c:v>
                </c:pt>
                <c:pt idx="16">
                  <c:v>0.54</c:v>
                </c:pt>
                <c:pt idx="17">
                  <c:v>0.55000000000000004</c:v>
                </c:pt>
                <c:pt idx="18">
                  <c:v>0.56000000000000005</c:v>
                </c:pt>
                <c:pt idx="19">
                  <c:v>0.56000000000000005</c:v>
                </c:pt>
                <c:pt idx="20">
                  <c:v>0.56000000000000005</c:v>
                </c:pt>
                <c:pt idx="21">
                  <c:v>0.56000000000000005</c:v>
                </c:pt>
                <c:pt idx="22">
                  <c:v>0.56999999999999995</c:v>
                </c:pt>
                <c:pt idx="23">
                  <c:v>0.56999999999999995</c:v>
                </c:pt>
                <c:pt idx="24">
                  <c:v>0.57999999999999996</c:v>
                </c:pt>
                <c:pt idx="25">
                  <c:v>0.57999999999999996</c:v>
                </c:pt>
                <c:pt idx="26">
                  <c:v>0.57999999999999996</c:v>
                </c:pt>
                <c:pt idx="27">
                  <c:v>0.59</c:v>
                </c:pt>
                <c:pt idx="28">
                  <c:v>0.59</c:v>
                </c:pt>
                <c:pt idx="29">
                  <c:v>0.6</c:v>
                </c:pt>
                <c:pt idx="30">
                  <c:v>0.6</c:v>
                </c:pt>
                <c:pt idx="31">
                  <c:v>0.6</c:v>
                </c:pt>
                <c:pt idx="32">
                  <c:v>0.6</c:v>
                </c:pt>
                <c:pt idx="33">
                  <c:v>0.6</c:v>
                </c:pt>
                <c:pt idx="34">
                  <c:v>0.61</c:v>
                </c:pt>
                <c:pt idx="35">
                  <c:v>0.61</c:v>
                </c:pt>
                <c:pt idx="36">
                  <c:v>0.62</c:v>
                </c:pt>
                <c:pt idx="37">
                  <c:v>0.62</c:v>
                </c:pt>
                <c:pt idx="38">
                  <c:v>0.64</c:v>
                </c:pt>
                <c:pt idx="39">
                  <c:v>0.64</c:v>
                </c:pt>
                <c:pt idx="40">
                  <c:v>0.65</c:v>
                </c:pt>
                <c:pt idx="41">
                  <c:v>0.65</c:v>
                </c:pt>
                <c:pt idx="42">
                  <c:v>0.66</c:v>
                </c:pt>
                <c:pt idx="43">
                  <c:v>0.66</c:v>
                </c:pt>
                <c:pt idx="4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86</c:v>
                </c:pt>
                <c:pt idx="2">
                  <c:v>81</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43</c:v>
                </c:pt>
                <c:pt idx="1">
                  <c:v>37</c:v>
                </c:pt>
                <c:pt idx="2">
                  <c:v>13</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82</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38</c:v>
                </c:pt>
                <c:pt idx="2">
                  <c:v>11</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86</c:v>
                </c:pt>
                <c:pt idx="2">
                  <c:v>80</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36</c:v>
                </c:pt>
                <c:pt idx="2">
                  <c:v>12</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82</c:v>
                </c:pt>
                <c:pt idx="2">
                  <c:v>78</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18</c:v>
                </c:pt>
                <c:pt idx="2">
                  <c:v>22</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90</c:v>
                </c:pt>
                <c:pt idx="2">
                  <c:v>87</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10</c:v>
                </c:pt>
                <c:pt idx="2">
                  <c:v>13</c:v>
                </c:pt>
                <c:pt idx="3">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37</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32</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92</c:v>
                </c:pt>
                <c:pt idx="2">
                  <c:v>89</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8</c:v>
                </c:pt>
                <c:pt idx="2">
                  <c:v>11</c:v>
                </c:pt>
                <c:pt idx="3">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36</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02F20E2-4110-4EF3-87A1-A63726D921E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F377FD2C-91E4-4A0F-9737-61D035E5EA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CBC23F39-A56E-4234-AF9A-9C1F6382062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88CBB300-02F1-4BBC-A477-75615266A3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B56696D5-848B-4B10-9288-738BEF3A29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4BCE265-F4BB-4BFF-9064-C994B471D95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D7C8F97F-FEC0-42B1-BC8B-3E3B97BBA0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89177A7-B178-4BCD-95F8-2E20FB7EB2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C81CFEE4-2A0E-4223-A08A-8194DBB01D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0.81</c:v>
                </c:pt>
                <c:pt idx="3">
                  <c:v>0</c:v>
                </c:pt>
                <c:pt idx="4">
                  <c:v>0.8</c:v>
                </c:pt>
                <c:pt idx="5">
                  <c:v>0.81</c:v>
                </c:pt>
                <c:pt idx="6">
                  <c:v>0.73</c:v>
                </c:pt>
                <c:pt idx="7">
                  <c:v>0.56999999999999995</c:v>
                </c:pt>
                <c:pt idx="8">
                  <c:v>0.72</c:v>
                </c:pt>
                <c:pt idx="9">
                  <c:v>0</c:v>
                </c:pt>
                <c:pt idx="11">
                  <c:v>0.81</c:v>
                </c:pt>
                <c:pt idx="12">
                  <c:v>0.8</c:v>
                </c:pt>
                <c:pt idx="13">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53533BB5-C0C3-45EA-8CE4-54246CA9430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F52238F-D24E-46AC-944F-AEE6A4C83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F2926C7D-AC3C-43BD-A3F5-EB0B64A6CE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A92DB6B-EDB9-4A02-B346-3B495A99F2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0C196F0C-A610-48FE-9A02-1E57E87EE2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8BD64E07-10CC-4B98-88D3-6CB47DB886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6594DD8-30AD-4BE6-9AD5-B239674261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77084BF-C6BA-40F0-8D0D-5E8CD4AFB7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38299C3C-B01B-4050-AE94-74FD05CDA8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0.18999999999999995</c:v>
                </c:pt>
                <c:pt idx="6">
                  <c:v>0.27</c:v>
                </c:pt>
                <c:pt idx="7">
                  <c:v>0.43000000000000005</c:v>
                </c:pt>
                <c:pt idx="8">
                  <c:v>0.28000000000000003</c:v>
                </c:pt>
                <c:pt idx="9">
                  <c:v>1</c:v>
                </c:pt>
                <c:pt idx="10">
                  <c:v>1</c:v>
                </c:pt>
                <c:pt idx="11">
                  <c:v>0.18999999999999995</c:v>
                </c:pt>
                <c:pt idx="12">
                  <c:v>0.19999999999999996</c:v>
                </c:pt>
                <c:pt idx="13">
                  <c:v>0.28000000000000003</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80%</c:v>
                  </c:pt>
                  <c:pt idx="5">
                    <c:v>81%</c:v>
                  </c:pt>
                  <c:pt idx="6">
                    <c:v>73%</c:v>
                  </c:pt>
                  <c:pt idx="7">
                    <c:v>57%</c:v>
                  </c:pt>
                  <c:pt idx="8">
                    <c:v>72%</c:v>
                  </c:pt>
                  <c:pt idx="11">
                    <c:v>81%</c:v>
                  </c:pt>
                  <c:pt idx="12">
                    <c:v>80%</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BAC39B1F-E5E1-4482-983B-A06B4DC8DF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DA6F284-F5B8-463B-8BD0-6D5AB80B79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E22CB03-7D5C-4456-B333-C7633E390D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D4836007-166C-4BC8-A4AE-FD04CE433E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B13F836-C27D-4969-A2F4-03E9E515B2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9341DDE-BBB6-494B-B09D-F0B2425F06D0}"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FF0A9C4D-A1FA-4837-8645-2288D1C3EB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4622537-E10D-4DE5-9764-DEB86F29E9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32574BD-9235-417F-916A-9849C87DA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3D68BBF-647B-47A7-9F84-92A25315A5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76BA1886-8D17-4780-A23C-96A22E9700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9CD057A-41B6-44B3-8812-F24927D892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CE033C5-8F9F-4B61-BEE6-47FC5CE326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BE6C31F-8FA7-474F-A69B-695B9AF281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0.81</c:v>
                </c:pt>
                <c:pt idx="2">
                  <c:v>0.79</c:v>
                </c:pt>
                <c:pt idx="3">
                  <c:v>0.79</c:v>
                </c:pt>
                <c:pt idx="4">
                  <c:v>0.77</c:v>
                </c:pt>
                <c:pt idx="5">
                  <c:v>0.77</c:v>
                </c:pt>
                <c:pt idx="7">
                  <c:v>0</c:v>
                </c:pt>
                <c:pt idx="8">
                  <c:v>0.75</c:v>
                </c:pt>
                <c:pt idx="9">
                  <c:v>0.76</c:v>
                </c:pt>
                <c:pt idx="10">
                  <c:v>0.79</c:v>
                </c:pt>
                <c:pt idx="11">
                  <c:v>0.82</c:v>
                </c:pt>
                <c:pt idx="12">
                  <c:v>0.85</c:v>
                </c:pt>
                <c:pt idx="13">
                  <c:v>0.87</c:v>
                </c:pt>
                <c:pt idx="14">
                  <c:v>0.89</c:v>
                </c:pt>
                <c:pt idx="15">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629B9FCC-76C5-4E9D-AB79-3C46941EC9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1B91233-ECD3-4E40-A2BF-36AC2DC0E7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451859F3-7700-4F35-A0BC-B1641F7345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EC6A4297-A96D-4E86-BA68-18118E11BC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27F6332-98C0-404C-AB1A-F7948FF1F1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6605934-A669-4C29-946C-8D0719B2E4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0000A82B-B761-46D4-9957-8B97AC89E8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2CACC85-137B-4374-86FE-45774263D5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F25FAB4-DB9C-4843-83B3-D1453BDF87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2D4E48E6-5148-4A08-A3EC-F94FC9BD9A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5D4F53E-9462-42C6-B4F5-B013AC2013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C42D7BDC-04CC-4E44-9F42-50FF661230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4DCAF58-81E7-47C3-A148-1175E74808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0.20999999999999996</c:v>
                </c:pt>
                <c:pt idx="3">
                  <c:v>0.20999999999999996</c:v>
                </c:pt>
                <c:pt idx="4">
                  <c:v>0.22999999999999998</c:v>
                </c:pt>
                <c:pt idx="5">
                  <c:v>0.22999999999999998</c:v>
                </c:pt>
                <c:pt idx="6">
                  <c:v>1</c:v>
                </c:pt>
                <c:pt idx="7">
                  <c:v>1</c:v>
                </c:pt>
                <c:pt idx="8">
                  <c:v>0.25</c:v>
                </c:pt>
                <c:pt idx="9">
                  <c:v>0.24</c:v>
                </c:pt>
                <c:pt idx="10">
                  <c:v>0.20999999999999996</c:v>
                </c:pt>
                <c:pt idx="11">
                  <c:v>0.18000000000000005</c:v>
                </c:pt>
                <c:pt idx="12">
                  <c:v>0.15000000000000002</c:v>
                </c:pt>
                <c:pt idx="13">
                  <c:v>0.13</c:v>
                </c:pt>
                <c:pt idx="14">
                  <c:v>0.10999999999999999</c:v>
                </c:pt>
                <c:pt idx="15">
                  <c:v>0.10999999999999999</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81%</c:v>
                  </c:pt>
                  <c:pt idx="2">
                    <c:v>79%</c:v>
                  </c:pt>
                  <c:pt idx="3">
                    <c:v>79%</c:v>
                  </c:pt>
                  <c:pt idx="4">
                    <c:v>77%</c:v>
                  </c:pt>
                  <c:pt idx="5">
                    <c:v>77%</c:v>
                  </c:pt>
                  <c:pt idx="8">
                    <c:v>75%</c:v>
                  </c:pt>
                  <c:pt idx="9">
                    <c:v>76%</c:v>
                  </c:pt>
                  <c:pt idx="10">
                    <c:v>79%</c:v>
                  </c:pt>
                  <c:pt idx="11">
                    <c:v>82%</c:v>
                  </c:pt>
                  <c:pt idx="12">
                    <c:v>85%</c:v>
                  </c:pt>
                  <c:pt idx="13">
                    <c:v>87%</c:v>
                  </c:pt>
                  <c:pt idx="14">
                    <c:v>89%</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069EC390-76B5-4DC6-8939-E5FE57D9A0E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200EF4E0-4343-4D58-BE19-BCC209B7036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45A4FAFB-6CAB-4AA0-BA1E-D7152F65E3A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F5A0389B-DAE0-4533-A6EB-FDD557D0C22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83A6B5E-C910-4691-A5A1-A25E8CF4AB3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82BD2BB-DBB3-4544-BDBC-D3E58DD1DD0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ED73D7E-77D7-4FC7-8924-9FF0B64329C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0.8</c:v>
                </c:pt>
                <c:pt idx="6">
                  <c:v>0.8</c:v>
                </c:pt>
                <c:pt idx="7">
                  <c:v>0.8</c:v>
                </c:pt>
                <c:pt idx="8">
                  <c:v>0.84</c:v>
                </c:pt>
                <c:pt idx="9">
                  <c:v>0.81</c:v>
                </c:pt>
                <c:pt idx="13">
                  <c:v>0.77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D6AFE882-4468-4E0D-90B0-898692D0E80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B14DA7A-B06F-46F1-9914-84D2FF4908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0D19A86-5ECD-41EA-B22B-EF33387CA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3E9BDB7-72DE-4567-9F21-A30DD196C7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0C9DA08-9949-4D70-8491-DF7CE6676B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0BBCDB8A-3B51-4800-8935-694A4EC70A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34136FC-16F9-467C-87BA-ECDBA6977A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0.19999999999999996</c:v>
                </c:pt>
                <c:pt idx="6">
                  <c:v>0.19999999999999996</c:v>
                </c:pt>
                <c:pt idx="7">
                  <c:v>0.19999999999999996</c:v>
                </c:pt>
                <c:pt idx="8">
                  <c:v>0.16000000000000003</c:v>
                </c:pt>
                <c:pt idx="9">
                  <c:v>0.18999999999999995</c:v>
                </c:pt>
                <c:pt idx="10">
                  <c:v>1</c:v>
                </c:pt>
                <c:pt idx="11">
                  <c:v>1</c:v>
                </c:pt>
                <c:pt idx="12">
                  <c:v>1</c:v>
                </c:pt>
                <c:pt idx="13">
                  <c:v>0.22999999999999998</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80%</c:v>
                  </c:pt>
                  <c:pt idx="6">
                    <c:v>80%</c:v>
                  </c:pt>
                  <c:pt idx="7">
                    <c:v>80%</c:v>
                  </c:pt>
                  <c:pt idx="8">
                    <c:v>84%</c:v>
                  </c:pt>
                  <c:pt idx="9">
                    <c:v>81%</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25AF43DF-CA14-4D66-B361-3AF4408787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DD0C93BC-FC81-4248-94E3-A1AC42DD38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47652289-B811-4385-B794-A108A5D357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769B851-DA6F-4FC7-8C02-41F8C82C9A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AE5A436-3AFF-4B39-BF3B-2F1E1C9C34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0C9C2684-6490-4EAC-953B-AB5F854266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C29D809C-9A45-443F-85AC-8EE84B26DB5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474455EA-354F-4186-B64C-5DAD9C77BF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E80F115-94B9-4411-9707-284AC8EEC2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2C9CCB0-22B2-40FB-8AEC-B5FEB54723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FE14072-D6CC-4284-A112-53F0ABA3BB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E9F32CBD-819F-4379-B4D6-85D256B938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3502DBA-0EFA-4671-9BCD-3D3DA5519A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C58A1F8-0177-46F0-8D4C-09264022F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12A58D00-CCB8-4E71-A187-8E940C3599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AFAD810-F4FF-4A06-A2B2-F5783A0999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6C06E449-65FC-4545-A0A9-1F8AE08BBE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0.81</c:v>
                </c:pt>
                <c:pt idx="3">
                  <c:v>0.73</c:v>
                </c:pt>
                <c:pt idx="4">
                  <c:v>0.78</c:v>
                </c:pt>
                <c:pt idx="5">
                  <c:v>0.8</c:v>
                </c:pt>
                <c:pt idx="6">
                  <c:v>0.85</c:v>
                </c:pt>
                <c:pt idx="7">
                  <c:v>0.82</c:v>
                </c:pt>
                <c:pt idx="8">
                  <c:v>0.86</c:v>
                </c:pt>
                <c:pt idx="9">
                  <c:v>0.83</c:v>
                </c:pt>
                <c:pt idx="10">
                  <c:v>0.85</c:v>
                </c:pt>
                <c:pt idx="11">
                  <c:v>0.74</c:v>
                </c:pt>
                <c:pt idx="12">
                  <c:v>0.8</c:v>
                </c:pt>
                <c:pt idx="13">
                  <c:v>0.77</c:v>
                </c:pt>
                <c:pt idx="14">
                  <c:v>0.79</c:v>
                </c:pt>
                <c:pt idx="15">
                  <c:v>0.78</c:v>
                </c:pt>
                <c:pt idx="16">
                  <c:v>0.75</c:v>
                </c:pt>
                <c:pt idx="17">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458881D-CD3E-43BB-A24A-1662103CB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2D50DE7-C5CB-44C8-AB1D-AAF19279D5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92857CC-2D81-472B-9DDE-EBED0113A1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A6657CE-6DEF-494E-93CE-7C392D05C9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3615375-500F-4213-952F-9297798224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BFAE441-1F2A-411A-A2AD-5488C42898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E8E73AF-713C-4FC1-ACA9-3A0B17744B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B6D2AED6-909D-4584-9561-0F54A7FE3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73949150-4DFB-4C35-9D44-426232F603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4F95B308-37E9-4C06-896E-2A002323B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7B12909-24BB-49FE-8E76-7253D3CBB7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AFCA90B-F8BF-423D-95C6-E8F253F9C8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14981BD8-2ACB-4C7A-9409-6427EC3808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C7545353-0272-4D9E-8498-A688C76E07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906FFB6-233E-4A3D-8B39-E33F5E1D35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AFF53C09-F9C8-403E-A941-9BB886D2B8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0FEEBCF-C88A-4053-B27C-B5B37F039A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0.18999999999999995</c:v>
                </c:pt>
                <c:pt idx="3">
                  <c:v>0.27</c:v>
                </c:pt>
                <c:pt idx="4">
                  <c:v>0.21999999999999997</c:v>
                </c:pt>
                <c:pt idx="5">
                  <c:v>0.19999999999999996</c:v>
                </c:pt>
                <c:pt idx="6">
                  <c:v>0.15000000000000002</c:v>
                </c:pt>
                <c:pt idx="7">
                  <c:v>0.18000000000000005</c:v>
                </c:pt>
                <c:pt idx="8">
                  <c:v>0.14000000000000001</c:v>
                </c:pt>
                <c:pt idx="9">
                  <c:v>0.17000000000000004</c:v>
                </c:pt>
                <c:pt idx="10">
                  <c:v>0.15000000000000002</c:v>
                </c:pt>
                <c:pt idx="11">
                  <c:v>0.26</c:v>
                </c:pt>
                <c:pt idx="12">
                  <c:v>0.19999999999999996</c:v>
                </c:pt>
                <c:pt idx="13">
                  <c:v>0.22999999999999998</c:v>
                </c:pt>
                <c:pt idx="14">
                  <c:v>0.20999999999999996</c:v>
                </c:pt>
                <c:pt idx="15">
                  <c:v>0.21999999999999997</c:v>
                </c:pt>
                <c:pt idx="16">
                  <c:v>0.25</c:v>
                </c:pt>
                <c:pt idx="17">
                  <c:v>0.18999999999999995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81%</c:v>
                  </c:pt>
                  <c:pt idx="3">
                    <c:v>73%</c:v>
                  </c:pt>
                  <c:pt idx="4">
                    <c:v>78%</c:v>
                  </c:pt>
                  <c:pt idx="5">
                    <c:v>80%</c:v>
                  </c:pt>
                  <c:pt idx="6">
                    <c:v>85%</c:v>
                  </c:pt>
                  <c:pt idx="7">
                    <c:v>82%</c:v>
                  </c:pt>
                  <c:pt idx="8">
                    <c:v>86%</c:v>
                  </c:pt>
                  <c:pt idx="9">
                    <c:v>83%</c:v>
                  </c:pt>
                  <c:pt idx="10">
                    <c:v>85%</c:v>
                  </c:pt>
                  <c:pt idx="11">
                    <c:v>74%</c:v>
                  </c:pt>
                  <c:pt idx="12">
                    <c:v>80%</c:v>
                  </c:pt>
                  <c:pt idx="13">
                    <c:v>77%</c:v>
                  </c:pt>
                  <c:pt idx="14">
                    <c:v>79%</c:v>
                  </c:pt>
                  <c:pt idx="15">
                    <c:v>78%</c:v>
                  </c:pt>
                  <c:pt idx="16">
                    <c:v>75%</c:v>
                  </c:pt>
                  <c:pt idx="17">
                    <c:v>81%</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02F945B-CA91-4757-86A2-77D81ABE301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A744057E-6B42-4FA5-8805-396941CCD7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CF71D281-0FFD-4145-A26F-DFC5904E6D6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07F06E7B-20C9-43AA-8184-B39D1A1CC6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326C3B2A-7230-44FE-885A-D0790AC3CA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7AD24470-514A-40B2-AD97-6ED5D1AF08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A459DFD1-80E2-4652-8BB2-E23F74E22F7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15ACDC63-FE7C-4AD2-9C1E-930BE33AEB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05573774-E170-47BD-8B67-1EFC4349D0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ED164019-A76A-47B6-A706-D8897F7FE4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0.79</c:v>
                </c:pt>
                <c:pt idx="5" formatCode="0%">
                  <c:v>0.81</c:v>
                </c:pt>
                <c:pt idx="6" formatCode="0%">
                  <c:v>0.84</c:v>
                </c:pt>
                <c:pt idx="7" formatCode="0%">
                  <c:v>0.79</c:v>
                </c:pt>
                <c:pt idx="8" formatCode="0%">
                  <c:v>0.86</c:v>
                </c:pt>
                <c:pt idx="9" formatCode="0%">
                  <c:v>0.79</c:v>
                </c:pt>
                <c:pt idx="10" formatCode="0%">
                  <c:v>0.76</c:v>
                </c:pt>
                <c:pt idx="11" formatCode="0%">
                  <c:v>0.76</c:v>
                </c:pt>
                <c:pt idx="12" formatCode="0%">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1424E7CF-7DF3-4982-A7B8-F3573B3E709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5E3F2512-3FB3-4CAE-AED5-4040E5FA8A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8E5F614D-050C-4AEE-9617-C6FC40AAB2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A8B4F867-77EE-44CE-99EB-288B185BC7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E65E13B9-554D-4509-AB58-4B1DEE5641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CF5F394F-EB9A-4566-AC5D-EE98895A90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97604A9E-A353-477E-A866-D0ABF716E0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F706EF0E-EC5C-435E-8698-F91B2AF38B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0A91B46A-ED44-4CF9-84F4-9FE3C2C726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4061705A-5CB2-437B-8C78-1DD5F9687D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0.20999999999999996</c:v>
                </c:pt>
                <c:pt idx="5">
                  <c:v>0.18999999999999995</c:v>
                </c:pt>
                <c:pt idx="6">
                  <c:v>0.16000000000000003</c:v>
                </c:pt>
                <c:pt idx="7">
                  <c:v>0.20999999999999996</c:v>
                </c:pt>
                <c:pt idx="8">
                  <c:v>0.14000000000000001</c:v>
                </c:pt>
                <c:pt idx="9">
                  <c:v>0.20999999999999996</c:v>
                </c:pt>
                <c:pt idx="10">
                  <c:v>0.24</c:v>
                </c:pt>
                <c:pt idx="11">
                  <c:v>0.24</c:v>
                </c:pt>
                <c:pt idx="12">
                  <c:v>0.30000000000000004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79%</c:v>
                  </c:pt>
                  <c:pt idx="5">
                    <c:v>81%</c:v>
                  </c:pt>
                  <c:pt idx="6">
                    <c:v>84%</c:v>
                  </c:pt>
                  <c:pt idx="7">
                    <c:v>79%</c:v>
                  </c:pt>
                  <c:pt idx="8">
                    <c:v>86%</c:v>
                  </c:pt>
                  <c:pt idx="9">
                    <c:v>79%</c:v>
                  </c:pt>
                  <c:pt idx="10">
                    <c:v>76%</c:v>
                  </c:pt>
                  <c:pt idx="11">
                    <c:v>76%</c:v>
                  </c:pt>
                  <c:pt idx="12">
                    <c:v>70%</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9083F3B1-03F5-4F83-8937-03C7678048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2EA01D85-E25A-4506-BD9A-A8BD6A84D0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804C8586-4BB7-4EAB-901B-6AF489BE42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FC72A34F-98B2-4F8A-97C9-EEE163AA13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C8723F16-2AEB-43C9-9BA1-232E17BD9B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887B8958-499F-4844-BF6B-FB2506479D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477CB85-59EF-43B8-9A5E-78823EC6C2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0.78</c:v>
                </c:pt>
                <c:pt idx="3">
                  <c:v>0.78</c:v>
                </c:pt>
                <c:pt idx="4">
                  <c:v>0.84</c:v>
                </c:pt>
                <c:pt idx="5">
                  <c:v>0.8</c:v>
                </c:pt>
                <c:pt idx="7" formatCode="0%;;">
                  <c:v>0</c:v>
                </c:pt>
                <c:pt idx="8" formatCode="0%;;">
                  <c:v>0.78</c:v>
                </c:pt>
                <c:pt idx="9"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AEBE2414-D3AD-42F7-AD0E-084451EE8D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738B7001-27FF-4B20-8858-1D8B7B0B65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D800483-8E59-42C0-B767-403714A30F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9386D8B-7C11-4301-B587-F599AED5BD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A6DE21D-C30C-4DB1-9724-3FD131AA3A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85CC64A4-DFC3-434E-9B23-510FBC6B1A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B66AD529-6814-47F0-A5A4-9711FC1B91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0.21999999999999997</c:v>
                </c:pt>
                <c:pt idx="3">
                  <c:v>0.21999999999999997</c:v>
                </c:pt>
                <c:pt idx="4">
                  <c:v>0.16000000000000003</c:v>
                </c:pt>
                <c:pt idx="5">
                  <c:v>0.19999999999999996</c:v>
                </c:pt>
                <c:pt idx="6">
                  <c:v>1</c:v>
                </c:pt>
                <c:pt idx="7">
                  <c:v>1</c:v>
                </c:pt>
                <c:pt idx="8">
                  <c:v>0.21999999999999997</c:v>
                </c:pt>
                <c:pt idx="9">
                  <c:v>0.18999999999999995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78%</c:v>
                  </c:pt>
                  <c:pt idx="3">
                    <c:v>78%</c:v>
                  </c:pt>
                  <c:pt idx="4">
                    <c:v>84%</c:v>
                  </c:pt>
                  <c:pt idx="5">
                    <c:v>80%</c:v>
                  </c:pt>
                  <c:pt idx="8">
                    <c:v>78%</c:v>
                  </c:pt>
                  <c:pt idx="9">
                    <c:v>81%</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70</c:v>
                </c:pt>
                <c:pt idx="2">
                  <c:v>61</c:v>
                </c:pt>
                <c:pt idx="3">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E47D-4758-A309-EB90B431869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30</c:v>
                </c:pt>
                <c:pt idx="2">
                  <c:v>39</c:v>
                </c:pt>
                <c:pt idx="3">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35</c:v>
                </c:pt>
                <c:pt idx="2">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0.49</c:v>
                </c:pt>
                <c:pt idx="1">
                  <c:v>0.52</c:v>
                </c:pt>
                <c:pt idx="2">
                  <c:v>0.53</c:v>
                </c:pt>
                <c:pt idx="3">
                  <c:v>0.54</c:v>
                </c:pt>
                <c:pt idx="4">
                  <c:v>0.55000000000000004</c:v>
                </c:pt>
                <c:pt idx="5">
                  <c:v>0.55000000000000004</c:v>
                </c:pt>
                <c:pt idx="6">
                  <c:v>0.56000000000000005</c:v>
                </c:pt>
                <c:pt idx="7">
                  <c:v>0.56000000000000005</c:v>
                </c:pt>
                <c:pt idx="8">
                  <c:v>0.56000000000000005</c:v>
                </c:pt>
                <c:pt idx="9">
                  <c:v>0.56999999999999995</c:v>
                </c:pt>
                <c:pt idx="10">
                  <c:v>0.57999999999999996</c:v>
                </c:pt>
                <c:pt idx="11">
                  <c:v>0.57999999999999996</c:v>
                </c:pt>
                <c:pt idx="12">
                  <c:v>0.57999999999999996</c:v>
                </c:pt>
                <c:pt idx="13">
                  <c:v>0.6</c:v>
                </c:pt>
                <c:pt idx="14">
                  <c:v>0.6</c:v>
                </c:pt>
                <c:pt idx="15">
                  <c:v>0.6</c:v>
                </c:pt>
                <c:pt idx="16">
                  <c:v>0.6</c:v>
                </c:pt>
                <c:pt idx="17">
                  <c:v>0.61</c:v>
                </c:pt>
                <c:pt idx="18">
                  <c:v>0.61</c:v>
                </c:pt>
                <c:pt idx="19">
                  <c:v>0.61</c:v>
                </c:pt>
                <c:pt idx="20">
                  <c:v>0.61</c:v>
                </c:pt>
                <c:pt idx="21">
                  <c:v>0.62</c:v>
                </c:pt>
                <c:pt idx="22">
                  <c:v>0.62</c:v>
                </c:pt>
                <c:pt idx="23">
                  <c:v>0.63</c:v>
                </c:pt>
                <c:pt idx="24">
                  <c:v>0.63</c:v>
                </c:pt>
                <c:pt idx="25">
                  <c:v>0.63</c:v>
                </c:pt>
                <c:pt idx="26">
                  <c:v>0.64</c:v>
                </c:pt>
                <c:pt idx="27">
                  <c:v>0.64</c:v>
                </c:pt>
                <c:pt idx="28">
                  <c:v>0.64</c:v>
                </c:pt>
                <c:pt idx="29">
                  <c:v>0.64</c:v>
                </c:pt>
                <c:pt idx="30">
                  <c:v>0.65</c:v>
                </c:pt>
                <c:pt idx="31">
                  <c:v>0.65</c:v>
                </c:pt>
                <c:pt idx="32">
                  <c:v>0.65</c:v>
                </c:pt>
                <c:pt idx="33">
                  <c:v>0.66</c:v>
                </c:pt>
                <c:pt idx="34">
                  <c:v>0.66</c:v>
                </c:pt>
                <c:pt idx="35">
                  <c:v>0.66</c:v>
                </c:pt>
                <c:pt idx="36">
                  <c:v>0.67</c:v>
                </c:pt>
                <c:pt idx="37">
                  <c:v>0.67</c:v>
                </c:pt>
                <c:pt idx="38">
                  <c:v>0.67</c:v>
                </c:pt>
                <c:pt idx="39">
                  <c:v>0.67</c:v>
                </c:pt>
                <c:pt idx="40">
                  <c:v>0.68</c:v>
                </c:pt>
                <c:pt idx="41">
                  <c:v>0.7</c:v>
                </c:pt>
                <c:pt idx="42">
                  <c:v>0.71</c:v>
                </c:pt>
                <c:pt idx="43">
                  <c:v>0.72</c:v>
                </c:pt>
                <c:pt idx="4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pt idx="36">
                  <c:v>0.62</c:v>
                </c:pt>
                <c:pt idx="37">
                  <c:v>0.62</c:v>
                </c:pt>
                <c:pt idx="38">
                  <c:v>0.62</c:v>
                </c:pt>
                <c:pt idx="39">
                  <c:v>0.62</c:v>
                </c:pt>
                <c:pt idx="40">
                  <c:v>0.62</c:v>
                </c:pt>
                <c:pt idx="41">
                  <c:v>0.62</c:v>
                </c:pt>
                <c:pt idx="42">
                  <c:v>0.62</c:v>
                </c:pt>
                <c:pt idx="43">
                  <c:v>0.62</c:v>
                </c:pt>
                <c:pt idx="44">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c:v>
                </c:pt>
                <c:pt idx="1">
                  <c:v>0.19</c:v>
                </c:pt>
                <c:pt idx="2">
                  <c:v>0.12</c:v>
                </c:pt>
                <c:pt idx="3">
                  <c:v>0.15</c:v>
                </c:pt>
                <c:pt idx="4">
                  <c:v>0.02</c:v>
                </c:pt>
                <c:pt idx="5">
                  <c:v>0.38</c:v>
                </c:pt>
                <c:pt idx="6">
                  <c:v>0.2</c:v>
                </c:pt>
                <c:pt idx="7">
                  <c:v>0.04</c:v>
                </c:pt>
                <c:pt idx="8">
                  <c:v>0.06</c:v>
                </c:pt>
                <c:pt idx="9">
                  <c:v>0.06</c:v>
                </c:pt>
                <c:pt idx="10">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54</c:v>
                </c:pt>
                <c:pt idx="1">
                  <c:v>65</c:v>
                </c:pt>
                <c:pt idx="2">
                  <c:v>52</c:v>
                </c:pt>
                <c:pt idx="3">
                  <c:v>44</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46</c:v>
                </c:pt>
                <c:pt idx="1">
                  <c:v>35</c:v>
                </c:pt>
                <c:pt idx="2">
                  <c:v>48</c:v>
                </c:pt>
                <c:pt idx="3">
                  <c:v>56</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61</c:v>
                </c:pt>
                <c:pt idx="2">
                  <c:v>48</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19</c:v>
                </c:pt>
                <c:pt idx="2">
                  <c:v>31</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27</c:v>
                </c:pt>
                <c:pt idx="2">
                  <c:v>22</c:v>
                </c:pt>
                <c:pt idx="3">
                  <c:v>14</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WEST LONDON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NORTH WEST LONDON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WEST LONDON ICS, 193,980</a:t>
            </a:r>
            <a:r>
              <a:rPr lang="en-GB" sz="1600"/>
              <a:t> questionnaires were sent out, and </a:t>
            </a:r>
            <a:r>
              <a:rPr lang="en-GB" sz="1600" b="1">
                <a:solidFill>
                  <a:srgbClr val="005EB8"/>
                </a:solidFill>
              </a:rPr>
              <a:t>39,482</a:t>
            </a:r>
            <a:r>
              <a:rPr lang="en-GB" sz="1600"/>
              <a:t> were returned completed. This represents a response rate of </a:t>
            </a:r>
            <a:r>
              <a:rPr lang="en-GB" sz="1600" b="1">
                <a:solidFill>
                  <a:srgbClr val="005EB8"/>
                </a:solidFill>
              </a:rPr>
              <a:t>20%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9931267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09008656"/>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0625341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929235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98561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284296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945888392"/>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(38,884); ICS 2022 (36,003); ICS 2021 (41,834); ICS 2020 (33,479); PCN bases range from 204 to 1,593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60337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2960850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44920748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73688863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5951088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63260837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64%</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1989822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058027469"/>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0660523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9865145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413400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SOUTHALL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HOUNSLOW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887195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342593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(38,884); PCN bases range from 204 to 1,593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8936989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3497109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7925412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743852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361258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72956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67006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354070924"/>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(37,752); ICS 2022 (34,944); ICS 2021 (40,496); ICS 2020 (32,969); PCN bases range from 185 to 1,529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060250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052028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762809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1308901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630827625"/>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9442800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376346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2098516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175225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CHISWICK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FELTHAM &amp; BEDFONNT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293393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422721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6903231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(37,752); PCN bases range from 185 to 1,529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5203965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6081481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691088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666666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09589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702541711"/>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(37,998); ICS 2022 (34,805); ICS 2021 (40,904); ICS 2020 (33,877); PCN bases range from 171 to 1,545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9598860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8831577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650880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70326677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26693497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548836452"/>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618645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4013914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HEALTHSENSE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FELTHAM &amp; BEDFONNT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421134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132025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5549531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(37,998); PCN bases range from 171 to 1,545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06197711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332303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8352805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(38,939); PCN bases range from 203 to 1,585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5761070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775473248"/>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009849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3496085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98780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792806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91112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68102109"/>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(23,728); ICS 2022 (21,976); ICS 2021 (22,697); ICS 2020 (14,645); PCN bases range from 139 to 903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63752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413789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092061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21207047"/>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53385986"/>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6171246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474382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0083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FULHAM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REGENT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KILBURN PARTNERSHIP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NEOHEALTH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217984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578756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7309849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(23,728); PCN bases range from 139 to 903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8996679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3417994"/>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692744346"/>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181369888"/>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759021004"/>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05736102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(29,566); ICS 2022 (27,156); ICS 2021 (29,796); PCN bases range from 159 to 1,189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969131507"/>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2662777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5464655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485496136"/>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1978902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4903057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57808428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242124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2922391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HH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GREENWELL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ACTON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953673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931592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51973594"/>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(29,566); PCN bases range from 159 to 1,189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82301392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418558956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909908460"/>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304242051"/>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389991411"/>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(33,336); ICS 2022 (30,767); ICS 2021 (35,844); PCN bases range from 173 to 1,388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881507190"/>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284159540"/>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4994208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326973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(9%)</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02170101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977506071"/>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NORTH WEST LONDON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518386384"/>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5412642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971061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66401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HOUNSLOW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EALING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SOUTHALL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374383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629708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15166404"/>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(33,336); PCN bases range from 173 to 1,388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51011079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3939778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(4,273)</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85183451"/>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83513606"/>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93388748"/>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38334421"/>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1574917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790205485"/>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(36,652); ICS 2022 (33,702); ICS 2021 (38,338); ICS 2020 (31,395); PCN bases range from 185 to 1,507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8538022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723493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7953296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68950993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69819078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0615396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327228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919467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0436970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WESTMINSTER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FULHAM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FELTHAM &amp; BEDFONNT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REGENT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748059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123273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98688563"/>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(36,652); PCN bases range from 185 to 1,507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25563614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8492787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422372342"/>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56174366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(35,638); PCN bases range from 178 to 1,484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406397412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59249288"/>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2902720"/>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3062197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728778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9237016"/>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705311781"/>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(34,200); ICS 2022 (31,669); ICS 2021 (36,170); PCN bases range from 173 to 1,423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33725968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1080488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6590848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18665548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0196278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46285753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541727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965912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CONNECT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INCLUSIVE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187029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992405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08488656"/>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(34,200); PCN bases range from 173 to 1,423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1095029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9104242"/>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21092361"/>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49919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4173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46247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87411202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(34,781); ICS 2022 (32,001); ICS 2021 (38,145); ICS 2020 (31,808); PCN bases range from 180 to 1,449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7773277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5878831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5451340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09543613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417003009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23712357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903640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4317760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045925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BRENTWORTH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SOUTHALL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962941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655305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23739120"/>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(34,781); PCN bases range from 180 to 1,449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88898389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20272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0819668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211376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545202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672228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58313020"/>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(35,677); ICS 2022 (33,144); ICS 2021 (38,187); ICS 2020 (31,414); PCN bases range from 180 to 1,479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9709557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208970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096558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99695471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216868866"/>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1949186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65131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52218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36341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050451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30734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44237694"/>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(35,155); ICS 2022 (32,607); ICS 2021 (37,372); ICS 2020 (31,365); PCN bases range from 182 to 1,462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0521781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8728198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359567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57543042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751379435"/>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7371848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1918029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712389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93452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743811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101486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94202194"/>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(34,460); ICS 2022 (31,999); ICS 2021 (37,648); ICS 2020 (31,285); PCN bases range from 181 to 1,445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326011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512491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987754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701073485"/>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35116904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3084660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900737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45020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728541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798601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30796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43796676"/>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(17,871); ICS 2022 (16,453); ICS 2021 (18,639); ICS 2020 (14,242); PCN bases range from 85 to 705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6105862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878420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1954376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353706488"/>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15156574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0283965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41549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164635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898798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543566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68470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98797577"/>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(31,399); ICS 2022 (29,046); ICS 2021 (33,266); ICS 2020 (27,645); PCN bases range from 167 to 1,320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17947687"/>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236660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8610470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616077601"/>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646651573"/>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20310266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5254341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85369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415274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42394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114153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3298826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(34,488); ICS 2022 (32,113); ICS 2021 (37,026); ICS 2020 (30,471); PCN bases range from 176 to 1,449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6359837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441192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413462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729947107"/>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71202871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024779396"/>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668209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4177832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49568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89952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776613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7219278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4944112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(34,545); ICS 2022 (32,053); ICS 2021 (37,017); ICS 2020 (30,157); PCN bases range from 176 to 1,449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90372697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4599597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6167009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8744067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15841633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912011367"/>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78 to 19,027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567296738"/>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514 to 28,107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56043710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350 to 32,943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505555669"/>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963 to 7,413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89522960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51910581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44284310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7250994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561575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NORTH WEST LONDON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9179723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67918222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(34,460).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33310098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78863363"/>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10,315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61760657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058761505"/>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47044762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2,750 to 10,939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86735504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236 to 13,153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8231507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NORTH WEST LONDON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789899392"/>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(34,460).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11822842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079590858"/>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97873322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5074583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6712375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68663059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398 to 14,836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101784303"/>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1,126 to 16,663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970756915"/>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6,338 to 27,334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3218288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NORTH WEST LONDON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495248762"/>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(34,460).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69086449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2254253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7745426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9305948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4519593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6448534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553088592"/>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(13,811); ICS 2022 (12,184); ICS 2021 (13,071); ICS 2020 (11,543); PCN bases range from 67 to 539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498435815"/>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4965114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029333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8477524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7956535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97858301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493499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9274463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HEALTH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HOUNSLOW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BRENT NORTH KWH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FELTHAM &amp; BEDFONNT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BABYLON 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817932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7955278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(13,811); PCN bases range from 67 to 539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6374834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70902072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3833925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(8,525)</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25%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6235478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88497462"/>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006806584"/>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(7,598); ICS 2022 (6,997); ICS 2021 (7,199); ICS 2020 (5,924).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32923489"/>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42170193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3001188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4487496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088821704"/>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0638695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019080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916035614"/>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2167230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9735453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62102208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4183433788"/>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NORTH WEST LONDON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305385801"/>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(8,112); ICS 2022 (7,401); ICS 2021 (7,714); ICS 2020 (6,189).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11585</Words>
  <Application>Microsoft Office PowerPoint</Application>
  <PresentationFormat>Widescreen</PresentationFormat>
  <Paragraphs>2322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820</cp:revision>
  <dcterms:created xsi:type="dcterms:W3CDTF">2020-01-09T15:19:38Z</dcterms:created>
  <dcterms:modified xsi:type="dcterms:W3CDTF">2023-07-11T20:46:50Z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