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style3.xml" ContentType="application/vnd.ms-office.chartstyle+xml"/>
  <Override PartName="/ppt/charts/colors3.xml" ContentType="application/vnd.ms-office.chartcolorstyl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notesSlides/notesSlide14.xml" ContentType="application/vnd.openxmlformats-officedocument.presentationml.notesSlide+xml"/>
  <Override PartName="/ppt/charts/chart31.xml" ContentType="application/vnd.openxmlformats-officedocument.drawingml.chart+xml"/>
  <Override PartName="/ppt/charts/style4.xml" ContentType="application/vnd.ms-office.chartstyle+xml"/>
  <Override PartName="/ppt/charts/colors4.xml" ContentType="application/vnd.ms-office.chartcolorstyle+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5.xml" ContentType="application/vnd.openxmlformats-officedocument.presentationml.notesSl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notesSlides/notesSlide16.xml" ContentType="application/vnd.openxmlformats-officedocument.presentationml.notesSlide+xml"/>
  <Override PartName="/ppt/charts/chart43.xml" ContentType="application/vnd.openxmlformats-officedocument.drawingml.chart+xml"/>
  <Override PartName="/ppt/charts/style5.xml" ContentType="application/vnd.ms-office.chartstyle+xml"/>
  <Override PartName="/ppt/charts/colors5.xml" ContentType="application/vnd.ms-office.chartcolorstyle+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notesSlides/notesSlide17.xml" ContentType="application/vnd.openxmlformats-officedocument.presentationml.notesSlide+xml"/>
  <Override PartName="/ppt/charts/chart47.xml" ContentType="application/vnd.openxmlformats-officedocument.drawingml.chart+xml"/>
  <Override PartName="/ppt/charts/style6.xml" ContentType="application/vnd.ms-office.chartstyle+xml"/>
  <Override PartName="/ppt/charts/colors6.xml" ContentType="application/vnd.ms-office.chartcolorstyl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51.xml" ContentType="application/vnd.openxmlformats-officedocument.drawingml.chart+xml"/>
  <Override PartName="/ppt/charts/style7.xml" ContentType="application/vnd.ms-office.chartstyle+xml"/>
  <Override PartName="/ppt/charts/colors7.xml" ContentType="application/vnd.ms-office.chartcolorstyle+xml"/>
  <Override PartName="/ppt/charts/chart52.xml" ContentType="application/vnd.openxmlformats-officedocument.drawingml.chart+xml"/>
  <Override PartName="/ppt/charts/chart53.xml" ContentType="application/vnd.openxmlformats-officedocument.drawingml.chart+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8.xml" ContentType="application/vnd.ms-office.chartstyle+xml"/>
  <Override PartName="/ppt/charts/colors8.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style9.xml" ContentType="application/vnd.ms-office.chartstyle+xml"/>
  <Override PartName="/ppt/charts/colors9.xml" ContentType="application/vnd.ms-office.chartcolorstyl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2.xml" ContentType="application/vnd.openxmlformats-officedocument.themeOverr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5.xml" ContentType="application/vnd.openxmlformats-officedocument.presentationml.notesSlide+xml"/>
  <Override PartName="/ppt/charts/chart7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6.xml" ContentType="application/vnd.openxmlformats-officedocument.presentationml.notesSlide+xml"/>
  <Override PartName="/ppt/charts/chart82.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notesSlides/notesSlide27.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charts/chart92.xml" ContentType="application/vnd.openxmlformats-officedocument.drawingml.chart+xml"/>
  <Override PartName="/ppt/theme/themeOverride3.xml" ContentType="application/vnd.openxmlformats-officedocument.themeOverride+xml"/>
  <Override PartName="/ppt/charts/chart93.xml" ContentType="application/vnd.openxmlformats-officedocument.drawingml.chart+xml"/>
  <Override PartName="/ppt/notesSlides/notesSlide28.xml" ContentType="application/vnd.openxmlformats-officedocument.presentationml.notesSlide+xml"/>
  <Override PartName="/ppt/charts/chart94.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notesSlides/notesSlide29.xml" ContentType="application/vnd.openxmlformats-officedocument.presentationml.notesSlide+xml"/>
  <Override PartName="/ppt/charts/chart98.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notesSlides/notesSlide30.xml" ContentType="application/vnd.openxmlformats-officedocument.presentationml.notesSlide+xml"/>
  <Override PartName="/ppt/charts/chart102.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31.xml" ContentType="application/vnd.openxmlformats-officedocument.presentationml.notesSlide+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theme/themeOverride4.xml" ContentType="application/vnd.openxmlformats-officedocument.themeOverride+xml"/>
  <Override PartName="/ppt/notesSlides/notesSlide32.xml" ContentType="application/vnd.openxmlformats-officedocument.presentationml.notesSlide+xml"/>
  <Override PartName="/ppt/charts/chart111.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notesSlides/notesSlide33.xml" ContentType="application/vnd.openxmlformats-officedocument.presentationml.notesSlide+xml"/>
  <Override PartName="/ppt/charts/chart1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4.xml" ContentType="application/vnd.openxmlformats-officedocument.presentationml.notesSlide+xml"/>
  <Override PartName="/ppt/charts/chart120.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21.xml" ContentType="application/vnd.openxmlformats-officedocument.drawingml.chart+xml"/>
  <Override PartName="/ppt/charts/chart122.xml" ContentType="application/vnd.openxmlformats-officedocument.drawingml.chart+xml"/>
  <Override PartName="/ppt/notesSlides/notesSlide35.xml" ContentType="application/vnd.openxmlformats-officedocument.presentationml.notesSl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theme/themeOverride5.xml" ContentType="application/vnd.openxmlformats-officedocument.themeOverride+xml"/>
  <Override PartName="/ppt/charts/chart129.xml" ContentType="application/vnd.openxmlformats-officedocument.drawingml.chart+xml"/>
  <Override PartName="/ppt/charts/chart130.xml" ContentType="application/vnd.openxmlformats-officedocument.drawingml.chart+xml"/>
  <Override PartName="/ppt/notesSlides/notesSlide36.xml" ContentType="application/vnd.openxmlformats-officedocument.presentationml.notesSlide+xml"/>
  <Override PartName="/ppt/charts/chart131.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theme/themeOverride6.xml" ContentType="application/vnd.openxmlformats-officedocument.themeOverride+xml"/>
  <Override PartName="/ppt/notesSlides/notesSlide40.xml" ContentType="application/vnd.openxmlformats-officedocument.presentationml.notesSlide+xml"/>
  <Override PartName="/ppt/charts/chart147.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notesSlides/notesSlide41.xml" ContentType="application/vnd.openxmlformats-officedocument.presentationml.notesSlide+xml"/>
  <Override PartName="/ppt/charts/chart152.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theme/themeOverride7.xml" ContentType="application/vnd.openxmlformats-officedocument.themeOverride+xml"/>
  <Override PartName="/ppt/notesSlides/notesSlide44.xml" ContentType="application/vnd.openxmlformats-officedocument.presentationml.notesSlide+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theme/themeOverride8.xml" ContentType="application/vnd.openxmlformats-officedocument.themeOverride+xml"/>
  <Override PartName="/ppt/notesSlides/notesSlide45.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theme/themeOverride9.xml" ContentType="application/vnd.openxmlformats-officedocument.themeOverride+xml"/>
  <Override PartName="/ppt/notesSlides/notesSlide46.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theme/themeOverride10.xml" ContentType="application/vnd.openxmlformats-officedocument.themeOverride+xml"/>
  <Override PartName="/ppt/notesSlides/notesSlide47.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theme/themeOverride11.xml" ContentType="application/vnd.openxmlformats-officedocument.themeOverride+xml"/>
  <Override PartName="/ppt/notesSlides/notesSlide48.xml" ContentType="application/vnd.openxmlformats-officedocument.presentationml.notesSlide+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charts/chart203.xml" ContentType="application/vnd.openxmlformats-officedocument.drawingml.chart+xml"/>
  <Override PartName="/ppt/theme/themeOverride12.xml" ContentType="application/vnd.openxmlformats-officedocument.themeOverride+xml"/>
  <Override PartName="/ppt/notesSlides/notesSlide49.xml" ContentType="application/vnd.openxmlformats-officedocument.presentationml.notesSlide+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3.xml" ContentType="application/vnd.openxmlformats-officedocument.themeOverr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charts/chart218.xml" ContentType="application/vnd.openxmlformats-officedocument.drawingml.chart+xml"/>
  <Override PartName="/ppt/notesSlides/notesSlide53.xml" ContentType="application/vnd.openxmlformats-officedocument.presentationml.notesSlide+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notesSlides/notesSlide54.xml" ContentType="application/vnd.openxmlformats-officedocument.presentationml.notesSlide+xml"/>
  <Override PartName="/ppt/charts/chart224.xml" ContentType="application/vnd.openxmlformats-officedocument.drawingml.chart+xml"/>
  <Override PartName="/ppt/charts/chart225.xml" ContentType="application/vnd.openxmlformats-officedocument.drawingml.chart+xml"/>
  <Override PartName="/ppt/charts/chart226.xml" ContentType="application/vnd.openxmlformats-officedocument.drawingml.chart+xml"/>
  <Override PartName="/ppt/charts/chart227.xml" ContentType="application/vnd.openxmlformats-officedocument.drawingml.chart+xml"/>
  <Override PartName="/ppt/charts/chart228.xml" ContentType="application/vnd.openxmlformats-officedocument.drawingml.chart+xml"/>
  <Override PartName="/ppt/charts/chart229.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30.xml" ContentType="application/vnd.openxmlformats-officedocument.drawingml.chart+xml"/>
  <Override PartName="/ppt/charts/chart231.xml" ContentType="application/vnd.openxmlformats-officedocument.drawingml.chart+xml"/>
  <Override PartName="/ppt/charts/chart232.xml" ContentType="application/vnd.openxmlformats-officedocument.drawingml.chart+xml"/>
  <Override PartName="/ppt/charts/chart233.xml" ContentType="application/vnd.openxmlformats-officedocument.drawingml.chart+xml"/>
  <Override PartName="/ppt/charts/chart234.xml" ContentType="application/vnd.openxmlformats-officedocument.drawingml.chart+xml"/>
  <Override PartName="/ppt/charts/chart235.xml" ContentType="application/vnd.openxmlformats-officedocument.drawingml.chart+xml"/>
  <Override PartName="/ppt/charts/chart236.xml" ContentType="application/vnd.openxmlformats-officedocument.drawingml.chart+xml"/>
  <Override PartName="/ppt/charts/chart237.xml" ContentType="application/vnd.openxmlformats-officedocument.drawingml.chart+xml"/>
  <Override PartName="/ppt/theme/themeOverride14.xml" ContentType="application/vnd.openxmlformats-officedocument.themeOverride+xml"/>
  <Override PartName="/ppt/notesSlides/notesSlide57.xml" ContentType="application/vnd.openxmlformats-officedocument.presentationml.notesSlide+xml"/>
  <Override PartName="/ppt/charts/chart238.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39.xml" ContentType="application/vnd.openxmlformats-officedocument.drawingml.chart+xml"/>
  <Override PartName="/ppt/charts/chart240.xml" ContentType="application/vnd.openxmlformats-officedocument.drawingml.chart+xml"/>
  <Override PartName="/ppt/charts/chart241.xml" ContentType="application/vnd.openxmlformats-officedocument.drawingml.chart+xml"/>
  <Override PartName="/ppt/notesSlides/notesSlide58.xml" ContentType="application/vnd.openxmlformats-officedocument.presentationml.notesSlide+xml"/>
  <Override PartName="/ppt/charts/chart242.xml" ContentType="application/vnd.openxmlformats-officedocument.drawingml.chart+xml"/>
  <Override PartName="/ppt/charts/style23.xml" ContentType="application/vnd.ms-office.chartstyle+xml"/>
  <Override PartName="/ppt/charts/colors23.xml" ContentType="application/vnd.ms-office.chartcolorstyle+xml"/>
  <Override PartName="/ppt/charts/chart243.xml" ContentType="application/vnd.openxmlformats-officedocument.drawingml.chart+xml"/>
  <Override PartName="/ppt/charts/chart244.xml" ContentType="application/vnd.openxmlformats-officedocument.drawingml.chart+xml"/>
  <Override PartName="/ppt/charts/chart245.xml" ContentType="application/vnd.openxmlformats-officedocument.drawingml.chart+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charts/chart246.xml" ContentType="application/vnd.openxmlformats-officedocument.drawingml.chart+xml"/>
  <Override PartName="/ppt/charts/style24.xml" ContentType="application/vnd.ms-office.chartstyle+xml"/>
  <Override PartName="/ppt/charts/colors24.xml" ContentType="application/vnd.ms-office.chartcolorstyle+xml"/>
  <Override PartName="/ppt/notesSlides/notesSlide61.xml" ContentType="application/vnd.openxmlformats-officedocument.presentationml.notesSlide+xml"/>
  <Override PartName="/ppt/charts/chart247.xml" ContentType="application/vnd.openxmlformats-officedocument.drawingml.chart+xml"/>
  <Override PartName="/ppt/charts/chart248.xml" ContentType="application/vnd.openxmlformats-officedocument.drawingml.chart+xml"/>
  <Override PartName="/ppt/charts/chart249.xml" ContentType="application/vnd.openxmlformats-officedocument.drawingml.chart+xml"/>
  <Override PartName="/ppt/charts/chart250.xml" ContentType="application/vnd.openxmlformats-officedocument.drawingml.chart+xml"/>
  <Override PartName="/ppt/charts/chart251.xml" ContentType="application/vnd.openxmlformats-officedocument.drawingml.chart+xml"/>
  <Override PartName="/ppt/theme/themeOverride15.xml" ContentType="application/vnd.openxmlformats-officedocument.themeOverride+xml"/>
  <Override PartName="/ppt/notesSlides/notesSlide62.xml" ContentType="application/vnd.openxmlformats-officedocument.presentationml.notesSlide+xml"/>
  <Override PartName="/ppt/charts/chart252.xml" ContentType="application/vnd.openxmlformats-officedocument.drawingml.chart+xml"/>
  <Override PartName="/ppt/charts/chart253.xml" ContentType="application/vnd.openxmlformats-officedocument.drawingml.chart+xml"/>
  <Override PartName="/ppt/charts/chart254.xml" ContentType="application/vnd.openxmlformats-officedocument.drawingml.chart+xml"/>
  <Override PartName="/ppt/charts/chart255.xml" ContentType="application/vnd.openxmlformats-officedocument.drawingml.chart+xml"/>
  <Override PartName="/ppt/charts/chart256.xml" ContentType="application/vnd.openxmlformats-officedocument.drawingml.chart+xml"/>
  <Override PartName="/ppt/theme/themeOverride16.xml" ContentType="application/vnd.openxmlformats-officedocument.themeOverr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74"/>
  </p:notesMasterIdLst>
  <p:handoutMasterIdLst>
    <p:handoutMasterId r:id="rId7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632" r:id="rId16"/>
    <p:sldId id="1572" r:id="rId17"/>
    <p:sldId id="1646" r:id="rId18"/>
    <p:sldId id="1647" r:id="rId19"/>
    <p:sldId id="1681" r:id="rId20"/>
    <p:sldId id="1648" r:id="rId21"/>
    <p:sldId id="1649" r:id="rId22"/>
    <p:sldId id="1682" r:id="rId23"/>
    <p:sldId id="1650" r:id="rId24"/>
    <p:sldId id="1651" r:id="rId25"/>
    <p:sldId id="1652" r:id="rId26"/>
    <p:sldId id="1653" r:id="rId27"/>
    <p:sldId id="1683" r:id="rId28"/>
    <p:sldId id="1645" r:id="rId29"/>
    <p:sldId id="1654" r:id="rId30"/>
    <p:sldId id="1655" r:id="rId31"/>
    <p:sldId id="1684" r:id="rId32"/>
    <p:sldId id="1677" r:id="rId33"/>
    <p:sldId id="1657" r:id="rId34"/>
    <p:sldId id="1685" r:id="rId35"/>
    <p:sldId id="1658" r:id="rId36"/>
    <p:sldId id="1659" r:id="rId37"/>
    <p:sldId id="1660" r:id="rId38"/>
    <p:sldId id="1686" r:id="rId39"/>
    <p:sldId id="1661" r:id="rId40"/>
    <p:sldId id="1662" r:id="rId41"/>
    <p:sldId id="1663" r:id="rId42"/>
    <p:sldId id="1687" r:id="rId43"/>
    <p:sldId id="1668" r:id="rId44"/>
    <p:sldId id="1669" r:id="rId45"/>
    <p:sldId id="1670" r:id="rId46"/>
    <p:sldId id="1698" r:id="rId47"/>
    <p:sldId id="1580" r:id="rId48"/>
    <p:sldId id="1718" r:id="rId49"/>
    <p:sldId id="1719" r:id="rId50"/>
    <p:sldId id="1720" r:id="rId51"/>
    <p:sldId id="1721" r:id="rId52"/>
    <p:sldId id="1722" r:id="rId53"/>
    <p:sldId id="1723" r:id="rId54"/>
    <p:sldId id="1724" r:id="rId55"/>
    <p:sldId id="1550" r:id="rId56"/>
    <p:sldId id="1725" r:id="rId57"/>
    <p:sldId id="1680" r:id="rId58"/>
    <p:sldId id="1710" r:id="rId59"/>
    <p:sldId id="1707" r:id="rId60"/>
    <p:sldId id="1665" r:id="rId61"/>
    <p:sldId id="1666" r:id="rId62"/>
    <p:sldId id="1667" r:id="rId63"/>
    <p:sldId id="1699" r:id="rId64"/>
    <p:sldId id="1671" r:id="rId65"/>
    <p:sldId id="1672" r:id="rId66"/>
    <p:sldId id="1673" r:id="rId67"/>
    <p:sldId id="1674" r:id="rId68"/>
    <p:sldId id="1675" r:id="rId69"/>
    <p:sldId id="1712" r:id="rId70"/>
    <p:sldId id="1569" r:id="rId71"/>
    <p:sldId id="1713" r:id="rId72"/>
    <p:sldId id="1714" r:id="rId73"/>
  </p:sldIdLst>
  <p:sldSz cx="12192000" cy="6858000"/>
  <p:notesSz cx="6858000" cy="9144000"/>
  <p:custDataLst>
    <p:tags r:id="rId7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notesMaster" Target="notesMasters/notesMaster1.xml"/><Relationship Id="rId79"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82" Type="http://schemas.microsoft.com/office/2006/relationships/vbaProject" Target="vbaProject.bin"/><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handoutMaster" Target="handoutMasters/handoutMaster1.xml"/><Relationship Id="rId83"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gs" Target="tags/tag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3.xml"/><Relationship Id="rId1" Type="http://schemas.microsoft.com/office/2011/relationships/chartStyle" Target="style3.xml"/></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3" Type="http://schemas.openxmlformats.org/officeDocument/2006/relationships/package" Target="../embeddings/Microsoft_Excel_Worksheet30.xlsx"/><Relationship Id="rId2" Type="http://schemas.microsoft.com/office/2011/relationships/chartColorStyle" Target="colors4.xml"/><Relationship Id="rId1" Type="http://schemas.microsoft.com/office/2011/relationships/chartStyle" Target="style4.xml"/></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3" Type="http://schemas.openxmlformats.org/officeDocument/2006/relationships/package" Target="../embeddings/Microsoft_Excel_Worksheet42.xlsx"/><Relationship Id="rId2" Type="http://schemas.microsoft.com/office/2011/relationships/chartColorStyle" Target="colors5.xml"/><Relationship Id="rId1" Type="http://schemas.microsoft.com/office/2011/relationships/chartStyle" Target="style5.xml"/></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6.xml"/><Relationship Id="rId1" Type="http://schemas.microsoft.com/office/2011/relationships/chartStyle" Target="style6.xml"/></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1.xml.rels><?xml version="1.0" encoding="UTF-8" standalone="yes"?>
<Relationships xmlns="http://schemas.openxmlformats.org/package/2006/relationships"><Relationship Id="rId3" Type="http://schemas.openxmlformats.org/officeDocument/2006/relationships/package" Target="../embeddings/Microsoft_Excel_Worksheet50.xlsx"/><Relationship Id="rId2" Type="http://schemas.microsoft.com/office/2011/relationships/chartColorStyle" Target="colors7.xml"/><Relationship Id="rId1" Type="http://schemas.microsoft.com/office/2011/relationships/chartStyle" Target="style7.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8.xml"/><Relationship Id="rId1" Type="http://schemas.microsoft.com/office/2011/relationships/chartStyle" Target="style8.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9.xml"/><Relationship Id="rId1" Type="http://schemas.microsoft.com/office/2011/relationships/chartStyle" Target="style9.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2.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10.xml"/><Relationship Id="rId1" Type="http://schemas.microsoft.com/office/2011/relationships/chartStyle" Target="style10.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3" Type="http://schemas.openxmlformats.org/officeDocument/2006/relationships/package" Target="../embeddings/Microsoft_Excel_Worksheet81.xlsx"/><Relationship Id="rId2" Type="http://schemas.microsoft.com/office/2011/relationships/chartColorStyle" Target="colors11.xml"/><Relationship Id="rId1" Type="http://schemas.microsoft.com/office/2011/relationships/chartStyle" Target="style11.xml"/></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1.xlsx"/><Relationship Id="rId1" Type="http://schemas.openxmlformats.org/officeDocument/2006/relationships/themeOverride" Target="../theme/themeOverride3.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12.xml"/><Relationship Id="rId1" Type="http://schemas.microsoft.com/office/2011/relationships/chartStyle" Target="style12.xml"/></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13.xml"/><Relationship Id="rId1" Type="http://schemas.microsoft.com/office/2011/relationships/chartStyle" Target="style13.xml"/></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14.xml"/><Relationship Id="rId1" Type="http://schemas.microsoft.com/office/2011/relationships/chartStyle" Target="style14.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09.xlsx"/><Relationship Id="rId1" Type="http://schemas.openxmlformats.org/officeDocument/2006/relationships/themeOverride" Target="../theme/themeOverride4.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15.xml"/><Relationship Id="rId1" Type="http://schemas.microsoft.com/office/2011/relationships/chartStyle" Target="style15.xml"/></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16.xml"/><Relationship Id="rId1" Type="http://schemas.microsoft.com/office/2011/relationships/chartStyle" Target="style16.xml"/></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17.xml"/><Relationship Id="rId1" Type="http://schemas.microsoft.com/office/2011/relationships/chartStyle" Target="style17.xml"/></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5.xml"/></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18.xml"/><Relationship Id="rId1" Type="http://schemas.microsoft.com/office/2011/relationships/chartStyle" Target="style18.xml"/></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19.xml"/><Relationship Id="rId1" Type="http://schemas.microsoft.com/office/2011/relationships/chartStyle" Target="style19.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2" Type="http://schemas.openxmlformats.org/officeDocument/2006/relationships/package" Target="../embeddings/Microsoft_Excel_Worksheet145.xlsx"/><Relationship Id="rId1" Type="http://schemas.openxmlformats.org/officeDocument/2006/relationships/themeOverride" Target="../theme/themeOverride6.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20.xml"/><Relationship Id="rId1" Type="http://schemas.microsoft.com/office/2011/relationships/chartStyle" Target="style20.xml"/></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3" Type="http://schemas.openxmlformats.org/officeDocument/2006/relationships/package" Target="../embeddings/Microsoft_Excel_Worksheet151.xlsx"/><Relationship Id="rId2" Type="http://schemas.microsoft.com/office/2011/relationships/chartColorStyle" Target="colors21.xml"/><Relationship Id="rId1" Type="http://schemas.microsoft.com/office/2011/relationships/chartStyle" Target="style21.xml"/></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2" Type="http://schemas.openxmlformats.org/officeDocument/2006/relationships/package" Target="../embeddings/Microsoft_Excel_Worksheet162.xlsx"/><Relationship Id="rId1" Type="http://schemas.openxmlformats.org/officeDocument/2006/relationships/themeOverride" Target="../theme/themeOverride7.xml"/></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2" Type="http://schemas.openxmlformats.org/officeDocument/2006/relationships/package" Target="../embeddings/Microsoft_Excel_Worksheet170.xlsx"/><Relationship Id="rId1" Type="http://schemas.openxmlformats.org/officeDocument/2006/relationships/themeOverride" Target="../theme/themeOverride8.xml"/></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2" Type="http://schemas.openxmlformats.org/officeDocument/2006/relationships/package" Target="../embeddings/Microsoft_Excel_Worksheet178.xlsx"/><Relationship Id="rId1" Type="http://schemas.openxmlformats.org/officeDocument/2006/relationships/themeOverride" Target="../theme/themeOverride9.xml"/></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2" Type="http://schemas.openxmlformats.org/officeDocument/2006/relationships/package" Target="../embeddings/Microsoft_Excel_Worksheet186.xlsx"/><Relationship Id="rId1" Type="http://schemas.openxmlformats.org/officeDocument/2006/relationships/themeOverride" Target="../theme/themeOverride10.xml"/></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2" Type="http://schemas.openxmlformats.org/officeDocument/2006/relationships/package" Target="../embeddings/Microsoft_Excel_Worksheet194.xlsx"/><Relationship Id="rId1" Type="http://schemas.openxmlformats.org/officeDocument/2006/relationships/themeOverride" Target="../theme/themeOverride11.xml"/></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2" Type="http://schemas.openxmlformats.org/officeDocument/2006/relationships/package" Target="../embeddings/Microsoft_Excel_Worksheet202.xlsx"/><Relationship Id="rId1" Type="http://schemas.openxmlformats.org/officeDocument/2006/relationships/themeOverride" Target="../theme/themeOverride12.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3.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1" Type="http://schemas.openxmlformats.org/officeDocument/2006/relationships/package" Target="../embeddings/Microsoft_Excel_Worksheet222.xlsx"/></Relationships>
</file>

<file path=ppt/charts/_rels/chart224.xml.rels><?xml version="1.0" encoding="UTF-8" standalone="yes"?>
<Relationships xmlns="http://schemas.openxmlformats.org/package/2006/relationships"><Relationship Id="rId1" Type="http://schemas.openxmlformats.org/officeDocument/2006/relationships/package" Target="../embeddings/Microsoft_Excel_Worksheet223.xlsx"/></Relationships>
</file>

<file path=ppt/charts/_rels/chart225.xml.rels><?xml version="1.0" encoding="UTF-8" standalone="yes"?>
<Relationships xmlns="http://schemas.openxmlformats.org/package/2006/relationships"><Relationship Id="rId1" Type="http://schemas.openxmlformats.org/officeDocument/2006/relationships/package" Target="../embeddings/Microsoft_Excel_Worksheet224.xlsx"/></Relationships>
</file>

<file path=ppt/charts/_rels/chart226.xml.rels><?xml version="1.0" encoding="UTF-8" standalone="yes"?>
<Relationships xmlns="http://schemas.openxmlformats.org/package/2006/relationships"><Relationship Id="rId1" Type="http://schemas.openxmlformats.org/officeDocument/2006/relationships/package" Target="../embeddings/Microsoft_Excel_Worksheet225.xlsx"/></Relationships>
</file>

<file path=ppt/charts/_rels/chart227.xml.rels><?xml version="1.0" encoding="UTF-8" standalone="yes"?>
<Relationships xmlns="http://schemas.openxmlformats.org/package/2006/relationships"><Relationship Id="rId1" Type="http://schemas.openxmlformats.org/officeDocument/2006/relationships/package" Target="../embeddings/Microsoft_Excel_Worksheet226.xlsx"/></Relationships>
</file>

<file path=ppt/charts/_rels/chart228.xml.rels><?xml version="1.0" encoding="UTF-8" standalone="yes"?>
<Relationships xmlns="http://schemas.openxmlformats.org/package/2006/relationships"><Relationship Id="rId1" Type="http://schemas.openxmlformats.org/officeDocument/2006/relationships/package" Target="../embeddings/Microsoft_Excel_Worksheet227.xlsx"/></Relationships>
</file>

<file path=ppt/charts/_rels/chart229.xml.rels><?xml version="1.0" encoding="UTF-8" standalone="yes"?>
<Relationships xmlns="http://schemas.openxmlformats.org/package/2006/relationships"><Relationship Id="rId1" Type="http://schemas.openxmlformats.org/officeDocument/2006/relationships/package" Target="../embeddings/Microsoft_Excel_Worksheet228.xlsx"/></Relationships>
</file>

<file path=ppt/charts/_rels/chart230.xml.rels><?xml version="1.0" encoding="UTF-8" standalone="yes"?>
<Relationships xmlns="http://schemas.openxmlformats.org/package/2006/relationships"><Relationship Id="rId1" Type="http://schemas.openxmlformats.org/officeDocument/2006/relationships/package" Target="../embeddings/Microsoft_Excel_Worksheet229.xlsx"/></Relationships>
</file>

<file path=ppt/charts/_rels/chart231.xml.rels><?xml version="1.0" encoding="UTF-8" standalone="yes"?>
<Relationships xmlns="http://schemas.openxmlformats.org/package/2006/relationships"><Relationship Id="rId1" Type="http://schemas.openxmlformats.org/officeDocument/2006/relationships/package" Target="../embeddings/Microsoft_Excel_Worksheet230.xlsx"/></Relationships>
</file>

<file path=ppt/charts/_rels/chart232.xml.rels><?xml version="1.0" encoding="UTF-8" standalone="yes"?>
<Relationships xmlns="http://schemas.openxmlformats.org/package/2006/relationships"><Relationship Id="rId1" Type="http://schemas.openxmlformats.org/officeDocument/2006/relationships/package" Target="../embeddings/Microsoft_Excel_Worksheet231.xlsx"/></Relationships>
</file>

<file path=ppt/charts/_rels/chart233.xml.rels><?xml version="1.0" encoding="UTF-8" standalone="yes"?>
<Relationships xmlns="http://schemas.openxmlformats.org/package/2006/relationships"><Relationship Id="rId1" Type="http://schemas.openxmlformats.org/officeDocument/2006/relationships/package" Target="../embeddings/Microsoft_Excel_Worksheet232.xlsx"/></Relationships>
</file>

<file path=ppt/charts/_rels/chart234.xml.rels><?xml version="1.0" encoding="UTF-8" standalone="yes"?>
<Relationships xmlns="http://schemas.openxmlformats.org/package/2006/relationships"><Relationship Id="rId1" Type="http://schemas.openxmlformats.org/officeDocument/2006/relationships/package" Target="../embeddings/Microsoft_Excel_Worksheet233.xlsx"/></Relationships>
</file>

<file path=ppt/charts/_rels/chart235.xml.rels><?xml version="1.0" encoding="UTF-8" standalone="yes"?>
<Relationships xmlns="http://schemas.openxmlformats.org/package/2006/relationships"><Relationship Id="rId1" Type="http://schemas.openxmlformats.org/officeDocument/2006/relationships/package" Target="../embeddings/Microsoft_Excel_Worksheet234.xlsx"/></Relationships>
</file>

<file path=ppt/charts/_rels/chart236.xml.rels><?xml version="1.0" encoding="UTF-8" standalone="yes"?>
<Relationships xmlns="http://schemas.openxmlformats.org/package/2006/relationships"><Relationship Id="rId1" Type="http://schemas.openxmlformats.org/officeDocument/2006/relationships/package" Target="../embeddings/Microsoft_Excel_Worksheet235.xlsx"/></Relationships>
</file>

<file path=ppt/charts/_rels/chart237.xml.rels><?xml version="1.0" encoding="UTF-8" standalone="yes"?>
<Relationships xmlns="http://schemas.openxmlformats.org/package/2006/relationships"><Relationship Id="rId2" Type="http://schemas.openxmlformats.org/officeDocument/2006/relationships/package" Target="../embeddings/Microsoft_Excel_Worksheet236.xlsx"/><Relationship Id="rId1" Type="http://schemas.openxmlformats.org/officeDocument/2006/relationships/themeOverride" Target="../theme/themeOverride14.xml"/></Relationships>
</file>

<file path=ppt/charts/_rels/chart238.xml.rels><?xml version="1.0" encoding="UTF-8" standalone="yes"?>
<Relationships xmlns="http://schemas.openxmlformats.org/package/2006/relationships"><Relationship Id="rId3" Type="http://schemas.openxmlformats.org/officeDocument/2006/relationships/package" Target="../embeddings/Microsoft_Excel_Worksheet237.xlsx"/><Relationship Id="rId2" Type="http://schemas.microsoft.com/office/2011/relationships/chartColorStyle" Target="colors22.xml"/><Relationship Id="rId1" Type="http://schemas.microsoft.com/office/2011/relationships/chartStyle" Target="style22.xml"/></Relationships>
</file>

<file path=ppt/charts/_rels/chart239.xml.rels><?xml version="1.0" encoding="UTF-8" standalone="yes"?>
<Relationships xmlns="http://schemas.openxmlformats.org/package/2006/relationships"><Relationship Id="rId1" Type="http://schemas.openxmlformats.org/officeDocument/2006/relationships/package" Target="../embeddings/Microsoft_Excel_Worksheet238.xlsx"/></Relationships>
</file>

<file path=ppt/charts/_rels/chart240.xml.rels><?xml version="1.0" encoding="UTF-8" standalone="yes"?>
<Relationships xmlns="http://schemas.openxmlformats.org/package/2006/relationships"><Relationship Id="rId1" Type="http://schemas.openxmlformats.org/officeDocument/2006/relationships/package" Target="../embeddings/Microsoft_Excel_Worksheet239.xlsx"/></Relationships>
</file>

<file path=ppt/charts/_rels/chart241.xml.rels><?xml version="1.0" encoding="UTF-8" standalone="yes"?>
<Relationships xmlns="http://schemas.openxmlformats.org/package/2006/relationships"><Relationship Id="rId1" Type="http://schemas.openxmlformats.org/officeDocument/2006/relationships/package" Target="../embeddings/Microsoft_Excel_Worksheet240.xlsx"/></Relationships>
</file>

<file path=ppt/charts/_rels/chart242.xml.rels><?xml version="1.0" encoding="UTF-8" standalone="yes"?>
<Relationships xmlns="http://schemas.openxmlformats.org/package/2006/relationships"><Relationship Id="rId3" Type="http://schemas.openxmlformats.org/officeDocument/2006/relationships/package" Target="../embeddings/Microsoft_Excel_Worksheet241.xlsx"/><Relationship Id="rId2" Type="http://schemas.microsoft.com/office/2011/relationships/chartColorStyle" Target="colors23.xml"/><Relationship Id="rId1" Type="http://schemas.microsoft.com/office/2011/relationships/chartStyle" Target="style23.xml"/></Relationships>
</file>

<file path=ppt/charts/_rels/chart243.xml.rels><?xml version="1.0" encoding="UTF-8" standalone="yes"?>
<Relationships xmlns="http://schemas.openxmlformats.org/package/2006/relationships"><Relationship Id="rId1" Type="http://schemas.openxmlformats.org/officeDocument/2006/relationships/package" Target="../embeddings/Microsoft_Excel_Worksheet242.xlsx"/></Relationships>
</file>

<file path=ppt/charts/_rels/chart244.xml.rels><?xml version="1.0" encoding="UTF-8" standalone="yes"?>
<Relationships xmlns="http://schemas.openxmlformats.org/package/2006/relationships"><Relationship Id="rId1" Type="http://schemas.openxmlformats.org/officeDocument/2006/relationships/package" Target="../embeddings/Microsoft_Excel_Worksheet243.xlsx"/></Relationships>
</file>

<file path=ppt/charts/_rels/chart245.xml.rels><?xml version="1.0" encoding="UTF-8" standalone="yes"?>
<Relationships xmlns="http://schemas.openxmlformats.org/package/2006/relationships"><Relationship Id="rId1" Type="http://schemas.openxmlformats.org/officeDocument/2006/relationships/package" Target="../embeddings/Microsoft_Excel_Worksheet244.xlsx"/></Relationships>
</file>

<file path=ppt/charts/_rels/chart246.xml.rels><?xml version="1.0" encoding="UTF-8" standalone="yes"?>
<Relationships xmlns="http://schemas.openxmlformats.org/package/2006/relationships"><Relationship Id="rId3" Type="http://schemas.openxmlformats.org/officeDocument/2006/relationships/package" Target="../embeddings/Microsoft_Excel_Worksheet245.xlsx"/><Relationship Id="rId2" Type="http://schemas.microsoft.com/office/2011/relationships/chartColorStyle" Target="colors24.xml"/><Relationship Id="rId1" Type="http://schemas.microsoft.com/office/2011/relationships/chartStyle" Target="style24.xml"/></Relationships>
</file>

<file path=ppt/charts/_rels/chart247.xml.rels><?xml version="1.0" encoding="UTF-8" standalone="yes"?>
<Relationships xmlns="http://schemas.openxmlformats.org/package/2006/relationships"><Relationship Id="rId1" Type="http://schemas.openxmlformats.org/officeDocument/2006/relationships/package" Target="../embeddings/Microsoft_Excel_Worksheet246.xlsx"/></Relationships>
</file>

<file path=ppt/charts/_rels/chart248.xml.rels><?xml version="1.0" encoding="UTF-8" standalone="yes"?>
<Relationships xmlns="http://schemas.openxmlformats.org/package/2006/relationships"><Relationship Id="rId1" Type="http://schemas.openxmlformats.org/officeDocument/2006/relationships/package" Target="../embeddings/Microsoft_Excel_Worksheet247.xlsx"/></Relationships>
</file>

<file path=ppt/charts/_rels/chart249.xml.rels><?xml version="1.0" encoding="UTF-8" standalone="yes"?>
<Relationships xmlns="http://schemas.openxmlformats.org/package/2006/relationships"><Relationship Id="rId1" Type="http://schemas.openxmlformats.org/officeDocument/2006/relationships/package" Target="../embeddings/Microsoft_Excel_Worksheet248.xlsx"/></Relationships>
</file>

<file path=ppt/charts/_rels/chart250.xml.rels><?xml version="1.0" encoding="UTF-8" standalone="yes"?>
<Relationships xmlns="http://schemas.openxmlformats.org/package/2006/relationships"><Relationship Id="rId1" Type="http://schemas.openxmlformats.org/officeDocument/2006/relationships/package" Target="../embeddings/Microsoft_Excel_Worksheet249.xlsx"/></Relationships>
</file>

<file path=ppt/charts/_rels/chart251.xml.rels><?xml version="1.0" encoding="UTF-8" standalone="yes"?>
<Relationships xmlns="http://schemas.openxmlformats.org/package/2006/relationships"><Relationship Id="rId2" Type="http://schemas.openxmlformats.org/officeDocument/2006/relationships/package" Target="../embeddings/Microsoft_Excel_Worksheet250.xlsx"/><Relationship Id="rId1" Type="http://schemas.openxmlformats.org/officeDocument/2006/relationships/themeOverride" Target="../theme/themeOverride15.xml"/></Relationships>
</file>

<file path=ppt/charts/_rels/chart252.xml.rels><?xml version="1.0" encoding="UTF-8" standalone="yes"?>
<Relationships xmlns="http://schemas.openxmlformats.org/package/2006/relationships"><Relationship Id="rId1" Type="http://schemas.openxmlformats.org/officeDocument/2006/relationships/package" Target="../embeddings/Microsoft_Excel_Worksheet251.xlsx"/></Relationships>
</file>

<file path=ppt/charts/_rels/chart253.xml.rels><?xml version="1.0" encoding="UTF-8" standalone="yes"?>
<Relationships xmlns="http://schemas.openxmlformats.org/package/2006/relationships"><Relationship Id="rId1" Type="http://schemas.openxmlformats.org/officeDocument/2006/relationships/package" Target="../embeddings/Microsoft_Excel_Worksheet252.xlsx"/></Relationships>
</file>

<file path=ppt/charts/_rels/chart254.xml.rels><?xml version="1.0" encoding="UTF-8" standalone="yes"?>
<Relationships xmlns="http://schemas.openxmlformats.org/package/2006/relationships"><Relationship Id="rId1" Type="http://schemas.openxmlformats.org/officeDocument/2006/relationships/package" Target="../embeddings/Microsoft_Excel_Worksheet253.xlsx"/></Relationships>
</file>

<file path=ppt/charts/_rels/chart255.xml.rels><?xml version="1.0" encoding="UTF-8" standalone="yes"?>
<Relationships xmlns="http://schemas.openxmlformats.org/package/2006/relationships"><Relationship Id="rId1" Type="http://schemas.openxmlformats.org/officeDocument/2006/relationships/package" Target="../embeddings/Microsoft_Excel_Worksheet254.xlsx"/></Relationships>
</file>

<file path=ppt/charts/_rels/chart256.xml.rels><?xml version="1.0" encoding="UTF-8" standalone="yes"?>
<Relationships xmlns="http://schemas.openxmlformats.org/package/2006/relationships"><Relationship Id="rId2" Type="http://schemas.openxmlformats.org/officeDocument/2006/relationships/package" Target="../embeddings/Microsoft_Excel_Worksheet25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76</c:v>
                </c:pt>
                <c:pt idx="1">
                  <c:v>77</c:v>
                </c:pt>
                <c:pt idx="2">
                  <c:v>66</c:v>
                </c:pt>
                <c:pt idx="3">
                  <c:v>64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10</c:v>
                </c:pt>
                <c:pt idx="1">
                  <c:v>10</c:v>
                </c:pt>
                <c:pt idx="2">
                  <c:v>19</c:v>
                </c:pt>
                <c:pt idx="3">
                  <c:v>19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34</c:v>
                </c:pt>
                <c:pt idx="2">
                  <c:v>17</c:v>
                </c:pt>
                <c:pt idx="3">
                  <c:v>10</c:v>
                </c:pt>
                <c:pt idx="4">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0.49</c:v>
                </c:pt>
                <c:pt idx="1">
                  <c:v>0.49</c:v>
                </c:pt>
                <c:pt idx="2">
                  <c:v>0.49</c:v>
                </c:pt>
                <c:pt idx="3">
                  <c:v>0.5</c:v>
                </c:pt>
                <c:pt idx="4">
                  <c:v>0.51</c:v>
                </c:pt>
                <c:pt idx="5">
                  <c:v>0.52</c:v>
                </c:pt>
                <c:pt idx="6">
                  <c:v>0.54</c:v>
                </c:pt>
                <c:pt idx="7">
                  <c:v>0.55000000000000004</c:v>
                </c:pt>
                <c:pt idx="8">
                  <c:v>0.55000000000000004</c:v>
                </c:pt>
                <c:pt idx="9">
                  <c:v>0.55000000000000004</c:v>
                </c:pt>
                <c:pt idx="10">
                  <c:v>0.56000000000000005</c:v>
                </c:pt>
                <c:pt idx="11">
                  <c:v>0.56999999999999995</c:v>
                </c:pt>
                <c:pt idx="12">
                  <c:v>0.57999999999999996</c:v>
                </c:pt>
                <c:pt idx="13">
                  <c:v>0.57999999999999996</c:v>
                </c:pt>
                <c:pt idx="14">
                  <c:v>0.59</c:v>
                </c:pt>
                <c:pt idx="15">
                  <c:v>0.59</c:v>
                </c:pt>
                <c:pt idx="16">
                  <c:v>0.59</c:v>
                </c:pt>
                <c:pt idx="17">
                  <c:v>0.6</c:v>
                </c:pt>
                <c:pt idx="18">
                  <c:v>0.61</c:v>
                </c:pt>
                <c:pt idx="19">
                  <c:v>0.61</c:v>
                </c:pt>
                <c:pt idx="20">
                  <c:v>0.62</c:v>
                </c:pt>
                <c:pt idx="21">
                  <c:v>0.62</c:v>
                </c:pt>
                <c:pt idx="22">
                  <c:v>0.63</c:v>
                </c:pt>
                <c:pt idx="23">
                  <c:v>0.64</c:v>
                </c:pt>
                <c:pt idx="24">
                  <c:v>0.65</c:v>
                </c:pt>
                <c:pt idx="25">
                  <c:v>0.65</c:v>
                </c:pt>
                <c:pt idx="26">
                  <c:v>0.65</c:v>
                </c:pt>
                <c:pt idx="27">
                  <c:v>0.65</c:v>
                </c:pt>
                <c:pt idx="28">
                  <c:v>0.65</c:v>
                </c:pt>
                <c:pt idx="29">
                  <c:v>0.67</c:v>
                </c:pt>
                <c:pt idx="30">
                  <c:v>0.68</c:v>
                </c:pt>
                <c:pt idx="31">
                  <c:v>0.69</c:v>
                </c:pt>
                <c:pt idx="32">
                  <c:v>0.69</c:v>
                </c:pt>
                <c:pt idx="33">
                  <c:v>0.7</c:v>
                </c:pt>
                <c:pt idx="34">
                  <c:v>0.7</c:v>
                </c:pt>
                <c:pt idx="35">
                  <c:v>0.73</c:v>
                </c:pt>
                <c:pt idx="36">
                  <c:v>0.73</c:v>
                </c:pt>
                <c:pt idx="37">
                  <c:v>0.73</c:v>
                </c:pt>
                <c:pt idx="38">
                  <c:v>0.74</c:v>
                </c:pt>
                <c:pt idx="39">
                  <c:v>0.75</c:v>
                </c:pt>
                <c:pt idx="40">
                  <c:v>0.77</c:v>
                </c:pt>
                <c:pt idx="41">
                  <c:v>0.78</c:v>
                </c:pt>
                <c:pt idx="42">
                  <c:v>0.79</c:v>
                </c:pt>
                <c:pt idx="43">
                  <c:v>0.79</c:v>
                </c:pt>
                <c:pt idx="44">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pt idx="27">
                  <c:v>0.64</c:v>
                </c:pt>
                <c:pt idx="28">
                  <c:v>0.64</c:v>
                </c:pt>
                <c:pt idx="29">
                  <c:v>0.64</c:v>
                </c:pt>
                <c:pt idx="30">
                  <c:v>0.64</c:v>
                </c:pt>
                <c:pt idx="31">
                  <c:v>0.64</c:v>
                </c:pt>
                <c:pt idx="32">
                  <c:v>0.64</c:v>
                </c:pt>
                <c:pt idx="33">
                  <c:v>0.64</c:v>
                </c:pt>
                <c:pt idx="34">
                  <c:v>0.64</c:v>
                </c:pt>
                <c:pt idx="35">
                  <c:v>0.64</c:v>
                </c:pt>
                <c:pt idx="36">
                  <c:v>0.64</c:v>
                </c:pt>
                <c:pt idx="37">
                  <c:v>0.64</c:v>
                </c:pt>
                <c:pt idx="38">
                  <c:v>0.64</c:v>
                </c:pt>
                <c:pt idx="39">
                  <c:v>0.64</c:v>
                </c:pt>
                <c:pt idx="40">
                  <c:v>0.64</c:v>
                </c:pt>
                <c:pt idx="41">
                  <c:v>0.64</c:v>
                </c:pt>
                <c:pt idx="42">
                  <c:v>0.64</c:v>
                </c:pt>
                <c:pt idx="43">
                  <c:v>0.64</c:v>
                </c:pt>
                <c:pt idx="44">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pt idx="4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0.82</c:v>
                </c:pt>
                <c:pt idx="1">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0.64</c:v>
                </c:pt>
                <c:pt idx="1">
                  <c:v>0.64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0.71</c:v>
                </c:pt>
                <c:pt idx="1">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91-455A-904D-045A06BDD5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6F-439E-99B2-77526D3F08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DB-41DE-8862-DE5C6392D30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25</c:v>
                </c:pt>
                <c:pt idx="1">
                  <c:v>75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61</c:v>
                </c:pt>
                <c:pt idx="1">
                  <c:v>64</c:v>
                </c:pt>
                <c:pt idx="2">
                  <c:v>50</c:v>
                </c:pt>
                <c:pt idx="3">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39</c:v>
                </c:pt>
                <c:pt idx="1">
                  <c:v>36</c:v>
                </c:pt>
                <c:pt idx="2">
                  <c:v>50</c:v>
                </c:pt>
                <c:pt idx="3">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15</c:v>
                </c:pt>
                <c:pt idx="1">
                  <c:v>33</c:v>
                </c:pt>
                <c:pt idx="2">
                  <c:v>27</c:v>
                </c:pt>
                <c:pt idx="3">
                  <c:v>26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0.25</c:v>
                </c:pt>
                <c:pt idx="1">
                  <c:v>0.27</c:v>
                </c:pt>
                <c:pt idx="2">
                  <c:v>0.27</c:v>
                </c:pt>
                <c:pt idx="3">
                  <c:v>0.28999999999999998</c:v>
                </c:pt>
                <c:pt idx="4">
                  <c:v>0.3</c:v>
                </c:pt>
                <c:pt idx="5">
                  <c:v>0.33</c:v>
                </c:pt>
                <c:pt idx="6">
                  <c:v>0.33</c:v>
                </c:pt>
                <c:pt idx="7">
                  <c:v>0.37</c:v>
                </c:pt>
                <c:pt idx="8">
                  <c:v>0.38</c:v>
                </c:pt>
                <c:pt idx="9">
                  <c:v>0.38</c:v>
                </c:pt>
                <c:pt idx="10">
                  <c:v>0.39</c:v>
                </c:pt>
                <c:pt idx="11">
                  <c:v>0.39</c:v>
                </c:pt>
                <c:pt idx="12">
                  <c:v>0.39</c:v>
                </c:pt>
                <c:pt idx="13">
                  <c:v>0.4</c:v>
                </c:pt>
                <c:pt idx="14">
                  <c:v>0.4</c:v>
                </c:pt>
                <c:pt idx="15">
                  <c:v>0.4</c:v>
                </c:pt>
                <c:pt idx="16">
                  <c:v>0.42</c:v>
                </c:pt>
                <c:pt idx="17">
                  <c:v>0.42</c:v>
                </c:pt>
                <c:pt idx="18">
                  <c:v>0.42</c:v>
                </c:pt>
                <c:pt idx="19">
                  <c:v>0.43</c:v>
                </c:pt>
                <c:pt idx="20">
                  <c:v>0.44</c:v>
                </c:pt>
                <c:pt idx="21">
                  <c:v>0.44</c:v>
                </c:pt>
                <c:pt idx="22">
                  <c:v>0.45</c:v>
                </c:pt>
                <c:pt idx="23">
                  <c:v>0.46</c:v>
                </c:pt>
                <c:pt idx="24">
                  <c:v>0.47</c:v>
                </c:pt>
                <c:pt idx="25">
                  <c:v>0.47</c:v>
                </c:pt>
                <c:pt idx="26">
                  <c:v>0.48</c:v>
                </c:pt>
                <c:pt idx="27">
                  <c:v>0.49</c:v>
                </c:pt>
                <c:pt idx="28">
                  <c:v>0.49</c:v>
                </c:pt>
                <c:pt idx="29">
                  <c:v>0.5</c:v>
                </c:pt>
                <c:pt idx="30">
                  <c:v>0.5</c:v>
                </c:pt>
                <c:pt idx="31">
                  <c:v>0.52</c:v>
                </c:pt>
                <c:pt idx="32">
                  <c:v>0.54</c:v>
                </c:pt>
                <c:pt idx="33">
                  <c:v>0.54</c:v>
                </c:pt>
                <c:pt idx="34">
                  <c:v>0.55000000000000004</c:v>
                </c:pt>
                <c:pt idx="35">
                  <c:v>0.56999999999999995</c:v>
                </c:pt>
                <c:pt idx="36">
                  <c:v>0.56999999999999995</c:v>
                </c:pt>
                <c:pt idx="37">
                  <c:v>0.57999999999999996</c:v>
                </c:pt>
                <c:pt idx="38">
                  <c:v>0.59</c:v>
                </c:pt>
                <c:pt idx="39">
                  <c:v>0.59</c:v>
                </c:pt>
                <c:pt idx="40">
                  <c:v>0.63</c:v>
                </c:pt>
                <c:pt idx="41">
                  <c:v>0.66</c:v>
                </c:pt>
                <c:pt idx="42">
                  <c:v>0.69</c:v>
                </c:pt>
                <c:pt idx="43">
                  <c:v>0.7</c:v>
                </c:pt>
                <c:pt idx="44">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pt idx="35">
                  <c:v>0.48</c:v>
                </c:pt>
                <c:pt idx="36">
                  <c:v>0.48</c:v>
                </c:pt>
                <c:pt idx="37">
                  <c:v>0.48</c:v>
                </c:pt>
                <c:pt idx="38">
                  <c:v>0.48</c:v>
                </c:pt>
                <c:pt idx="39">
                  <c:v>0.48</c:v>
                </c:pt>
                <c:pt idx="40">
                  <c:v>0.48</c:v>
                </c:pt>
                <c:pt idx="41">
                  <c:v>0.48</c:v>
                </c:pt>
                <c:pt idx="42">
                  <c:v>0.48</c:v>
                </c:pt>
                <c:pt idx="43">
                  <c:v>0.48</c:v>
                </c:pt>
                <c:pt idx="44">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pt idx="39">
                  <c:v>0.5</c:v>
                </c:pt>
                <c:pt idx="40">
                  <c:v>0.5</c:v>
                </c:pt>
                <c:pt idx="41">
                  <c:v>0.5</c:v>
                </c:pt>
                <c:pt idx="42">
                  <c:v>0.5</c:v>
                </c:pt>
                <c:pt idx="43">
                  <c:v>0.5</c:v>
                </c:pt>
                <c:pt idx="4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0.72</c:v>
                </c:pt>
                <c:pt idx="1">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0.48</c:v>
                </c:pt>
                <c:pt idx="1">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0.5</c:v>
                </c:pt>
                <c:pt idx="1">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A4F-49FC-B147-77422C3B4E1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8D2-4732-A1D3-FBE03BE6542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84</c:v>
                </c:pt>
                <c:pt idx="2">
                  <c:v>74</c:v>
                </c:pt>
                <c:pt idx="3">
                  <c:v>75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16</c:v>
                </c:pt>
                <c:pt idx="2">
                  <c:v>26</c:v>
                </c:pt>
                <c:pt idx="3">
                  <c:v>25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31</c:v>
                </c:pt>
                <c:pt idx="1">
                  <c:v>43</c:v>
                </c:pt>
                <c:pt idx="2">
                  <c:v>17</c:v>
                </c:pt>
                <c:pt idx="3">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0.56999999999999995</c:v>
                </c:pt>
                <c:pt idx="1">
                  <c:v>0.61</c:v>
                </c:pt>
                <c:pt idx="2">
                  <c:v>0.61</c:v>
                </c:pt>
                <c:pt idx="3">
                  <c:v>0.62</c:v>
                </c:pt>
                <c:pt idx="4">
                  <c:v>0.62</c:v>
                </c:pt>
                <c:pt idx="5">
                  <c:v>0.63</c:v>
                </c:pt>
                <c:pt idx="6">
                  <c:v>0.65</c:v>
                </c:pt>
                <c:pt idx="7">
                  <c:v>0.65</c:v>
                </c:pt>
                <c:pt idx="8">
                  <c:v>0.67</c:v>
                </c:pt>
                <c:pt idx="9">
                  <c:v>0.68</c:v>
                </c:pt>
                <c:pt idx="10">
                  <c:v>0.68</c:v>
                </c:pt>
                <c:pt idx="11">
                  <c:v>0.68</c:v>
                </c:pt>
                <c:pt idx="12">
                  <c:v>0.68</c:v>
                </c:pt>
                <c:pt idx="13">
                  <c:v>0.69</c:v>
                </c:pt>
                <c:pt idx="14">
                  <c:v>0.69</c:v>
                </c:pt>
                <c:pt idx="15">
                  <c:v>0.7</c:v>
                </c:pt>
                <c:pt idx="16">
                  <c:v>0.7</c:v>
                </c:pt>
                <c:pt idx="17">
                  <c:v>0.71</c:v>
                </c:pt>
                <c:pt idx="18">
                  <c:v>0.72</c:v>
                </c:pt>
                <c:pt idx="19">
                  <c:v>0.73</c:v>
                </c:pt>
                <c:pt idx="20">
                  <c:v>0.74</c:v>
                </c:pt>
                <c:pt idx="21">
                  <c:v>0.74</c:v>
                </c:pt>
                <c:pt idx="22">
                  <c:v>0.75</c:v>
                </c:pt>
                <c:pt idx="23">
                  <c:v>0.75</c:v>
                </c:pt>
                <c:pt idx="24">
                  <c:v>0.75</c:v>
                </c:pt>
                <c:pt idx="25">
                  <c:v>0.76</c:v>
                </c:pt>
                <c:pt idx="26">
                  <c:v>0.76</c:v>
                </c:pt>
                <c:pt idx="27">
                  <c:v>0.77</c:v>
                </c:pt>
                <c:pt idx="28">
                  <c:v>0.77</c:v>
                </c:pt>
                <c:pt idx="29">
                  <c:v>0.78</c:v>
                </c:pt>
                <c:pt idx="30">
                  <c:v>0.78</c:v>
                </c:pt>
                <c:pt idx="31">
                  <c:v>0.79</c:v>
                </c:pt>
                <c:pt idx="32">
                  <c:v>0.79</c:v>
                </c:pt>
                <c:pt idx="33">
                  <c:v>0.79</c:v>
                </c:pt>
                <c:pt idx="34">
                  <c:v>0.8</c:v>
                </c:pt>
                <c:pt idx="35">
                  <c:v>0.81</c:v>
                </c:pt>
                <c:pt idx="36">
                  <c:v>0.84</c:v>
                </c:pt>
                <c:pt idx="37">
                  <c:v>0.84</c:v>
                </c:pt>
                <c:pt idx="38">
                  <c:v>0.84</c:v>
                </c:pt>
                <c:pt idx="39">
                  <c:v>0.84</c:v>
                </c:pt>
                <c:pt idx="40">
                  <c:v>0.86</c:v>
                </c:pt>
                <c:pt idx="41">
                  <c:v>0.86</c:v>
                </c:pt>
                <c:pt idx="42">
                  <c:v>0.87</c:v>
                </c:pt>
                <c:pt idx="43">
                  <c:v>0.87</c:v>
                </c:pt>
                <c:pt idx="44">
                  <c:v>0.88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pt idx="44">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pt idx="4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0.88</c:v>
                </c:pt>
                <c:pt idx="1">
                  <c:v>0.9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0.75</c:v>
                </c:pt>
                <c:pt idx="1">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0.82</c:v>
                </c:pt>
                <c:pt idx="1">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A4F-49FC-B147-77422C3B4E1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543-44AF-812A-8EA2C39C7F5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DE6-464C-93B9-D83FFED23B1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0.36</c:v>
                </c:pt>
                <c:pt idx="1">
                  <c:v>0.23</c:v>
                </c:pt>
                <c:pt idx="2">
                  <c:v>0.16</c:v>
                </c:pt>
                <c:pt idx="3">
                  <c:v>0.16</c:v>
                </c:pt>
                <c:pt idx="4">
                  <c:v>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64</c:v>
                </c:pt>
                <c:pt idx="1">
                  <c:v>30</c:v>
                </c:pt>
                <c:pt idx="2">
                  <c:v>27</c:v>
                </c:pt>
                <c:pt idx="3">
                  <c:v>32</c:v>
                </c:pt>
                <c:pt idx="4">
                  <c:v>66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16</c:v>
                </c:pt>
                <c:pt idx="1">
                  <c:v>15</c:v>
                </c:pt>
                <c:pt idx="2">
                  <c:v>5</c:v>
                </c:pt>
                <c:pt idx="3">
                  <c:v>5</c:v>
                </c:pt>
                <c:pt idx="4">
                  <c:v>23</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69</c:v>
                </c:pt>
                <c:pt idx="1">
                  <c:v>67</c:v>
                </c:pt>
                <c:pt idx="2">
                  <c:v>58</c:v>
                </c:pt>
                <c:pt idx="3">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31</c:v>
                </c:pt>
                <c:pt idx="1">
                  <c:v>33</c:v>
                </c:pt>
                <c:pt idx="2">
                  <c:v>42</c:v>
                </c:pt>
                <c:pt idx="3">
                  <c:v>44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40</c:v>
                </c:pt>
                <c:pt idx="2">
                  <c:v>27</c:v>
                </c:pt>
                <c:pt idx="3">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0.43</c:v>
                </c:pt>
                <c:pt idx="1">
                  <c:v>0.45</c:v>
                </c:pt>
                <c:pt idx="2">
                  <c:v>0.47</c:v>
                </c:pt>
                <c:pt idx="3">
                  <c:v>0.47</c:v>
                </c:pt>
                <c:pt idx="4">
                  <c:v>0.48</c:v>
                </c:pt>
                <c:pt idx="5">
                  <c:v>0.48</c:v>
                </c:pt>
                <c:pt idx="6">
                  <c:v>0.48</c:v>
                </c:pt>
                <c:pt idx="7">
                  <c:v>0.48</c:v>
                </c:pt>
                <c:pt idx="8">
                  <c:v>0.49</c:v>
                </c:pt>
                <c:pt idx="9">
                  <c:v>0.5</c:v>
                </c:pt>
                <c:pt idx="10">
                  <c:v>0.51</c:v>
                </c:pt>
                <c:pt idx="11">
                  <c:v>0.51</c:v>
                </c:pt>
                <c:pt idx="12">
                  <c:v>0.51</c:v>
                </c:pt>
                <c:pt idx="13">
                  <c:v>0.51</c:v>
                </c:pt>
                <c:pt idx="14">
                  <c:v>0.51</c:v>
                </c:pt>
                <c:pt idx="15">
                  <c:v>0.52</c:v>
                </c:pt>
                <c:pt idx="16">
                  <c:v>0.52</c:v>
                </c:pt>
                <c:pt idx="17">
                  <c:v>0.53</c:v>
                </c:pt>
                <c:pt idx="18">
                  <c:v>0.53</c:v>
                </c:pt>
                <c:pt idx="19">
                  <c:v>0.54</c:v>
                </c:pt>
                <c:pt idx="20">
                  <c:v>0.55000000000000004</c:v>
                </c:pt>
                <c:pt idx="21">
                  <c:v>0.55000000000000004</c:v>
                </c:pt>
                <c:pt idx="22">
                  <c:v>0.55000000000000004</c:v>
                </c:pt>
                <c:pt idx="23">
                  <c:v>0.56000000000000005</c:v>
                </c:pt>
                <c:pt idx="24">
                  <c:v>0.56000000000000005</c:v>
                </c:pt>
                <c:pt idx="25">
                  <c:v>0.56000000000000005</c:v>
                </c:pt>
                <c:pt idx="26">
                  <c:v>0.56999999999999995</c:v>
                </c:pt>
                <c:pt idx="27">
                  <c:v>0.59</c:v>
                </c:pt>
                <c:pt idx="28">
                  <c:v>0.59</c:v>
                </c:pt>
                <c:pt idx="29">
                  <c:v>0.6</c:v>
                </c:pt>
                <c:pt idx="30">
                  <c:v>0.6</c:v>
                </c:pt>
                <c:pt idx="31">
                  <c:v>0.6</c:v>
                </c:pt>
                <c:pt idx="32">
                  <c:v>0.6</c:v>
                </c:pt>
                <c:pt idx="33">
                  <c:v>0.6</c:v>
                </c:pt>
                <c:pt idx="34">
                  <c:v>0.6</c:v>
                </c:pt>
                <c:pt idx="35">
                  <c:v>0.6</c:v>
                </c:pt>
                <c:pt idx="36">
                  <c:v>0.61</c:v>
                </c:pt>
                <c:pt idx="37">
                  <c:v>0.62</c:v>
                </c:pt>
                <c:pt idx="38">
                  <c:v>0.62</c:v>
                </c:pt>
                <c:pt idx="39">
                  <c:v>0.62</c:v>
                </c:pt>
                <c:pt idx="40">
                  <c:v>0.64</c:v>
                </c:pt>
                <c:pt idx="41">
                  <c:v>0.64</c:v>
                </c:pt>
                <c:pt idx="42">
                  <c:v>0.66</c:v>
                </c:pt>
                <c:pt idx="43">
                  <c:v>0.66</c:v>
                </c:pt>
                <c:pt idx="44">
                  <c:v>0.69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pt idx="25">
                  <c:v>0.56000000000000005</c:v>
                </c:pt>
                <c:pt idx="26">
                  <c:v>0.56000000000000005</c:v>
                </c:pt>
                <c:pt idx="27">
                  <c:v>0.56000000000000005</c:v>
                </c:pt>
                <c:pt idx="28">
                  <c:v>0.56000000000000005</c:v>
                </c:pt>
                <c:pt idx="29">
                  <c:v>0.56000000000000005</c:v>
                </c:pt>
                <c:pt idx="30">
                  <c:v>0.56000000000000005</c:v>
                </c:pt>
                <c:pt idx="31">
                  <c:v>0.56000000000000005</c:v>
                </c:pt>
                <c:pt idx="32">
                  <c:v>0.56000000000000005</c:v>
                </c:pt>
                <c:pt idx="33">
                  <c:v>0.56000000000000005</c:v>
                </c:pt>
                <c:pt idx="34">
                  <c:v>0.56000000000000005</c:v>
                </c:pt>
                <c:pt idx="35">
                  <c:v>0.56000000000000005</c:v>
                </c:pt>
                <c:pt idx="36">
                  <c:v>0.56000000000000005</c:v>
                </c:pt>
                <c:pt idx="37">
                  <c:v>0.56000000000000005</c:v>
                </c:pt>
                <c:pt idx="38">
                  <c:v>0.56000000000000005</c:v>
                </c:pt>
                <c:pt idx="39">
                  <c:v>0.56000000000000005</c:v>
                </c:pt>
                <c:pt idx="40">
                  <c:v>0.56000000000000005</c:v>
                </c:pt>
                <c:pt idx="41">
                  <c:v>0.56000000000000005</c:v>
                </c:pt>
                <c:pt idx="42">
                  <c:v>0.56000000000000005</c:v>
                </c:pt>
                <c:pt idx="43">
                  <c:v>0.56000000000000005</c:v>
                </c:pt>
                <c:pt idx="44">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pt idx="42">
                  <c:v>0.65</c:v>
                </c:pt>
                <c:pt idx="43">
                  <c:v>0.65</c:v>
                </c:pt>
                <c:pt idx="4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0.69</c:v>
                </c:pt>
                <c:pt idx="1">
                  <c:v>0.7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0.56000000000000005</c:v>
                </c:pt>
                <c:pt idx="1">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0.65</c:v>
                </c:pt>
                <c:pt idx="1">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73-4709-AC49-BA0CE6B7D4D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771-4F54-8BB3-057735FBCCD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35</c:v>
                </c:pt>
                <c:pt idx="2">
                  <c:v>8</c:v>
                </c:pt>
                <c:pt idx="3">
                  <c:v>18</c:v>
                </c:pt>
                <c:pt idx="4">
                  <c:v>42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68</c:v>
                </c:pt>
                <c:pt idx="1">
                  <c:v>57</c:v>
                </c:pt>
                <c:pt idx="2">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32</c:v>
                </c:pt>
                <c:pt idx="1">
                  <c:v>43</c:v>
                </c:pt>
                <c:pt idx="2">
                  <c:v>42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0.48</c:v>
                </c:pt>
                <c:pt idx="1">
                  <c:v>0.48</c:v>
                </c:pt>
                <c:pt idx="2">
                  <c:v>0.48</c:v>
                </c:pt>
                <c:pt idx="3">
                  <c:v>0.49</c:v>
                </c:pt>
                <c:pt idx="4">
                  <c:v>0.5</c:v>
                </c:pt>
                <c:pt idx="5">
                  <c:v>0.5</c:v>
                </c:pt>
                <c:pt idx="6">
                  <c:v>0.52</c:v>
                </c:pt>
                <c:pt idx="7">
                  <c:v>0.52</c:v>
                </c:pt>
                <c:pt idx="8">
                  <c:v>0.52</c:v>
                </c:pt>
                <c:pt idx="9">
                  <c:v>0.52</c:v>
                </c:pt>
                <c:pt idx="10">
                  <c:v>0.52</c:v>
                </c:pt>
                <c:pt idx="11">
                  <c:v>0.53</c:v>
                </c:pt>
                <c:pt idx="12">
                  <c:v>0.53</c:v>
                </c:pt>
                <c:pt idx="13">
                  <c:v>0.54</c:v>
                </c:pt>
                <c:pt idx="14">
                  <c:v>0.54</c:v>
                </c:pt>
                <c:pt idx="15">
                  <c:v>0.54</c:v>
                </c:pt>
                <c:pt idx="16">
                  <c:v>0.54</c:v>
                </c:pt>
                <c:pt idx="17">
                  <c:v>0.54</c:v>
                </c:pt>
                <c:pt idx="18">
                  <c:v>0.55000000000000004</c:v>
                </c:pt>
                <c:pt idx="19">
                  <c:v>0.55000000000000004</c:v>
                </c:pt>
                <c:pt idx="20">
                  <c:v>0.56000000000000005</c:v>
                </c:pt>
                <c:pt idx="21">
                  <c:v>0.56000000000000005</c:v>
                </c:pt>
                <c:pt idx="22">
                  <c:v>0.56999999999999995</c:v>
                </c:pt>
                <c:pt idx="23">
                  <c:v>0.56999999999999995</c:v>
                </c:pt>
                <c:pt idx="24">
                  <c:v>0.57999999999999996</c:v>
                </c:pt>
                <c:pt idx="25">
                  <c:v>0.59</c:v>
                </c:pt>
                <c:pt idx="26">
                  <c:v>0.59</c:v>
                </c:pt>
                <c:pt idx="27">
                  <c:v>0.6</c:v>
                </c:pt>
                <c:pt idx="28">
                  <c:v>0.6</c:v>
                </c:pt>
                <c:pt idx="29">
                  <c:v>0.6</c:v>
                </c:pt>
                <c:pt idx="30">
                  <c:v>0.6</c:v>
                </c:pt>
                <c:pt idx="31">
                  <c:v>0.61</c:v>
                </c:pt>
                <c:pt idx="32">
                  <c:v>0.61</c:v>
                </c:pt>
                <c:pt idx="33">
                  <c:v>0.62</c:v>
                </c:pt>
                <c:pt idx="34">
                  <c:v>0.62</c:v>
                </c:pt>
                <c:pt idx="35">
                  <c:v>0.63</c:v>
                </c:pt>
                <c:pt idx="36">
                  <c:v>0.63</c:v>
                </c:pt>
                <c:pt idx="37">
                  <c:v>0.65</c:v>
                </c:pt>
                <c:pt idx="38">
                  <c:v>0.65</c:v>
                </c:pt>
                <c:pt idx="39">
                  <c:v>0.66</c:v>
                </c:pt>
                <c:pt idx="40">
                  <c:v>0.66</c:v>
                </c:pt>
                <c:pt idx="41">
                  <c:v>0.66</c:v>
                </c:pt>
                <c:pt idx="42">
                  <c:v>0.68</c:v>
                </c:pt>
                <c:pt idx="43">
                  <c:v>0.68</c:v>
                </c:pt>
                <c:pt idx="44">
                  <c:v>0.69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pt idx="35">
                  <c:v>0.57999999999999996</c:v>
                </c:pt>
                <c:pt idx="36">
                  <c:v>0.57999999999999996</c:v>
                </c:pt>
                <c:pt idx="37">
                  <c:v>0.57999999999999996</c:v>
                </c:pt>
                <c:pt idx="38">
                  <c:v>0.57999999999999996</c:v>
                </c:pt>
                <c:pt idx="39">
                  <c:v>0.57999999999999996</c:v>
                </c:pt>
                <c:pt idx="40">
                  <c:v>0.57999999999999996</c:v>
                </c:pt>
                <c:pt idx="41">
                  <c:v>0.57999999999999996</c:v>
                </c:pt>
                <c:pt idx="42">
                  <c:v>0.57999999999999996</c:v>
                </c:pt>
                <c:pt idx="43">
                  <c:v>0.57999999999999996</c:v>
                </c:pt>
                <c:pt idx="44">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pt idx="39">
                  <c:v>0.59</c:v>
                </c:pt>
                <c:pt idx="40">
                  <c:v>0.59</c:v>
                </c:pt>
                <c:pt idx="41">
                  <c:v>0.59</c:v>
                </c:pt>
                <c:pt idx="42">
                  <c:v>0.59</c:v>
                </c:pt>
                <c:pt idx="43">
                  <c:v>0.59</c:v>
                </c:pt>
                <c:pt idx="4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0.75</c:v>
                </c:pt>
                <c:pt idx="1">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0.57999999999999996</c:v>
                </c:pt>
                <c:pt idx="1">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0.59</c:v>
                </c:pt>
                <c:pt idx="1">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FC7-4136-A7EE-9F45114324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27-4813-BF4D-3D7D4084F36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F2-4E68-BBE1-A66A7D9116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76</c:v>
                </c:pt>
                <c:pt idx="1">
                  <c:v>65</c:v>
                </c:pt>
                <c:pt idx="2">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24</c:v>
                </c:pt>
                <c:pt idx="1">
                  <c:v>35</c:v>
                </c:pt>
                <c:pt idx="2">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65</c:v>
                </c:pt>
                <c:pt idx="1">
                  <c:v>30</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0.43</c:v>
                </c:pt>
                <c:pt idx="1">
                  <c:v>0.55000000000000004</c:v>
                </c:pt>
                <c:pt idx="2">
                  <c:v>0.55000000000000004</c:v>
                </c:pt>
                <c:pt idx="3">
                  <c:v>0.56000000000000005</c:v>
                </c:pt>
                <c:pt idx="4">
                  <c:v>0.56000000000000005</c:v>
                </c:pt>
                <c:pt idx="5">
                  <c:v>0.56000000000000005</c:v>
                </c:pt>
                <c:pt idx="6">
                  <c:v>0.56999999999999995</c:v>
                </c:pt>
                <c:pt idx="7">
                  <c:v>0.57999999999999996</c:v>
                </c:pt>
                <c:pt idx="8">
                  <c:v>0.57999999999999996</c:v>
                </c:pt>
                <c:pt idx="9">
                  <c:v>0.57999999999999996</c:v>
                </c:pt>
                <c:pt idx="10">
                  <c:v>0.6</c:v>
                </c:pt>
                <c:pt idx="11">
                  <c:v>0.6</c:v>
                </c:pt>
                <c:pt idx="12">
                  <c:v>0.6</c:v>
                </c:pt>
                <c:pt idx="13">
                  <c:v>0.6</c:v>
                </c:pt>
                <c:pt idx="14">
                  <c:v>0.6</c:v>
                </c:pt>
                <c:pt idx="15">
                  <c:v>0.61</c:v>
                </c:pt>
                <c:pt idx="16">
                  <c:v>0.62</c:v>
                </c:pt>
                <c:pt idx="17">
                  <c:v>0.63</c:v>
                </c:pt>
                <c:pt idx="18">
                  <c:v>0.63</c:v>
                </c:pt>
                <c:pt idx="19">
                  <c:v>0.63</c:v>
                </c:pt>
                <c:pt idx="20">
                  <c:v>0.63</c:v>
                </c:pt>
                <c:pt idx="21">
                  <c:v>0.64</c:v>
                </c:pt>
                <c:pt idx="22">
                  <c:v>0.64</c:v>
                </c:pt>
                <c:pt idx="23">
                  <c:v>0.64</c:v>
                </c:pt>
                <c:pt idx="24">
                  <c:v>0.64</c:v>
                </c:pt>
                <c:pt idx="25">
                  <c:v>0.65</c:v>
                </c:pt>
                <c:pt idx="26">
                  <c:v>0.66</c:v>
                </c:pt>
                <c:pt idx="27">
                  <c:v>0.66</c:v>
                </c:pt>
                <c:pt idx="28">
                  <c:v>0.66</c:v>
                </c:pt>
                <c:pt idx="29">
                  <c:v>0.66</c:v>
                </c:pt>
                <c:pt idx="30">
                  <c:v>0.66</c:v>
                </c:pt>
                <c:pt idx="31">
                  <c:v>0.67</c:v>
                </c:pt>
                <c:pt idx="32">
                  <c:v>0.68</c:v>
                </c:pt>
                <c:pt idx="33">
                  <c:v>0.69</c:v>
                </c:pt>
                <c:pt idx="34">
                  <c:v>0.69</c:v>
                </c:pt>
                <c:pt idx="35">
                  <c:v>0.69</c:v>
                </c:pt>
                <c:pt idx="36">
                  <c:v>0.7</c:v>
                </c:pt>
                <c:pt idx="37">
                  <c:v>0.7</c:v>
                </c:pt>
                <c:pt idx="38">
                  <c:v>0.7</c:v>
                </c:pt>
                <c:pt idx="39">
                  <c:v>0.72</c:v>
                </c:pt>
                <c:pt idx="40">
                  <c:v>0.73</c:v>
                </c:pt>
                <c:pt idx="41">
                  <c:v>0.74</c:v>
                </c:pt>
                <c:pt idx="42">
                  <c:v>0.75</c:v>
                </c:pt>
                <c:pt idx="43">
                  <c:v>0.79</c:v>
                </c:pt>
                <c:pt idx="44">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pt idx="42">
                  <c:v>0.65</c:v>
                </c:pt>
                <c:pt idx="43">
                  <c:v>0.65</c:v>
                </c:pt>
                <c:pt idx="4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pt idx="41">
                  <c:v>0.72</c:v>
                </c:pt>
                <c:pt idx="42">
                  <c:v>0.72</c:v>
                </c:pt>
                <c:pt idx="43">
                  <c:v>0.72</c:v>
                </c:pt>
                <c:pt idx="4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0.81</c:v>
                </c:pt>
                <c:pt idx="1">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0.65</c:v>
                </c:pt>
                <c:pt idx="1">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0.72</c:v>
                </c:pt>
                <c:pt idx="1">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C2C-40BF-9C89-752A7BA47F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6D2-408E-972F-5BDBE6BD047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B98-459A-8F98-B8569AB072F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0.06</c:v>
                </c:pt>
                <c:pt idx="1">
                  <c:v>0.16</c:v>
                </c:pt>
                <c:pt idx="2">
                  <c:v>0.06</c:v>
                </c:pt>
                <c:pt idx="3">
                  <c:v>0.06</c:v>
                </c:pt>
                <c:pt idx="4">
                  <c:v>0.16</c:v>
                </c:pt>
                <c:pt idx="5">
                  <c:v>0.15</c:v>
                </c:pt>
                <c:pt idx="6">
                  <c:v>7.0000000000000007E-2</c:v>
                </c:pt>
                <c:pt idx="7">
                  <c:v>7.0000000000000007E-2</c:v>
                </c:pt>
                <c:pt idx="8">
                  <c:v>0.13</c:v>
                </c:pt>
                <c:pt idx="9">
                  <c:v>0.11</c:v>
                </c:pt>
                <c:pt idx="10">
                  <c:v>7.0000000000000007E-2</c:v>
                </c:pt>
                <c:pt idx="11">
                  <c:v>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61</c:v>
                </c:pt>
                <c:pt idx="1">
                  <c:v>66</c:v>
                </c:pt>
                <c:pt idx="2">
                  <c:v>51</c:v>
                </c:pt>
                <c:pt idx="3">
                  <c:v>49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16</c:v>
                </c:pt>
                <c:pt idx="2">
                  <c:v>31</c:v>
                </c:pt>
                <c:pt idx="3">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30</c:v>
                </c:pt>
                <c:pt idx="2">
                  <c:v>19</c:v>
                </c:pt>
                <c:pt idx="3">
                  <c:v>15</c:v>
                </c:pt>
                <c:pt idx="4">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c:v>
                </c:pt>
                <c:pt idx="1">
                  <c:v>0.3</c:v>
                </c:pt>
                <c:pt idx="2">
                  <c:v>0.32</c:v>
                </c:pt>
                <c:pt idx="3">
                  <c:v>0.33</c:v>
                </c:pt>
                <c:pt idx="4">
                  <c:v>0.34</c:v>
                </c:pt>
                <c:pt idx="5">
                  <c:v>0.37</c:v>
                </c:pt>
                <c:pt idx="6">
                  <c:v>0.39</c:v>
                </c:pt>
                <c:pt idx="7">
                  <c:v>0.39</c:v>
                </c:pt>
                <c:pt idx="8">
                  <c:v>0.41</c:v>
                </c:pt>
                <c:pt idx="9">
                  <c:v>0.42</c:v>
                </c:pt>
                <c:pt idx="10">
                  <c:v>0.43</c:v>
                </c:pt>
                <c:pt idx="11">
                  <c:v>0.43</c:v>
                </c:pt>
                <c:pt idx="12">
                  <c:v>0.44</c:v>
                </c:pt>
                <c:pt idx="13">
                  <c:v>0.44</c:v>
                </c:pt>
                <c:pt idx="14">
                  <c:v>0.44</c:v>
                </c:pt>
                <c:pt idx="15">
                  <c:v>0.44</c:v>
                </c:pt>
                <c:pt idx="16">
                  <c:v>0.44</c:v>
                </c:pt>
                <c:pt idx="17">
                  <c:v>0.45</c:v>
                </c:pt>
                <c:pt idx="18">
                  <c:v>0.46</c:v>
                </c:pt>
                <c:pt idx="19">
                  <c:v>0.46</c:v>
                </c:pt>
                <c:pt idx="20">
                  <c:v>0.47</c:v>
                </c:pt>
                <c:pt idx="21">
                  <c:v>0.47</c:v>
                </c:pt>
                <c:pt idx="22">
                  <c:v>0.47</c:v>
                </c:pt>
                <c:pt idx="23">
                  <c:v>0.48</c:v>
                </c:pt>
                <c:pt idx="24">
                  <c:v>0.49</c:v>
                </c:pt>
                <c:pt idx="25">
                  <c:v>0.49</c:v>
                </c:pt>
                <c:pt idx="26">
                  <c:v>0.49</c:v>
                </c:pt>
                <c:pt idx="27">
                  <c:v>0.5</c:v>
                </c:pt>
                <c:pt idx="28">
                  <c:v>0.51</c:v>
                </c:pt>
                <c:pt idx="29">
                  <c:v>0.51</c:v>
                </c:pt>
                <c:pt idx="30">
                  <c:v>0.51</c:v>
                </c:pt>
                <c:pt idx="31">
                  <c:v>0.52</c:v>
                </c:pt>
                <c:pt idx="32">
                  <c:v>0.52</c:v>
                </c:pt>
                <c:pt idx="33">
                  <c:v>0.53</c:v>
                </c:pt>
                <c:pt idx="34">
                  <c:v>0.54</c:v>
                </c:pt>
                <c:pt idx="35">
                  <c:v>0.54</c:v>
                </c:pt>
                <c:pt idx="36">
                  <c:v>0.56000000000000005</c:v>
                </c:pt>
                <c:pt idx="37">
                  <c:v>0.56000000000000005</c:v>
                </c:pt>
                <c:pt idx="38">
                  <c:v>0.57999999999999996</c:v>
                </c:pt>
                <c:pt idx="39">
                  <c:v>0.6</c:v>
                </c:pt>
                <c:pt idx="40">
                  <c:v>0.61</c:v>
                </c:pt>
                <c:pt idx="41">
                  <c:v>0.62</c:v>
                </c:pt>
                <c:pt idx="42">
                  <c:v>0.67</c:v>
                </c:pt>
                <c:pt idx="43">
                  <c:v>0.67</c:v>
                </c:pt>
                <c:pt idx="44">
                  <c:v>0.68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pt idx="36">
                  <c:v>0.49</c:v>
                </c:pt>
                <c:pt idx="37">
                  <c:v>0.49</c:v>
                </c:pt>
                <c:pt idx="38">
                  <c:v>0.49</c:v>
                </c:pt>
                <c:pt idx="39">
                  <c:v>0.49</c:v>
                </c:pt>
                <c:pt idx="40">
                  <c:v>0.49</c:v>
                </c:pt>
                <c:pt idx="41">
                  <c:v>0.49</c:v>
                </c:pt>
                <c:pt idx="42">
                  <c:v>0.49</c:v>
                </c:pt>
                <c:pt idx="43">
                  <c:v>0.49</c:v>
                </c:pt>
                <c:pt idx="44">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pt idx="35">
                  <c:v>0.54</c:v>
                </c:pt>
                <c:pt idx="36">
                  <c:v>0.54</c:v>
                </c:pt>
                <c:pt idx="37">
                  <c:v>0.54</c:v>
                </c:pt>
                <c:pt idx="38">
                  <c:v>0.54</c:v>
                </c:pt>
                <c:pt idx="39">
                  <c:v>0.54</c:v>
                </c:pt>
                <c:pt idx="40">
                  <c:v>0.54</c:v>
                </c:pt>
                <c:pt idx="41">
                  <c:v>0.54</c:v>
                </c:pt>
                <c:pt idx="42">
                  <c:v>0.54</c:v>
                </c:pt>
                <c:pt idx="43">
                  <c:v>0.54</c:v>
                </c:pt>
                <c:pt idx="44">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0.69</c:v>
                </c:pt>
                <c:pt idx="1">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0.49</c:v>
                </c:pt>
                <c:pt idx="1">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0.54</c:v>
                </c:pt>
                <c:pt idx="1">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E7B-423F-8E2C-67AF5119EBD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EC7-4358-9023-9EE4913CC8C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B46-4317-B86B-51C398EC333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0.34</c:v>
                </c:pt>
                <c:pt idx="1">
                  <c:v>0.61</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46</c:v>
                </c:pt>
                <c:pt idx="1">
                  <c:v>75</c:v>
                </c:pt>
                <c:pt idx="2">
                  <c:v>6</c:v>
                </c:pt>
                <c:pt idx="3">
                  <c:v>2</c:v>
                </c:pt>
                <c:pt idx="4">
                  <c:v>1</c:v>
                </c:pt>
                <c:pt idx="5">
                  <c:v>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21</c:v>
                </c:pt>
                <c:pt idx="1">
                  <c:v>47</c:v>
                </c:pt>
                <c:pt idx="2">
                  <c:v>0</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68</c:v>
                </c:pt>
                <c:pt idx="1">
                  <c:v>22</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91</c:v>
                </c:pt>
                <c:pt idx="1">
                  <c:v>90</c:v>
                </c:pt>
                <c:pt idx="2">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9</c:v>
                </c:pt>
                <c:pt idx="1">
                  <c:v>10</c:v>
                </c:pt>
                <c:pt idx="2">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0.8</c:v>
                </c:pt>
                <c:pt idx="1">
                  <c:v>0.82</c:v>
                </c:pt>
                <c:pt idx="2">
                  <c:v>0.85</c:v>
                </c:pt>
                <c:pt idx="3">
                  <c:v>0.85</c:v>
                </c:pt>
                <c:pt idx="4">
                  <c:v>0.85</c:v>
                </c:pt>
                <c:pt idx="5">
                  <c:v>0.86</c:v>
                </c:pt>
                <c:pt idx="6">
                  <c:v>0.86</c:v>
                </c:pt>
                <c:pt idx="7">
                  <c:v>0.86</c:v>
                </c:pt>
                <c:pt idx="8">
                  <c:v>0.86</c:v>
                </c:pt>
                <c:pt idx="9">
                  <c:v>0.86</c:v>
                </c:pt>
                <c:pt idx="10">
                  <c:v>0.86</c:v>
                </c:pt>
                <c:pt idx="11">
                  <c:v>0.87</c:v>
                </c:pt>
                <c:pt idx="12">
                  <c:v>0.87</c:v>
                </c:pt>
                <c:pt idx="13">
                  <c:v>0.87</c:v>
                </c:pt>
                <c:pt idx="14">
                  <c:v>0.87</c:v>
                </c:pt>
                <c:pt idx="15">
                  <c:v>0.87</c:v>
                </c:pt>
                <c:pt idx="16">
                  <c:v>0.88</c:v>
                </c:pt>
                <c:pt idx="17">
                  <c:v>0.89</c:v>
                </c:pt>
                <c:pt idx="18">
                  <c:v>0.89</c:v>
                </c:pt>
                <c:pt idx="19">
                  <c:v>0.9</c:v>
                </c:pt>
                <c:pt idx="20">
                  <c:v>0.9</c:v>
                </c:pt>
                <c:pt idx="21">
                  <c:v>0.9</c:v>
                </c:pt>
                <c:pt idx="22">
                  <c:v>0.9</c:v>
                </c:pt>
                <c:pt idx="23">
                  <c:v>0.9</c:v>
                </c:pt>
                <c:pt idx="24">
                  <c:v>0.91</c:v>
                </c:pt>
                <c:pt idx="25">
                  <c:v>0.91</c:v>
                </c:pt>
                <c:pt idx="26">
                  <c:v>0.91</c:v>
                </c:pt>
                <c:pt idx="27">
                  <c:v>0.92</c:v>
                </c:pt>
                <c:pt idx="28">
                  <c:v>0.92</c:v>
                </c:pt>
                <c:pt idx="29">
                  <c:v>0.92</c:v>
                </c:pt>
                <c:pt idx="30">
                  <c:v>0.92</c:v>
                </c:pt>
                <c:pt idx="31">
                  <c:v>0.92</c:v>
                </c:pt>
                <c:pt idx="32">
                  <c:v>0.92</c:v>
                </c:pt>
                <c:pt idx="33">
                  <c:v>0.93</c:v>
                </c:pt>
                <c:pt idx="34">
                  <c:v>0.93</c:v>
                </c:pt>
                <c:pt idx="35">
                  <c:v>0.93</c:v>
                </c:pt>
                <c:pt idx="36">
                  <c:v>0.94</c:v>
                </c:pt>
                <c:pt idx="37">
                  <c:v>0.94</c:v>
                </c:pt>
                <c:pt idx="38">
                  <c:v>0.94</c:v>
                </c:pt>
                <c:pt idx="39">
                  <c:v>0.94</c:v>
                </c:pt>
                <c:pt idx="40">
                  <c:v>0.95</c:v>
                </c:pt>
                <c:pt idx="41">
                  <c:v>0.95</c:v>
                </c:pt>
                <c:pt idx="42">
                  <c:v>0.95</c:v>
                </c:pt>
                <c:pt idx="43">
                  <c:v>0.95</c:v>
                </c:pt>
                <c:pt idx="44">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pt idx="32">
                  <c:v>0.9</c:v>
                </c:pt>
                <c:pt idx="33">
                  <c:v>0.9</c:v>
                </c:pt>
                <c:pt idx="34">
                  <c:v>0.9</c:v>
                </c:pt>
                <c:pt idx="35">
                  <c:v>0.9</c:v>
                </c:pt>
                <c:pt idx="36">
                  <c:v>0.9</c:v>
                </c:pt>
                <c:pt idx="37">
                  <c:v>0.9</c:v>
                </c:pt>
                <c:pt idx="38">
                  <c:v>0.9</c:v>
                </c:pt>
                <c:pt idx="39">
                  <c:v>0.9</c:v>
                </c:pt>
                <c:pt idx="40">
                  <c:v>0.9</c:v>
                </c:pt>
                <c:pt idx="41">
                  <c:v>0.9</c:v>
                </c:pt>
                <c:pt idx="42">
                  <c:v>0.9</c:v>
                </c:pt>
                <c:pt idx="43">
                  <c:v>0.9</c:v>
                </c:pt>
                <c:pt idx="44">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pt idx="4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0.96</c:v>
                </c:pt>
                <c:pt idx="1">
                  <c:v>0.96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0.9</c:v>
                </c:pt>
                <c:pt idx="1">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0.91</c:v>
                </c:pt>
                <c:pt idx="1">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E7B-423F-8E2C-67AF5119EBD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5AE-4BE9-A962-C034CC8CD75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17B-468C-9F40-EFE830A412C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60</c:v>
                </c:pt>
                <c:pt idx="1">
                  <c:v>64</c:v>
                </c:pt>
                <c:pt idx="2">
                  <c:v>53</c:v>
                </c:pt>
                <c:pt idx="3">
                  <c:v>51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16</c:v>
                </c:pt>
                <c:pt idx="2">
                  <c:v>27</c:v>
                </c:pt>
                <c:pt idx="3">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19</c:v>
                </c:pt>
                <c:pt idx="1">
                  <c:v>32</c:v>
                </c:pt>
                <c:pt idx="2">
                  <c:v>20</c:v>
                </c:pt>
                <c:pt idx="3">
                  <c:v>11</c:v>
                </c:pt>
                <c:pt idx="4">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0.35</c:v>
                </c:pt>
                <c:pt idx="1">
                  <c:v>0.38</c:v>
                </c:pt>
                <c:pt idx="2">
                  <c:v>0.38</c:v>
                </c:pt>
                <c:pt idx="3">
                  <c:v>0.4</c:v>
                </c:pt>
                <c:pt idx="4">
                  <c:v>0.4</c:v>
                </c:pt>
                <c:pt idx="5">
                  <c:v>0.41</c:v>
                </c:pt>
                <c:pt idx="6">
                  <c:v>0.41</c:v>
                </c:pt>
                <c:pt idx="7">
                  <c:v>0.42</c:v>
                </c:pt>
                <c:pt idx="8">
                  <c:v>0.42</c:v>
                </c:pt>
                <c:pt idx="9">
                  <c:v>0.42</c:v>
                </c:pt>
                <c:pt idx="10">
                  <c:v>0.43</c:v>
                </c:pt>
                <c:pt idx="11">
                  <c:v>0.43</c:v>
                </c:pt>
                <c:pt idx="12">
                  <c:v>0.45</c:v>
                </c:pt>
                <c:pt idx="13">
                  <c:v>0.45</c:v>
                </c:pt>
                <c:pt idx="14">
                  <c:v>0.45</c:v>
                </c:pt>
                <c:pt idx="15">
                  <c:v>0.47</c:v>
                </c:pt>
                <c:pt idx="16">
                  <c:v>0.47</c:v>
                </c:pt>
                <c:pt idx="17">
                  <c:v>0.47</c:v>
                </c:pt>
                <c:pt idx="18">
                  <c:v>0.47</c:v>
                </c:pt>
                <c:pt idx="19">
                  <c:v>0.48</c:v>
                </c:pt>
                <c:pt idx="20">
                  <c:v>0.48</c:v>
                </c:pt>
                <c:pt idx="21">
                  <c:v>0.48</c:v>
                </c:pt>
                <c:pt idx="22">
                  <c:v>0.5</c:v>
                </c:pt>
                <c:pt idx="23">
                  <c:v>0.5</c:v>
                </c:pt>
                <c:pt idx="24">
                  <c:v>0.51</c:v>
                </c:pt>
                <c:pt idx="25">
                  <c:v>0.52</c:v>
                </c:pt>
                <c:pt idx="26">
                  <c:v>0.52</c:v>
                </c:pt>
                <c:pt idx="27">
                  <c:v>0.52</c:v>
                </c:pt>
                <c:pt idx="28">
                  <c:v>0.52</c:v>
                </c:pt>
                <c:pt idx="29">
                  <c:v>0.52</c:v>
                </c:pt>
                <c:pt idx="30">
                  <c:v>0.53</c:v>
                </c:pt>
                <c:pt idx="31">
                  <c:v>0.55000000000000004</c:v>
                </c:pt>
                <c:pt idx="32">
                  <c:v>0.56000000000000005</c:v>
                </c:pt>
                <c:pt idx="33">
                  <c:v>0.56000000000000005</c:v>
                </c:pt>
                <c:pt idx="34">
                  <c:v>0.56999999999999995</c:v>
                </c:pt>
                <c:pt idx="35">
                  <c:v>0.56999999999999995</c:v>
                </c:pt>
                <c:pt idx="36">
                  <c:v>0.57999999999999996</c:v>
                </c:pt>
                <c:pt idx="37">
                  <c:v>0.57999999999999996</c:v>
                </c:pt>
                <c:pt idx="38">
                  <c:v>0.6</c:v>
                </c:pt>
                <c:pt idx="39">
                  <c:v>0.6</c:v>
                </c:pt>
                <c:pt idx="40">
                  <c:v>0.62</c:v>
                </c:pt>
                <c:pt idx="41">
                  <c:v>0.62</c:v>
                </c:pt>
                <c:pt idx="42">
                  <c:v>0.62</c:v>
                </c:pt>
                <c:pt idx="43">
                  <c:v>0.63</c:v>
                </c:pt>
                <c:pt idx="44">
                  <c:v>0.65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pt idx="36">
                  <c:v>0.51</c:v>
                </c:pt>
                <c:pt idx="37">
                  <c:v>0.51</c:v>
                </c:pt>
                <c:pt idx="38">
                  <c:v>0.51</c:v>
                </c:pt>
                <c:pt idx="39">
                  <c:v>0.51</c:v>
                </c:pt>
                <c:pt idx="40">
                  <c:v>0.51</c:v>
                </c:pt>
                <c:pt idx="41">
                  <c:v>0.51</c:v>
                </c:pt>
                <c:pt idx="42">
                  <c:v>0.51</c:v>
                </c:pt>
                <c:pt idx="43">
                  <c:v>0.51</c:v>
                </c:pt>
                <c:pt idx="44">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pt idx="42">
                  <c:v>0.53</c:v>
                </c:pt>
                <c:pt idx="43">
                  <c:v>0.53</c:v>
                </c:pt>
                <c:pt idx="4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0.67</c:v>
                </c:pt>
                <c:pt idx="1">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0.51</c:v>
                </c:pt>
                <c:pt idx="1">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0.53</c:v>
                </c:pt>
                <c:pt idx="1">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335-413A-BCEA-8DAE5512F63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5BB-46E2-B574-772AF81B948F}"/>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D2-4ED8-87C5-8343BDF3933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80</c:v>
                </c:pt>
                <c:pt idx="1">
                  <c:v>83</c:v>
                </c:pt>
                <c:pt idx="2">
                  <c:v>77</c:v>
                </c:pt>
                <c:pt idx="3">
                  <c:v>77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6</c:v>
                </c:pt>
                <c:pt idx="2">
                  <c:v>9</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38</c:v>
                </c:pt>
                <c:pt idx="1">
                  <c:v>38</c:v>
                </c:pt>
                <c:pt idx="2">
                  <c:v>15</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85</c:v>
                </c:pt>
                <c:pt idx="2">
                  <c:v>79</c:v>
                </c:pt>
                <c:pt idx="3">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9</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40</c:v>
                </c:pt>
                <c:pt idx="1">
                  <c:v>39</c:v>
                </c:pt>
                <c:pt idx="2">
                  <c:v>13</c:v>
                </c:pt>
                <c:pt idx="3">
                  <c:v>5</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81</c:v>
                </c:pt>
                <c:pt idx="1">
                  <c:v>83</c:v>
                </c:pt>
                <c:pt idx="2">
                  <c:v>76</c:v>
                </c:pt>
                <c:pt idx="3">
                  <c:v>77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6</c:v>
                </c:pt>
                <c:pt idx="2">
                  <c:v>10</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39</c:v>
                </c:pt>
                <c:pt idx="1">
                  <c:v>37</c:v>
                </c:pt>
                <c:pt idx="2">
                  <c:v>14</c:v>
                </c:pt>
                <c:pt idx="3">
                  <c:v>5</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80</c:v>
                </c:pt>
                <c:pt idx="1">
                  <c:v>79</c:v>
                </c:pt>
                <c:pt idx="2">
                  <c:v>75</c:v>
                </c:pt>
                <c:pt idx="3">
                  <c:v>74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21</c:v>
                </c:pt>
                <c:pt idx="2">
                  <c:v>25</c:v>
                </c:pt>
                <c:pt idx="3">
                  <c:v>26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41</c:v>
                </c:pt>
                <c:pt idx="1">
                  <c:v>33</c:v>
                </c:pt>
                <c:pt idx="2">
                  <c:v>26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89</c:v>
                </c:pt>
                <c:pt idx="2">
                  <c:v>85</c:v>
                </c:pt>
                <c:pt idx="3">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11</c:v>
                </c:pt>
                <c:pt idx="1">
                  <c:v>11</c:v>
                </c:pt>
                <c:pt idx="2">
                  <c:v>15</c:v>
                </c:pt>
                <c:pt idx="3">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47</c:v>
                </c:pt>
                <c:pt idx="1">
                  <c:v>39</c:v>
                </c:pt>
                <c:pt idx="2">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93</c:v>
                </c:pt>
                <c:pt idx="2">
                  <c:v>89</c:v>
                </c:pt>
                <c:pt idx="3">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11</c:v>
                </c:pt>
                <c:pt idx="3">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54</c:v>
                </c:pt>
                <c:pt idx="1">
                  <c:v>35</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91</c:v>
                </c:pt>
                <c:pt idx="2">
                  <c:v>87</c:v>
                </c:pt>
                <c:pt idx="3">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9</c:v>
                </c:pt>
                <c:pt idx="2">
                  <c:v>13</c:v>
                </c:pt>
                <c:pt idx="3">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48</c:v>
                </c:pt>
                <c:pt idx="1">
                  <c:v>39</c:v>
                </c:pt>
                <c:pt idx="2">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7916750E-D61F-43E0-8939-298979F7FDD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37938D34-7599-4791-B27D-BC2C2649667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5DE624A2-7653-45BD-A7EA-5FADAB2088E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4D2C161A-8565-44DB-9FEE-F8AC409AF7D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E3AC03BD-AB78-4DDD-BBB8-0C89DC3298E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1D801F2D-A216-408D-9A97-776D3569F87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BFBF17D1-42A9-4A99-8BB4-BCF81D99378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6F0E369D-7A1B-4513-8107-07ADA8316D8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BFB15BA9-7F73-4AD4-82FF-1859031452D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0.77</c:v>
                </c:pt>
                <c:pt idx="3">
                  <c:v>0</c:v>
                </c:pt>
                <c:pt idx="4">
                  <c:v>0.77</c:v>
                </c:pt>
                <c:pt idx="5">
                  <c:v>0.77</c:v>
                </c:pt>
                <c:pt idx="6">
                  <c:v>0.78</c:v>
                </c:pt>
                <c:pt idx="7">
                  <c:v>0.75</c:v>
                </c:pt>
                <c:pt idx="8">
                  <c:v>0.68</c:v>
                </c:pt>
                <c:pt idx="9">
                  <c:v>0</c:v>
                </c:pt>
                <c:pt idx="11">
                  <c:v>0.77</c:v>
                </c:pt>
                <c:pt idx="12">
                  <c:v>0.77</c:v>
                </c:pt>
                <c:pt idx="13">
                  <c:v>0.65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E1D63B1A-E123-4FB1-8BFE-D4E597FEE54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57253845-85A5-4ECC-9089-00D2549AE7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769F8987-6222-4F00-857A-78F7340741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05259D43-E6BF-42E4-9B5E-DBFD8EB1B3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B0B9DC33-B770-4C62-ACED-354741203E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02916A96-992F-4C3B-B898-890A513B1E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F8062B15-147B-4441-9E17-E34EFC7D7E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88AFCDAF-FC7D-4104-9E0D-6332DBFAD7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581000AD-4015-44F3-8D2D-8DA788B768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0.22999999999999998</c:v>
                </c:pt>
                <c:pt idx="2">
                  <c:v>1</c:v>
                </c:pt>
                <c:pt idx="3">
                  <c:v>1</c:v>
                </c:pt>
                <c:pt idx="4">
                  <c:v>0.22999999999999998</c:v>
                </c:pt>
                <c:pt idx="5">
                  <c:v>0.22999999999999998</c:v>
                </c:pt>
                <c:pt idx="6">
                  <c:v>0.21999999999999997</c:v>
                </c:pt>
                <c:pt idx="7">
                  <c:v>0.25</c:v>
                </c:pt>
                <c:pt idx="8">
                  <c:v>0.31999999999999995</c:v>
                </c:pt>
                <c:pt idx="9">
                  <c:v>1</c:v>
                </c:pt>
                <c:pt idx="10">
                  <c:v>1</c:v>
                </c:pt>
                <c:pt idx="11">
                  <c:v>0.22999999999999998</c:v>
                </c:pt>
                <c:pt idx="12">
                  <c:v>0.22999999999999998</c:v>
                </c:pt>
                <c:pt idx="13">
                  <c:v>0.35</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77%</c:v>
                  </c:pt>
                  <c:pt idx="4">
                    <c:v>77%</c:v>
                  </c:pt>
                  <c:pt idx="5">
                    <c:v>77%</c:v>
                  </c:pt>
                  <c:pt idx="6">
                    <c:v>78%</c:v>
                  </c:pt>
                  <c:pt idx="7">
                    <c:v>75%</c:v>
                  </c:pt>
                  <c:pt idx="8">
                    <c:v>68%</c:v>
                  </c:pt>
                  <c:pt idx="11">
                    <c:v>77%</c:v>
                  </c:pt>
                  <c:pt idx="12">
                    <c:v>77%</c:v>
                  </c:pt>
                  <c:pt idx="13">
                    <c:v>65%</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F6C2A6A1-6F55-46D6-B408-EB796FD3EB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427B991E-439D-4B3B-951E-4C67A33FFC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56CB4441-CF23-4125-A296-E234255851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8B09AF6-0B06-4F5F-A0FF-C8D337FE05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4155E3C8-020B-401C-A164-41C9C08CA6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6FECD3A5-3C70-4E76-AEB4-AADCFF26AABA}"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5C4572B0-C1CA-4B2B-9409-4627C0DA7F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697915A6-611E-4E84-9FA4-E4A273F666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33185D88-EC41-4556-A1D9-09CD2BC997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5F1771AF-4FB4-4D48-8D3E-07819745BF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9CDE9DA5-C554-43EF-A9C2-A65E2CEBBB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FDB71890-6F51-4CA6-84D2-44E49EF860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9F4208AF-00FB-4BC4-A542-1B67F6CB60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2F0AA05C-023E-417C-9D73-B4B527859E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0.77</c:v>
                </c:pt>
                <c:pt idx="2">
                  <c:v>0.71</c:v>
                </c:pt>
                <c:pt idx="3">
                  <c:v>0.75</c:v>
                </c:pt>
                <c:pt idx="4">
                  <c:v>0.77</c:v>
                </c:pt>
                <c:pt idx="5">
                  <c:v>0.73</c:v>
                </c:pt>
                <c:pt idx="7">
                  <c:v>0</c:v>
                </c:pt>
                <c:pt idx="8">
                  <c:v>0.7</c:v>
                </c:pt>
                <c:pt idx="9">
                  <c:v>0.72</c:v>
                </c:pt>
                <c:pt idx="10">
                  <c:v>0.75</c:v>
                </c:pt>
                <c:pt idx="11">
                  <c:v>0.78</c:v>
                </c:pt>
                <c:pt idx="12">
                  <c:v>0.83</c:v>
                </c:pt>
                <c:pt idx="13">
                  <c:v>0.85</c:v>
                </c:pt>
                <c:pt idx="14">
                  <c:v>0.89</c:v>
                </c:pt>
                <c:pt idx="15">
                  <c:v>0.85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D611A7F6-ED56-4899-8567-1422E76416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71B5A0E0-4F3C-4FD0-AFB4-5091B11134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D76F6042-449C-497E-8B38-E29CCC43F0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5E4561EA-6097-46F3-9BA5-E89362125C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956262ED-8290-45B0-BE46-19E369823C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5874EFFD-F0E9-4803-9C9F-876DFB06F9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9399FD8C-4B63-4C26-92CE-3DE5F2A58C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705D083B-81E7-4A2A-B709-2C64ADD98E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00364020-C194-4E66-AE9F-EC98630D5A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CFEC8F6A-680B-485E-B740-1A3BFD3E21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6CA8B284-125A-43CC-B68C-54EF57ACA8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1FA7D8BE-902F-4612-B346-7313D82530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BD1A02C3-E27C-49CF-8B30-314219C2BA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0.22999999999999998</c:v>
                </c:pt>
                <c:pt idx="2">
                  <c:v>0.29000000000000004</c:v>
                </c:pt>
                <c:pt idx="3">
                  <c:v>0.25</c:v>
                </c:pt>
                <c:pt idx="4">
                  <c:v>0.22999999999999998</c:v>
                </c:pt>
                <c:pt idx="5">
                  <c:v>0.27</c:v>
                </c:pt>
                <c:pt idx="6">
                  <c:v>1</c:v>
                </c:pt>
                <c:pt idx="7">
                  <c:v>1</c:v>
                </c:pt>
                <c:pt idx="8">
                  <c:v>0.30000000000000004</c:v>
                </c:pt>
                <c:pt idx="9">
                  <c:v>0.28000000000000003</c:v>
                </c:pt>
                <c:pt idx="10">
                  <c:v>0.25</c:v>
                </c:pt>
                <c:pt idx="11">
                  <c:v>0.21999999999999997</c:v>
                </c:pt>
                <c:pt idx="12">
                  <c:v>0.17000000000000004</c:v>
                </c:pt>
                <c:pt idx="13">
                  <c:v>0.15000000000000002</c:v>
                </c:pt>
                <c:pt idx="14">
                  <c:v>0.10999999999999999</c:v>
                </c:pt>
                <c:pt idx="15">
                  <c:v>0.15000000000000002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77%</c:v>
                  </c:pt>
                  <c:pt idx="2">
                    <c:v>71%</c:v>
                  </c:pt>
                  <c:pt idx="3">
                    <c:v>75%</c:v>
                  </c:pt>
                  <c:pt idx="4">
                    <c:v>77%</c:v>
                  </c:pt>
                  <c:pt idx="5">
                    <c:v>73%</c:v>
                  </c:pt>
                  <c:pt idx="8">
                    <c:v>70%</c:v>
                  </c:pt>
                  <c:pt idx="9">
                    <c:v>72%</c:v>
                  </c:pt>
                  <c:pt idx="10">
                    <c:v>75%</c:v>
                  </c:pt>
                  <c:pt idx="11">
                    <c:v>78%</c:v>
                  </c:pt>
                  <c:pt idx="12">
                    <c:v>83%</c:v>
                  </c:pt>
                  <c:pt idx="13">
                    <c:v>85%</c:v>
                  </c:pt>
                  <c:pt idx="14">
                    <c:v>89%</c:v>
                  </c:pt>
                  <c:pt idx="15">
                    <c:v>85%</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C94E63B8-0353-4B7B-B7F8-C6A32B406A0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6E0B4349-9D99-4315-9A30-F6061B3D805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1C088BD6-F0E2-4F8E-98FB-D4B69948B88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52F7B5FC-45AE-44ED-A8BC-6F589E6E6F59}"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7EFB2668-BD38-4C38-9327-DDBD9557B8E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19FDFDC7-066C-42D4-B945-B5ACA0E386AD}"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F4AA43E3-4925-4C57-B1E4-63FFEF54F0C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0.77</c:v>
                </c:pt>
                <c:pt idx="3">
                  <c:v>0</c:v>
                </c:pt>
                <c:pt idx="5">
                  <c:v>0.77</c:v>
                </c:pt>
                <c:pt idx="6">
                  <c:v>0.77</c:v>
                </c:pt>
                <c:pt idx="7">
                  <c:v>0.73</c:v>
                </c:pt>
                <c:pt idx="8">
                  <c:v>0.78</c:v>
                </c:pt>
                <c:pt idx="9">
                  <c:v>0.86</c:v>
                </c:pt>
                <c:pt idx="13">
                  <c:v>0.73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3A1EA5CD-2549-4229-854D-16C12BF4A9F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70E4A964-BBBA-4EE4-86F6-6BBE509F98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F251B70E-4172-46E4-8194-EF9A8276BA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4B47C92F-8636-4579-8340-A41A0A1954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FB00308D-2A97-487D-B2DE-0AE1D27ECE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F287DCA9-1F14-43DE-930E-D43CEB0C9F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A232C482-4B82-4C0A-8B7C-0645E1B341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0.22999999999999998</c:v>
                </c:pt>
                <c:pt idx="2">
                  <c:v>1</c:v>
                </c:pt>
                <c:pt idx="3">
                  <c:v>1</c:v>
                </c:pt>
                <c:pt idx="4">
                  <c:v>1</c:v>
                </c:pt>
                <c:pt idx="5">
                  <c:v>0.22999999999999998</c:v>
                </c:pt>
                <c:pt idx="6">
                  <c:v>0.22999999999999998</c:v>
                </c:pt>
                <c:pt idx="7">
                  <c:v>0.27</c:v>
                </c:pt>
                <c:pt idx="8">
                  <c:v>0.21999999999999997</c:v>
                </c:pt>
                <c:pt idx="9">
                  <c:v>0.14000000000000001</c:v>
                </c:pt>
                <c:pt idx="10">
                  <c:v>1</c:v>
                </c:pt>
                <c:pt idx="11">
                  <c:v>1</c:v>
                </c:pt>
                <c:pt idx="12">
                  <c:v>1</c:v>
                </c:pt>
                <c:pt idx="13">
                  <c:v>0.27</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77%</c:v>
                  </c:pt>
                  <c:pt idx="5">
                    <c:v>77%</c:v>
                  </c:pt>
                  <c:pt idx="6">
                    <c:v>77%</c:v>
                  </c:pt>
                  <c:pt idx="7">
                    <c:v>73%</c:v>
                  </c:pt>
                  <c:pt idx="8">
                    <c:v>78%</c:v>
                  </c:pt>
                  <c:pt idx="9">
                    <c:v>86%</c:v>
                  </c:pt>
                  <c:pt idx="13">
                    <c:v>73%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EEC77574-2CFC-4BAC-BEA8-2AAEBC15BC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5FFBE00C-B685-47C0-8216-363079EC68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1A5E3192-7CF4-4F82-A2AD-E8976FDDE0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1680E2A9-9C6A-4AB5-AC6A-B0B7EBF2F8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6D359D7A-E79A-4E77-AFE2-0F879017D7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DAB46529-BF5E-4195-A8F0-127B675C0D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8FD6909B-FA2F-41D1-9F90-F8BD6D13FF7C}"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CD7242C2-444C-4EE5-9A0D-0DDB53AFE9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88CA101F-A7C6-4721-878F-956762914C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F7B14100-2ED5-415F-95D3-4B4216D27E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7C71AB56-8589-432C-8D10-80179BB521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EBD8DC35-2895-405D-A4C0-C7E5BC8301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1DD5343-2696-49B1-99DD-3E87D02485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43E468FE-B2F6-466A-BC5F-DC3B719DAD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F542966E-B662-4DDD-92AF-8D921CFEC4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BDFD2493-071A-4365-A7F6-50F9984BDF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74EE8C7E-6055-47A0-83CB-0902BB22FC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0.84</c:v>
                </c:pt>
                <c:pt idx="2">
                  <c:v>0.76</c:v>
                </c:pt>
                <c:pt idx="3">
                  <c:v>0.67</c:v>
                </c:pt>
                <c:pt idx="4">
                  <c:v>0.73</c:v>
                </c:pt>
                <c:pt idx="5">
                  <c:v>0.74</c:v>
                </c:pt>
                <c:pt idx="6">
                  <c:v>0.83</c:v>
                </c:pt>
                <c:pt idx="7">
                  <c:v>0.8</c:v>
                </c:pt>
                <c:pt idx="8">
                  <c:v>0.8</c:v>
                </c:pt>
                <c:pt idx="9">
                  <c:v>0.81</c:v>
                </c:pt>
                <c:pt idx="10">
                  <c:v>0.8</c:v>
                </c:pt>
                <c:pt idx="11">
                  <c:v>0.73</c:v>
                </c:pt>
                <c:pt idx="12">
                  <c:v>0.75</c:v>
                </c:pt>
                <c:pt idx="13">
                  <c:v>0.7</c:v>
                </c:pt>
                <c:pt idx="14">
                  <c:v>0.77</c:v>
                </c:pt>
                <c:pt idx="15">
                  <c:v>0.83</c:v>
                </c:pt>
                <c:pt idx="16">
                  <c:v>0.72</c:v>
                </c:pt>
                <c:pt idx="17">
                  <c:v>0.77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B21437C7-695B-492F-A965-E601DFBFFF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E650CB9F-69D9-475C-8DF8-0E5D5A2EF2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362DE09D-67FC-41BD-BFF7-1CE8128EF3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23237E46-F515-44F8-BA6E-D2FB1D9405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53499FD3-1C5E-4FCC-BB6F-75AB6434C1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5D69FE2F-46D8-4789-B7AC-EBF7DA11D5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BF573943-00E2-45A1-9C18-A215D5C877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76F458F1-02F9-45A1-BB29-88B9F7E488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77F79876-F8B3-4B6C-889A-BE0EB6BD19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AA896F1C-4044-4CE6-A67F-A9983FA544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A033D633-0D2D-44FB-A583-77E7C8EDB7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164A1018-1D3F-4287-8894-AE4DDE860A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D8223AE0-2436-4C1A-BBA9-CD32BEA981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5CF37715-6871-4237-AB09-15C27D8E3E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23BE13E4-AAED-4272-8FD2-017076A0D2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9E9AE131-B5D5-47DF-B951-9CEE9A0C68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6F85052C-41C8-4F8C-A7AA-C1F737D360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0.16000000000000003</c:v>
                </c:pt>
                <c:pt idx="2">
                  <c:v>0.24</c:v>
                </c:pt>
                <c:pt idx="3">
                  <c:v>0.32999999999999996</c:v>
                </c:pt>
                <c:pt idx="4">
                  <c:v>0.27</c:v>
                </c:pt>
                <c:pt idx="5">
                  <c:v>0.26</c:v>
                </c:pt>
                <c:pt idx="6">
                  <c:v>0.17000000000000004</c:v>
                </c:pt>
                <c:pt idx="7">
                  <c:v>0.19999999999999996</c:v>
                </c:pt>
                <c:pt idx="8">
                  <c:v>0.19999999999999996</c:v>
                </c:pt>
                <c:pt idx="9">
                  <c:v>0.18999999999999995</c:v>
                </c:pt>
                <c:pt idx="10">
                  <c:v>0.19999999999999996</c:v>
                </c:pt>
                <c:pt idx="11">
                  <c:v>0.27</c:v>
                </c:pt>
                <c:pt idx="12">
                  <c:v>0.25</c:v>
                </c:pt>
                <c:pt idx="13">
                  <c:v>0.30000000000000004</c:v>
                </c:pt>
                <c:pt idx="14">
                  <c:v>0.22999999999999998</c:v>
                </c:pt>
                <c:pt idx="15">
                  <c:v>0.17000000000000004</c:v>
                </c:pt>
                <c:pt idx="16">
                  <c:v>0.28000000000000003</c:v>
                </c:pt>
                <c:pt idx="17">
                  <c:v>0.22999999999999998</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84%</c:v>
                  </c:pt>
                  <c:pt idx="2">
                    <c:v>76%</c:v>
                  </c:pt>
                  <c:pt idx="3">
                    <c:v>67%</c:v>
                  </c:pt>
                  <c:pt idx="4">
                    <c:v>73%</c:v>
                  </c:pt>
                  <c:pt idx="5">
                    <c:v>74%</c:v>
                  </c:pt>
                  <c:pt idx="6">
                    <c:v>83%</c:v>
                  </c:pt>
                  <c:pt idx="7">
                    <c:v>80%</c:v>
                  </c:pt>
                  <c:pt idx="8">
                    <c:v>80%</c:v>
                  </c:pt>
                  <c:pt idx="9">
                    <c:v>81%</c:v>
                  </c:pt>
                  <c:pt idx="10">
                    <c:v>80%</c:v>
                  </c:pt>
                  <c:pt idx="11">
                    <c:v>73%</c:v>
                  </c:pt>
                  <c:pt idx="12">
                    <c:v>75%</c:v>
                  </c:pt>
                  <c:pt idx="13">
                    <c:v>70%</c:v>
                  </c:pt>
                  <c:pt idx="14">
                    <c:v>77%</c:v>
                  </c:pt>
                  <c:pt idx="15">
                    <c:v>83%</c:v>
                  </c:pt>
                  <c:pt idx="16">
                    <c:v>72%</c:v>
                  </c:pt>
                  <c:pt idx="17">
                    <c:v>77%</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BBFB8C00-7D3B-443D-99B0-11F3FF07C78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2B39100D-F744-4A12-B959-80377967512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338E2DED-1FD2-45DD-9883-68565C9C502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BEBF3306-D207-45D4-9EF4-542B91C160A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A339199B-ABCF-4FDC-8C4F-42FB9F5F136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60E1D6E8-1C6C-4B04-A078-E7D91FD2E3B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4E1A41F6-8276-4B05-A3F6-3D13234E6136}"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D9F84B25-AF2E-4D0E-A97A-08D1911489D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B252BBE9-05DD-4F5A-AFD0-E4435E1CD5B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27A05D7D-4197-4C86-9BEF-4415DD7608B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0.77</c:v>
                </c:pt>
                <c:pt idx="3">
                  <c:v>0</c:v>
                </c:pt>
                <c:pt idx="4" formatCode="0%">
                  <c:v>0.77</c:v>
                </c:pt>
                <c:pt idx="5" formatCode="0%">
                  <c:v>0.74</c:v>
                </c:pt>
                <c:pt idx="6" formatCode="0%">
                  <c:v>0.81</c:v>
                </c:pt>
                <c:pt idx="7" formatCode="0%">
                  <c:v>0.79</c:v>
                </c:pt>
                <c:pt idx="8" formatCode="0%">
                  <c:v>0.81</c:v>
                </c:pt>
                <c:pt idx="9" formatCode="0%">
                  <c:v>0.71</c:v>
                </c:pt>
                <c:pt idx="10" formatCode="0%">
                  <c:v>0.7</c:v>
                </c:pt>
                <c:pt idx="11" formatCode="0%">
                  <c:v>0.76</c:v>
                </c:pt>
                <c:pt idx="12" formatCode="0%">
                  <c:v>0.65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4EA7099A-6C92-4E7B-AE7A-3D8940A5C8E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5A82BF73-6642-4387-B4C3-CA8556C19A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35330AEF-E57A-4EE7-B486-1FA04E59D3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3DF1C424-7B24-4D34-946C-C1C761D120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9FBFD4FC-EC8F-42AF-AE9A-C709C0F593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788FB4AA-5E67-46F5-B576-F1624939BC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66BE5301-5BDF-44FE-A57F-5AF63C1D32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FC728649-E5EA-442A-9021-2272B50E60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7709A6DF-8B7B-4893-8ED7-C2F4248692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D511DE42-89DE-4BA4-8E03-FAF801A5FB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0.22999999999999998</c:v>
                </c:pt>
                <c:pt idx="2">
                  <c:v>1</c:v>
                </c:pt>
                <c:pt idx="3">
                  <c:v>1</c:v>
                </c:pt>
                <c:pt idx="4">
                  <c:v>0.22999999999999998</c:v>
                </c:pt>
                <c:pt idx="5">
                  <c:v>0.26</c:v>
                </c:pt>
                <c:pt idx="6">
                  <c:v>0.18999999999999995</c:v>
                </c:pt>
                <c:pt idx="7">
                  <c:v>0.20999999999999996</c:v>
                </c:pt>
                <c:pt idx="8">
                  <c:v>0.18999999999999995</c:v>
                </c:pt>
                <c:pt idx="9">
                  <c:v>0.29000000000000004</c:v>
                </c:pt>
                <c:pt idx="10">
                  <c:v>0.30000000000000004</c:v>
                </c:pt>
                <c:pt idx="11">
                  <c:v>0.24</c:v>
                </c:pt>
                <c:pt idx="12">
                  <c:v>0.35</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77%</c:v>
                  </c:pt>
                  <c:pt idx="4">
                    <c:v>77%</c:v>
                  </c:pt>
                  <c:pt idx="5">
                    <c:v>74%</c:v>
                  </c:pt>
                  <c:pt idx="6">
                    <c:v>81%</c:v>
                  </c:pt>
                  <c:pt idx="7">
                    <c:v>79%</c:v>
                  </c:pt>
                  <c:pt idx="8">
                    <c:v>81%</c:v>
                  </c:pt>
                  <c:pt idx="9">
                    <c:v>71%</c:v>
                  </c:pt>
                  <c:pt idx="10">
                    <c:v>70%</c:v>
                  </c:pt>
                  <c:pt idx="11">
                    <c:v>76%</c:v>
                  </c:pt>
                  <c:pt idx="12">
                    <c:v>65%</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98166378-33F5-4DA4-9753-23003C9B0E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E4AC17F1-6EDA-417C-AB7E-C0DEECC44E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B0BC930B-78C2-4430-8B6B-8E4773154A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06B6E713-9E6E-4FA4-A6BC-7E57BD75CF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62B92DA6-6A84-4167-BCE8-3BC5E16C26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E8E6F7D4-04C2-4429-AF0B-5679C6C01B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FFB78C47-6C1B-45DC-91D3-C5866D359B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0.79</c:v>
                </c:pt>
                <c:pt idx="2">
                  <c:v>0.73</c:v>
                </c:pt>
                <c:pt idx="3">
                  <c:v>0.71</c:v>
                </c:pt>
                <c:pt idx="4">
                  <c:v>0.84</c:v>
                </c:pt>
                <c:pt idx="5">
                  <c:v>0.7</c:v>
                </c:pt>
                <c:pt idx="7" formatCode="0%;;">
                  <c:v>0</c:v>
                </c:pt>
                <c:pt idx="8" formatCode="0%;;">
                  <c:v>0.73</c:v>
                </c:pt>
                <c:pt idx="9" formatCode="0%;;">
                  <c:v>0.77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119CB8B1-1B03-4DFF-A62E-A38FD170CE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5E434618-D90D-4A98-AF87-A7B0ED3A6E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3ECAC39B-2022-4D54-A92E-878343148A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CBDC7648-37BB-4701-892D-567BF91553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475085FD-7077-415D-966F-F8C203C81C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DB8F03D3-AE24-45B2-BA14-BD0C0E2CB0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5D902D56-FC10-4C09-879D-5DED0FEEE7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0.20999999999999996</c:v>
                </c:pt>
                <c:pt idx="2">
                  <c:v>0.27</c:v>
                </c:pt>
                <c:pt idx="3">
                  <c:v>0.29000000000000004</c:v>
                </c:pt>
                <c:pt idx="4">
                  <c:v>0.16000000000000003</c:v>
                </c:pt>
                <c:pt idx="5">
                  <c:v>0.30000000000000004</c:v>
                </c:pt>
                <c:pt idx="6">
                  <c:v>1</c:v>
                </c:pt>
                <c:pt idx="7">
                  <c:v>1</c:v>
                </c:pt>
                <c:pt idx="8">
                  <c:v>0.27</c:v>
                </c:pt>
                <c:pt idx="9">
                  <c:v>0.22999999999999998</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79%</c:v>
                  </c:pt>
                  <c:pt idx="2">
                    <c:v>73%</c:v>
                  </c:pt>
                  <c:pt idx="3">
                    <c:v>71%</c:v>
                  </c:pt>
                  <c:pt idx="4">
                    <c:v>84%</c:v>
                  </c:pt>
                  <c:pt idx="5">
                    <c:v>70%</c:v>
                  </c:pt>
                  <c:pt idx="8">
                    <c:v>73%</c:v>
                  </c:pt>
                  <c:pt idx="9">
                    <c:v>77%</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2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70</c:v>
                </c:pt>
                <c:pt idx="1">
                  <c:v>67</c:v>
                </c:pt>
                <c:pt idx="2">
                  <c:v>58</c:v>
                </c:pt>
                <c:pt idx="3">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7F7D-4DB6-AD81-C25ED05716C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30</c:v>
                </c:pt>
                <c:pt idx="1">
                  <c:v>33</c:v>
                </c:pt>
                <c:pt idx="2">
                  <c:v>42</c:v>
                </c:pt>
                <c:pt idx="3">
                  <c:v>43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22</c:v>
                </c:pt>
                <c:pt idx="1">
                  <c:v>36</c:v>
                </c:pt>
                <c:pt idx="2">
                  <c:v>43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0.39</c:v>
                </c:pt>
                <c:pt idx="1">
                  <c:v>0.43</c:v>
                </c:pt>
                <c:pt idx="2">
                  <c:v>0.44</c:v>
                </c:pt>
                <c:pt idx="3">
                  <c:v>0.45</c:v>
                </c:pt>
                <c:pt idx="4">
                  <c:v>0.49</c:v>
                </c:pt>
                <c:pt idx="5">
                  <c:v>0.49</c:v>
                </c:pt>
                <c:pt idx="6">
                  <c:v>0.49</c:v>
                </c:pt>
                <c:pt idx="7">
                  <c:v>0.5</c:v>
                </c:pt>
                <c:pt idx="8">
                  <c:v>0.51</c:v>
                </c:pt>
                <c:pt idx="9">
                  <c:v>0.51</c:v>
                </c:pt>
                <c:pt idx="10">
                  <c:v>0.52</c:v>
                </c:pt>
                <c:pt idx="11">
                  <c:v>0.52</c:v>
                </c:pt>
                <c:pt idx="12">
                  <c:v>0.52</c:v>
                </c:pt>
                <c:pt idx="13">
                  <c:v>0.53</c:v>
                </c:pt>
                <c:pt idx="14">
                  <c:v>0.53</c:v>
                </c:pt>
                <c:pt idx="15">
                  <c:v>0.54</c:v>
                </c:pt>
                <c:pt idx="16">
                  <c:v>0.54</c:v>
                </c:pt>
                <c:pt idx="17">
                  <c:v>0.54</c:v>
                </c:pt>
                <c:pt idx="18">
                  <c:v>0.54</c:v>
                </c:pt>
                <c:pt idx="19">
                  <c:v>0.54</c:v>
                </c:pt>
                <c:pt idx="20">
                  <c:v>0.55000000000000004</c:v>
                </c:pt>
                <c:pt idx="21">
                  <c:v>0.55000000000000004</c:v>
                </c:pt>
                <c:pt idx="22">
                  <c:v>0.55000000000000004</c:v>
                </c:pt>
                <c:pt idx="23">
                  <c:v>0.56000000000000005</c:v>
                </c:pt>
                <c:pt idx="24">
                  <c:v>0.56999999999999995</c:v>
                </c:pt>
                <c:pt idx="25">
                  <c:v>0.56999999999999995</c:v>
                </c:pt>
                <c:pt idx="26">
                  <c:v>0.57999999999999996</c:v>
                </c:pt>
                <c:pt idx="27">
                  <c:v>0.57999999999999996</c:v>
                </c:pt>
                <c:pt idx="28">
                  <c:v>0.61</c:v>
                </c:pt>
                <c:pt idx="29">
                  <c:v>0.61</c:v>
                </c:pt>
                <c:pt idx="30">
                  <c:v>0.61</c:v>
                </c:pt>
                <c:pt idx="31">
                  <c:v>0.62</c:v>
                </c:pt>
                <c:pt idx="32">
                  <c:v>0.62</c:v>
                </c:pt>
                <c:pt idx="33">
                  <c:v>0.64</c:v>
                </c:pt>
                <c:pt idx="34">
                  <c:v>0.64</c:v>
                </c:pt>
                <c:pt idx="35">
                  <c:v>0.65</c:v>
                </c:pt>
                <c:pt idx="36">
                  <c:v>0.65</c:v>
                </c:pt>
                <c:pt idx="37">
                  <c:v>0.65</c:v>
                </c:pt>
                <c:pt idx="38">
                  <c:v>0.65</c:v>
                </c:pt>
                <c:pt idx="39">
                  <c:v>0.66</c:v>
                </c:pt>
                <c:pt idx="40">
                  <c:v>0.66</c:v>
                </c:pt>
                <c:pt idx="41">
                  <c:v>0.66</c:v>
                </c:pt>
                <c:pt idx="42">
                  <c:v>0.67</c:v>
                </c:pt>
                <c:pt idx="43">
                  <c:v>0.67</c:v>
                </c:pt>
                <c:pt idx="44">
                  <c:v>0.68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pt idx="25">
                  <c:v>0.56999999999999995</c:v>
                </c:pt>
                <c:pt idx="26">
                  <c:v>0.56999999999999995</c:v>
                </c:pt>
                <c:pt idx="27">
                  <c:v>0.56999999999999995</c:v>
                </c:pt>
                <c:pt idx="28">
                  <c:v>0.56999999999999995</c:v>
                </c:pt>
                <c:pt idx="29">
                  <c:v>0.56999999999999995</c:v>
                </c:pt>
                <c:pt idx="30">
                  <c:v>0.56999999999999995</c:v>
                </c:pt>
                <c:pt idx="31">
                  <c:v>0.56999999999999995</c:v>
                </c:pt>
                <c:pt idx="32">
                  <c:v>0.56999999999999995</c:v>
                </c:pt>
                <c:pt idx="33">
                  <c:v>0.56999999999999995</c:v>
                </c:pt>
                <c:pt idx="34">
                  <c:v>0.56999999999999995</c:v>
                </c:pt>
                <c:pt idx="35">
                  <c:v>0.56999999999999995</c:v>
                </c:pt>
                <c:pt idx="36">
                  <c:v>0.56999999999999995</c:v>
                </c:pt>
                <c:pt idx="37">
                  <c:v>0.56999999999999995</c:v>
                </c:pt>
                <c:pt idx="38">
                  <c:v>0.56999999999999995</c:v>
                </c:pt>
                <c:pt idx="39">
                  <c:v>0.56999999999999995</c:v>
                </c:pt>
                <c:pt idx="40">
                  <c:v>0.56999999999999995</c:v>
                </c:pt>
                <c:pt idx="41">
                  <c:v>0.56999999999999995</c:v>
                </c:pt>
                <c:pt idx="42">
                  <c:v>0.56999999999999995</c:v>
                </c:pt>
                <c:pt idx="43">
                  <c:v>0.56999999999999995</c:v>
                </c:pt>
                <c:pt idx="44">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pt idx="42">
                  <c:v>0.65</c:v>
                </c:pt>
                <c:pt idx="43">
                  <c:v>0.65</c:v>
                </c:pt>
                <c:pt idx="4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numCache>
            </c:numRef>
          </c:cat>
          <c:val>
            <c:numRef>
              <c:f>Sheet1!$B$2:$B$46</c:f>
              <c:numCache>
                <c:formatCode>0%</c:formatCode>
                <c:ptCount val="45"/>
                <c:pt idx="0">
                  <c:v>0.7</c:v>
                </c:pt>
                <c:pt idx="1">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numCache>
            </c:numRef>
          </c:cat>
          <c:val>
            <c:numRef>
              <c:f>Sheet1!$C$2:$C$46</c:f>
              <c:numCache>
                <c:formatCode>0%</c:formatCode>
                <c:ptCount val="45"/>
                <c:pt idx="0">
                  <c:v>0.56999999999999995</c:v>
                </c:pt>
                <c:pt idx="1">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numCache>
            </c:numRef>
          </c:cat>
          <c:val>
            <c:numRef>
              <c:f>Sheet1!$D$2:$D$46</c:f>
              <c:numCache>
                <c:formatCode>0%</c:formatCode>
                <c:ptCount val="45"/>
                <c:pt idx="0">
                  <c:v>0.65</c:v>
                </c:pt>
                <c:pt idx="1">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335-413A-BCEA-8DAE5512F63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A2C-48E6-B1A1-5F9127FC2B3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57-4681-B931-9F5C66C8597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0.54</c:v>
                </c:pt>
                <c:pt idx="1">
                  <c:v>0.2</c:v>
                </c:pt>
                <c:pt idx="2">
                  <c:v>0.12</c:v>
                </c:pt>
                <c:pt idx="3">
                  <c:v>0.15</c:v>
                </c:pt>
                <c:pt idx="4">
                  <c:v>0.02</c:v>
                </c:pt>
                <c:pt idx="5">
                  <c:v>0.36</c:v>
                </c:pt>
                <c:pt idx="6">
                  <c:v>0.21</c:v>
                </c:pt>
                <c:pt idx="7">
                  <c:v>0.06</c:v>
                </c:pt>
                <c:pt idx="8">
                  <c:v>7.0000000000000007E-2</c:v>
                </c:pt>
                <c:pt idx="9">
                  <c:v>0.06</c:v>
                </c:pt>
                <c:pt idx="10">
                  <c:v>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55</c:v>
                </c:pt>
                <c:pt idx="1">
                  <c:v>59</c:v>
                </c:pt>
                <c:pt idx="2">
                  <c:v>47</c:v>
                </c:pt>
                <c:pt idx="3">
                  <c:v>38</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45</c:v>
                </c:pt>
                <c:pt idx="1">
                  <c:v>41</c:v>
                </c:pt>
                <c:pt idx="2">
                  <c:v>53</c:v>
                </c:pt>
                <c:pt idx="3">
                  <c:v>62</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38</c:v>
                </c:pt>
                <c:pt idx="1">
                  <c:v>62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58</c:v>
                </c:pt>
                <c:pt idx="1">
                  <c:v>58</c:v>
                </c:pt>
                <c:pt idx="2">
                  <c:v>45</c:v>
                </c:pt>
                <c:pt idx="3">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22</c:v>
                </c:pt>
                <c:pt idx="2">
                  <c:v>33</c:v>
                </c:pt>
                <c:pt idx="3">
                  <c:v>38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13</c:v>
                </c:pt>
                <c:pt idx="1">
                  <c:v>27</c:v>
                </c:pt>
                <c:pt idx="2">
                  <c:v>21</c:v>
                </c:pt>
                <c:pt idx="3">
                  <c:v>15</c:v>
                </c:pt>
                <c:pt idx="4">
                  <c:v>23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29637221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7430595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41104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42847139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5585373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1857434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34821617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11519818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39743183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44</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45</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57683633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4.xml"/><Relationship Id="rId13" Type="http://schemas.openxmlformats.org/officeDocument/2006/relationships/slide" Target="slide52.xml"/><Relationship Id="rId3" Type="http://schemas.openxmlformats.org/officeDocument/2006/relationships/slide" Target="slide8.xml"/><Relationship Id="rId7" Type="http://schemas.openxmlformats.org/officeDocument/2006/relationships/slide" Target="slide40.xml"/><Relationship Id="rId12" Type="http://schemas.openxmlformats.org/officeDocument/2006/relationships/slide" Target="slide6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5.xml"/><Relationship Id="rId11" Type="http://schemas.openxmlformats.org/officeDocument/2006/relationships/slide" Target="slide65.xml"/><Relationship Id="rId5" Type="http://schemas.openxmlformats.org/officeDocument/2006/relationships/slide" Target="slide20.xml"/><Relationship Id="rId10" Type="http://schemas.openxmlformats.org/officeDocument/2006/relationships/slide" Target="slide61.xml"/><Relationship Id="rId4" Type="http://schemas.openxmlformats.org/officeDocument/2006/relationships/slide" Target="slide13.xml"/><Relationship Id="rId9" Type="http://schemas.openxmlformats.org/officeDocument/2006/relationships/slide" Target="slide5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chart" Target="../charts/chart15.xml"/><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8" Type="http://schemas.openxmlformats.org/officeDocument/2006/relationships/chart" Target="../charts/chart22.xml"/><Relationship Id="rId3" Type="http://schemas.openxmlformats.org/officeDocument/2006/relationships/image" Target="../media/image10.png"/><Relationship Id="rId7" Type="http://schemas.openxmlformats.org/officeDocument/2006/relationships/chart" Target="../charts/chart21.xml"/><Relationship Id="rId12" Type="http://schemas.openxmlformats.org/officeDocument/2006/relationships/chart" Target="../charts/chart26.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0.xml"/><Relationship Id="rId11" Type="http://schemas.openxmlformats.org/officeDocument/2006/relationships/chart" Target="../charts/chart25.xml"/><Relationship Id="rId5" Type="http://schemas.openxmlformats.org/officeDocument/2006/relationships/chart" Target="../charts/chart19.xml"/><Relationship Id="rId10" Type="http://schemas.openxmlformats.org/officeDocument/2006/relationships/chart" Target="../charts/chart24.xml"/><Relationship Id="rId4" Type="http://schemas.openxmlformats.org/officeDocument/2006/relationships/image" Target="../media/image11.svg"/><Relationship Id="rId9" Type="http://schemas.openxmlformats.org/officeDocument/2006/relationships/chart" Target="../charts/chart23.xml"/></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5" Type="http://schemas.openxmlformats.org/officeDocument/2006/relationships/chart" Target="../charts/chart27.xml"/><Relationship Id="rId4" Type="http://schemas.openxmlformats.org/officeDocument/2006/relationships/image" Target="../media/image11.svg"/></Relationships>
</file>

<file path=ppt/slides/_rels/slide16.xml.rels><?xml version="1.0" encoding="UTF-8" standalone="yes"?>
<Relationships xmlns="http://schemas.openxmlformats.org/package/2006/relationships"><Relationship Id="rId8" Type="http://schemas.openxmlformats.org/officeDocument/2006/relationships/chart" Target="../charts/chart34.xml"/><Relationship Id="rId3" Type="http://schemas.openxmlformats.org/officeDocument/2006/relationships/image" Target="../media/image10.png"/><Relationship Id="rId7" Type="http://schemas.openxmlformats.org/officeDocument/2006/relationships/chart" Target="../charts/chart3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2.xml"/><Relationship Id="rId5" Type="http://schemas.openxmlformats.org/officeDocument/2006/relationships/chart" Target="../charts/chart31.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12" Type="http://schemas.openxmlformats.org/officeDocument/2006/relationships/chart" Target="../charts/chart42.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36.xml"/><Relationship Id="rId11" Type="http://schemas.openxmlformats.org/officeDocument/2006/relationships/chart" Target="../charts/chart41.xml"/><Relationship Id="rId5" Type="http://schemas.openxmlformats.org/officeDocument/2006/relationships/chart" Target="../charts/chart35.xml"/><Relationship Id="rId10" Type="http://schemas.openxmlformats.org/officeDocument/2006/relationships/chart" Target="../charts/chart40.xml"/><Relationship Id="rId4" Type="http://schemas.openxmlformats.org/officeDocument/2006/relationships/image" Target="../media/image11.svg"/><Relationship Id="rId9" Type="http://schemas.openxmlformats.org/officeDocument/2006/relationships/chart" Target="../charts/chart39.xml"/></Relationships>
</file>

<file path=ppt/slides/_rels/slide18.xml.rels><?xml version="1.0" encoding="UTF-8" standalone="yes"?>
<Relationships xmlns="http://schemas.openxmlformats.org/package/2006/relationships"><Relationship Id="rId8" Type="http://schemas.openxmlformats.org/officeDocument/2006/relationships/chart" Target="../charts/chart46.xml"/><Relationship Id="rId3" Type="http://schemas.openxmlformats.org/officeDocument/2006/relationships/image" Target="../media/image10.png"/><Relationship Id="rId7" Type="http://schemas.openxmlformats.org/officeDocument/2006/relationships/chart" Target="../charts/chart45.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4.xml"/><Relationship Id="rId5" Type="http://schemas.openxmlformats.org/officeDocument/2006/relationships/chart" Target="../charts/chart43.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50.xml"/><Relationship Id="rId3" Type="http://schemas.openxmlformats.org/officeDocument/2006/relationships/image" Target="../media/image10.png"/><Relationship Id="rId7"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8.xml"/><Relationship Id="rId5" Type="http://schemas.openxmlformats.org/officeDocument/2006/relationships/chart" Target="../charts/chart47.xml"/><Relationship Id="rId4" Type="http://schemas.openxmlformats.org/officeDocument/2006/relationships/image" Target="../media/image11.sv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chart" Target="../charts/chart51.xml"/><Relationship Id="rId7" Type="http://schemas.openxmlformats.org/officeDocument/2006/relationships/chart" Target="../charts/chart53.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52.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image" Target="../media/image10.png"/><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12" Type="http://schemas.openxmlformats.org/officeDocument/2006/relationships/chart" Target="../charts/chart77.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71.xml"/><Relationship Id="rId11" Type="http://schemas.openxmlformats.org/officeDocument/2006/relationships/chart" Target="../charts/chart76.xml"/><Relationship Id="rId5" Type="http://schemas.openxmlformats.org/officeDocument/2006/relationships/chart" Target="../charts/chart70.xml"/><Relationship Id="rId10" Type="http://schemas.openxmlformats.org/officeDocument/2006/relationships/chart" Target="../charts/chart75.xml"/><Relationship Id="rId4" Type="http://schemas.openxmlformats.org/officeDocument/2006/relationships/image" Target="../media/image11.svg"/><Relationship Id="rId9" Type="http://schemas.openxmlformats.org/officeDocument/2006/relationships/chart" Target="../charts/chart74.xml"/></Relationships>
</file>

<file path=ppt/slides/_rels/slide27.xml.rels><?xml version="1.0" encoding="UTF-8" standalone="yes"?>
<Relationships xmlns="http://schemas.openxmlformats.org/package/2006/relationships"><Relationship Id="rId8" Type="http://schemas.openxmlformats.org/officeDocument/2006/relationships/chart" Target="../charts/chart81.xml"/><Relationship Id="rId3" Type="http://schemas.openxmlformats.org/officeDocument/2006/relationships/image" Target="../media/image10.png"/><Relationship Id="rId7" Type="http://schemas.openxmlformats.org/officeDocument/2006/relationships/chart" Target="../charts/chart80.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image" Target="../media/image11.svg"/></Relationships>
</file>

<file path=ppt/slides/_rels/slide28.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image" Target="../media/image10.png"/><Relationship Id="rId7" Type="http://schemas.openxmlformats.org/officeDocument/2006/relationships/chart" Target="../charts/chart8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86.xml"/><Relationship Id="rId7" Type="http://schemas.openxmlformats.org/officeDocument/2006/relationships/chart" Target="../charts/chart90.xml"/><Relationship Id="rId12" Type="http://schemas.openxmlformats.org/officeDocument/2006/relationships/chart" Target="../charts/chart93.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11" Type="http://schemas.openxmlformats.org/officeDocument/2006/relationships/chart" Target="../charts/chart92.xml"/><Relationship Id="rId5" Type="http://schemas.openxmlformats.org/officeDocument/2006/relationships/chart" Target="../charts/chart88.xml"/><Relationship Id="rId10" Type="http://schemas.openxmlformats.org/officeDocument/2006/relationships/chart" Target="../charts/chart91.xml"/><Relationship Id="rId4" Type="http://schemas.openxmlformats.org/officeDocument/2006/relationships/chart" Target="../charts/chart87.xml"/><Relationship Id="rId9" Type="http://schemas.openxmlformats.org/officeDocument/2006/relationships/image" Target="../media/image11.svg"/></Relationships>
</file>

<file path=ppt/slides/_rels/slide30.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image" Target="../media/image10.png"/><Relationship Id="rId7" Type="http://schemas.openxmlformats.org/officeDocument/2006/relationships/chart" Target="../charts/chart96.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5.xml"/><Relationship Id="rId5" Type="http://schemas.openxmlformats.org/officeDocument/2006/relationships/chart" Target="../charts/chart94.xml"/><Relationship Id="rId4" Type="http://schemas.openxmlformats.org/officeDocument/2006/relationships/image" Target="../media/image11.svg"/></Relationships>
</file>

<file path=ppt/slides/_rels/slide31.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image" Target="../media/image10.png"/><Relationship Id="rId7" Type="http://schemas.openxmlformats.org/officeDocument/2006/relationships/chart" Target="../charts/chart100.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2.xml"/><Relationship Id="rId2" Type="http://schemas.openxmlformats.org/officeDocument/2006/relationships/notesSlide" Target="../notesSlides/notesSlide3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12" Type="http://schemas.openxmlformats.org/officeDocument/2006/relationships/chart" Target="../charts/chart110.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4.xml"/><Relationship Id="rId11" Type="http://schemas.openxmlformats.org/officeDocument/2006/relationships/chart" Target="../charts/chart109.xml"/><Relationship Id="rId5" Type="http://schemas.openxmlformats.org/officeDocument/2006/relationships/chart" Target="../charts/chart103.xml"/><Relationship Id="rId10" Type="http://schemas.openxmlformats.org/officeDocument/2006/relationships/chart" Target="../charts/chart108.xml"/><Relationship Id="rId4" Type="http://schemas.openxmlformats.org/officeDocument/2006/relationships/image" Target="../media/image11.svg"/><Relationship Id="rId9" Type="http://schemas.openxmlformats.org/officeDocument/2006/relationships/chart" Target="../charts/chart107.xml"/></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2.xml"/><Relationship Id="rId5" Type="http://schemas.openxmlformats.org/officeDocument/2006/relationships/chart" Target="../charts/chart111.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19.xml"/><Relationship Id="rId3" Type="http://schemas.openxmlformats.org/officeDocument/2006/relationships/image" Target="../media/image10.png"/><Relationship Id="rId7" Type="http://schemas.openxmlformats.org/officeDocument/2006/relationships/chart" Target="../charts/chart118.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117.xml"/><Relationship Id="rId5" Type="http://schemas.openxmlformats.org/officeDocument/2006/relationships/chart" Target="../charts/chart116.xml"/><Relationship Id="rId4" Type="http://schemas.openxmlformats.org/officeDocument/2006/relationships/image" Target="../media/image11.svg"/></Relationships>
</file>

<file path=ppt/slides/_rels/slide36.xml.rels><?xml version="1.0" encoding="UTF-8" standalone="yes"?>
<Relationships xmlns="http://schemas.openxmlformats.org/package/2006/relationships"><Relationship Id="rId3" Type="http://schemas.openxmlformats.org/officeDocument/2006/relationships/chart" Target="../charts/chart120.xml"/><Relationship Id="rId7" Type="http://schemas.openxmlformats.org/officeDocument/2006/relationships/chart" Target="../charts/chart122.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5" Type="http://schemas.openxmlformats.org/officeDocument/2006/relationships/image" Target="../media/image11.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8" Type="http://schemas.openxmlformats.org/officeDocument/2006/relationships/chart" Target="../charts/chart126.xml"/><Relationship Id="rId3" Type="http://schemas.openxmlformats.org/officeDocument/2006/relationships/image" Target="../media/image10.png"/><Relationship Id="rId7" Type="http://schemas.openxmlformats.org/officeDocument/2006/relationships/chart" Target="../charts/chart125.xml"/><Relationship Id="rId12" Type="http://schemas.openxmlformats.org/officeDocument/2006/relationships/chart" Target="../charts/chart13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4.xml"/><Relationship Id="rId11" Type="http://schemas.openxmlformats.org/officeDocument/2006/relationships/chart" Target="../charts/chart129.xml"/><Relationship Id="rId5" Type="http://schemas.openxmlformats.org/officeDocument/2006/relationships/chart" Target="../charts/chart123.xml"/><Relationship Id="rId10" Type="http://schemas.openxmlformats.org/officeDocument/2006/relationships/chart" Target="../charts/chart128.xml"/><Relationship Id="rId4" Type="http://schemas.openxmlformats.org/officeDocument/2006/relationships/image" Target="../media/image11.svg"/><Relationship Id="rId9" Type="http://schemas.openxmlformats.org/officeDocument/2006/relationships/chart" Target="../charts/chart127.xml"/></Relationships>
</file>

<file path=ppt/slides/_rels/slide38.xml.rels><?xml version="1.0" encoding="UTF-8" standalone="yes"?>
<Relationships xmlns="http://schemas.openxmlformats.org/package/2006/relationships"><Relationship Id="rId8" Type="http://schemas.openxmlformats.org/officeDocument/2006/relationships/chart" Target="../charts/chart134.xml"/><Relationship Id="rId3" Type="http://schemas.openxmlformats.org/officeDocument/2006/relationships/image" Target="../media/image10.png"/><Relationship Id="rId7" Type="http://schemas.openxmlformats.org/officeDocument/2006/relationships/chart" Target="../charts/chart13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2.xml"/><Relationship Id="rId5" Type="http://schemas.openxmlformats.org/officeDocument/2006/relationships/chart" Target="../charts/chart131.xml"/><Relationship Id="rId4" Type="http://schemas.openxmlformats.org/officeDocument/2006/relationships/image" Target="../media/image11.svg"/></Relationships>
</file>

<file path=ppt/slides/_rels/slide39.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5" Type="http://schemas.openxmlformats.org/officeDocument/2006/relationships/chart" Target="../charts/chart135.xml"/><Relationship Id="rId4" Type="http://schemas.openxmlformats.org/officeDocument/2006/relationships/image" Target="../media/image11.sv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1.xml.rels><?xml version="1.0" encoding="UTF-8" standalone="yes"?>
<Relationships xmlns="http://schemas.openxmlformats.org/package/2006/relationships"><Relationship Id="rId8" Type="http://schemas.openxmlformats.org/officeDocument/2006/relationships/chart" Target="../charts/chart142.xml"/><Relationship Id="rId3" Type="http://schemas.openxmlformats.org/officeDocument/2006/relationships/image" Target="../media/image10.png"/><Relationship Id="rId7" Type="http://schemas.openxmlformats.org/officeDocument/2006/relationships/chart" Target="../charts/chart141.xml"/><Relationship Id="rId12" Type="http://schemas.openxmlformats.org/officeDocument/2006/relationships/chart" Target="../charts/chart146.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40.xml"/><Relationship Id="rId11" Type="http://schemas.openxmlformats.org/officeDocument/2006/relationships/chart" Target="../charts/chart145.xml"/><Relationship Id="rId5" Type="http://schemas.openxmlformats.org/officeDocument/2006/relationships/chart" Target="../charts/chart139.xml"/><Relationship Id="rId10" Type="http://schemas.openxmlformats.org/officeDocument/2006/relationships/chart" Target="../charts/chart144.xml"/><Relationship Id="rId4" Type="http://schemas.openxmlformats.org/officeDocument/2006/relationships/image" Target="../media/image11.svg"/><Relationship Id="rId9" Type="http://schemas.openxmlformats.org/officeDocument/2006/relationships/chart" Target="../charts/chart143.xml"/></Relationships>
</file>

<file path=ppt/slides/_rels/slide42.xml.rels><?xml version="1.0" encoding="UTF-8" standalone="yes"?>
<Relationships xmlns="http://schemas.openxmlformats.org/package/2006/relationships"><Relationship Id="rId8" Type="http://schemas.openxmlformats.org/officeDocument/2006/relationships/chart" Target="../charts/chart150.xml"/><Relationship Id="rId3" Type="http://schemas.openxmlformats.org/officeDocument/2006/relationships/image" Target="../media/image10.png"/><Relationship Id="rId7" Type="http://schemas.openxmlformats.org/officeDocument/2006/relationships/chart" Target="../charts/chart149.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48.xml"/><Relationship Id="rId5" Type="http://schemas.openxmlformats.org/officeDocument/2006/relationships/chart" Target="../charts/chart147.xml"/><Relationship Id="rId4" Type="http://schemas.openxmlformats.org/officeDocument/2006/relationships/image" Target="../media/image11.svg"/><Relationship Id="rId9" Type="http://schemas.openxmlformats.org/officeDocument/2006/relationships/chart" Target="../charts/chart151.xml"/></Relationships>
</file>

<file path=ppt/slides/_rels/slide43.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53.xml"/><Relationship Id="rId5" Type="http://schemas.openxmlformats.org/officeDocument/2006/relationships/chart" Target="../charts/chart152.xml"/><Relationship Id="rId4" Type="http://schemas.openxmlformats.org/officeDocument/2006/relationships/image" Target="../media/image11.sv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8" Type="http://schemas.openxmlformats.org/officeDocument/2006/relationships/chart" Target="../charts/chart159.xml"/><Relationship Id="rId3" Type="http://schemas.openxmlformats.org/officeDocument/2006/relationships/image" Target="../media/image10.png"/><Relationship Id="rId7" Type="http://schemas.openxmlformats.org/officeDocument/2006/relationships/chart" Target="../charts/chart158.xml"/><Relationship Id="rId12" Type="http://schemas.openxmlformats.org/officeDocument/2006/relationships/chart" Target="../charts/chart163.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57.xml"/><Relationship Id="rId11" Type="http://schemas.openxmlformats.org/officeDocument/2006/relationships/chart" Target="../charts/chart162.xml"/><Relationship Id="rId5" Type="http://schemas.openxmlformats.org/officeDocument/2006/relationships/chart" Target="../charts/chart156.xml"/><Relationship Id="rId10" Type="http://schemas.openxmlformats.org/officeDocument/2006/relationships/chart" Target="../charts/chart161.xml"/><Relationship Id="rId4" Type="http://schemas.openxmlformats.org/officeDocument/2006/relationships/image" Target="../media/image11.svg"/><Relationship Id="rId9" Type="http://schemas.openxmlformats.org/officeDocument/2006/relationships/chart" Target="../charts/chart160.xml"/></Relationships>
</file>

<file path=ppt/slides/_rels/slide46.xml.rels><?xml version="1.0" encoding="UTF-8" standalone="yes"?>
<Relationships xmlns="http://schemas.openxmlformats.org/package/2006/relationships"><Relationship Id="rId8" Type="http://schemas.openxmlformats.org/officeDocument/2006/relationships/chart" Target="../charts/chart167.xml"/><Relationship Id="rId3" Type="http://schemas.openxmlformats.org/officeDocument/2006/relationships/image" Target="../media/image10.png"/><Relationship Id="rId7" Type="http://schemas.openxmlformats.org/officeDocument/2006/relationships/chart" Target="../charts/chart166.xml"/><Relationship Id="rId12" Type="http://schemas.openxmlformats.org/officeDocument/2006/relationships/chart" Target="../charts/chart171.xml"/><Relationship Id="rId2" Type="http://schemas.openxmlformats.org/officeDocument/2006/relationships/notesSlide" Target="../notesSlides/notesSlide44.xml"/><Relationship Id="rId1" Type="http://schemas.openxmlformats.org/officeDocument/2006/relationships/slideLayout" Target="../slideLayouts/slideLayout11.xml"/><Relationship Id="rId6" Type="http://schemas.openxmlformats.org/officeDocument/2006/relationships/chart" Target="../charts/chart165.xml"/><Relationship Id="rId11" Type="http://schemas.openxmlformats.org/officeDocument/2006/relationships/chart" Target="../charts/chart170.xml"/><Relationship Id="rId5" Type="http://schemas.openxmlformats.org/officeDocument/2006/relationships/chart" Target="../charts/chart164.xml"/><Relationship Id="rId10" Type="http://schemas.openxmlformats.org/officeDocument/2006/relationships/chart" Target="../charts/chart169.xml"/><Relationship Id="rId4" Type="http://schemas.openxmlformats.org/officeDocument/2006/relationships/image" Target="../media/image11.svg"/><Relationship Id="rId9" Type="http://schemas.openxmlformats.org/officeDocument/2006/relationships/chart" Target="../charts/chart168.xml"/></Relationships>
</file>

<file path=ppt/slides/_rels/slide47.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image" Target="../media/image10.png"/><Relationship Id="rId7" Type="http://schemas.openxmlformats.org/officeDocument/2006/relationships/chart" Target="../charts/chart174.xml"/><Relationship Id="rId12" Type="http://schemas.openxmlformats.org/officeDocument/2006/relationships/chart" Target="../charts/chart179.xml"/><Relationship Id="rId2" Type="http://schemas.openxmlformats.org/officeDocument/2006/relationships/notesSlide" Target="../notesSlides/notesSlide45.xml"/><Relationship Id="rId1" Type="http://schemas.openxmlformats.org/officeDocument/2006/relationships/slideLayout" Target="../slideLayouts/slideLayout11.xml"/><Relationship Id="rId6" Type="http://schemas.openxmlformats.org/officeDocument/2006/relationships/chart" Target="../charts/chart173.xml"/><Relationship Id="rId11" Type="http://schemas.openxmlformats.org/officeDocument/2006/relationships/chart" Target="../charts/chart178.xml"/><Relationship Id="rId5" Type="http://schemas.openxmlformats.org/officeDocument/2006/relationships/chart" Target="../charts/chart172.xml"/><Relationship Id="rId10" Type="http://schemas.openxmlformats.org/officeDocument/2006/relationships/chart" Target="../charts/chart177.xml"/><Relationship Id="rId4" Type="http://schemas.openxmlformats.org/officeDocument/2006/relationships/image" Target="../media/image11.svg"/><Relationship Id="rId9" Type="http://schemas.openxmlformats.org/officeDocument/2006/relationships/chart" Target="../charts/chart176.xml"/></Relationships>
</file>

<file path=ppt/slides/_rels/slide48.xml.rels><?xml version="1.0" encoding="UTF-8" standalone="yes"?>
<Relationships xmlns="http://schemas.openxmlformats.org/package/2006/relationships"><Relationship Id="rId8" Type="http://schemas.openxmlformats.org/officeDocument/2006/relationships/chart" Target="../charts/chart183.xml"/><Relationship Id="rId3" Type="http://schemas.openxmlformats.org/officeDocument/2006/relationships/image" Target="../media/image10.png"/><Relationship Id="rId7" Type="http://schemas.openxmlformats.org/officeDocument/2006/relationships/chart" Target="../charts/chart182.xml"/><Relationship Id="rId12" Type="http://schemas.openxmlformats.org/officeDocument/2006/relationships/chart" Target="../charts/chart187.xml"/><Relationship Id="rId2" Type="http://schemas.openxmlformats.org/officeDocument/2006/relationships/notesSlide" Target="../notesSlides/notesSlide46.xml"/><Relationship Id="rId1" Type="http://schemas.openxmlformats.org/officeDocument/2006/relationships/slideLayout" Target="../slideLayouts/slideLayout11.xml"/><Relationship Id="rId6" Type="http://schemas.openxmlformats.org/officeDocument/2006/relationships/chart" Target="../charts/chart181.xml"/><Relationship Id="rId11" Type="http://schemas.openxmlformats.org/officeDocument/2006/relationships/chart" Target="../charts/chart186.xml"/><Relationship Id="rId5" Type="http://schemas.openxmlformats.org/officeDocument/2006/relationships/chart" Target="../charts/chart180.xml"/><Relationship Id="rId10" Type="http://schemas.openxmlformats.org/officeDocument/2006/relationships/chart" Target="../charts/chart185.xml"/><Relationship Id="rId4" Type="http://schemas.openxmlformats.org/officeDocument/2006/relationships/image" Target="../media/image11.svg"/><Relationship Id="rId9" Type="http://schemas.openxmlformats.org/officeDocument/2006/relationships/chart" Target="../charts/chart184.xml"/></Relationships>
</file>

<file path=ppt/slides/_rels/slide49.xml.rels><?xml version="1.0" encoding="UTF-8" standalone="yes"?>
<Relationships xmlns="http://schemas.openxmlformats.org/package/2006/relationships"><Relationship Id="rId8" Type="http://schemas.openxmlformats.org/officeDocument/2006/relationships/chart" Target="../charts/chart191.xml"/><Relationship Id="rId3" Type="http://schemas.openxmlformats.org/officeDocument/2006/relationships/image" Target="../media/image10.png"/><Relationship Id="rId7" Type="http://schemas.openxmlformats.org/officeDocument/2006/relationships/chart" Target="../charts/chart190.xml"/><Relationship Id="rId12" Type="http://schemas.openxmlformats.org/officeDocument/2006/relationships/chart" Target="../charts/chart195.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9.xml"/><Relationship Id="rId11" Type="http://schemas.openxmlformats.org/officeDocument/2006/relationships/chart" Target="../charts/chart194.xml"/><Relationship Id="rId5" Type="http://schemas.openxmlformats.org/officeDocument/2006/relationships/chart" Target="../charts/chart188.xml"/><Relationship Id="rId10" Type="http://schemas.openxmlformats.org/officeDocument/2006/relationships/chart" Target="../charts/chart193.xml"/><Relationship Id="rId4" Type="http://schemas.openxmlformats.org/officeDocument/2006/relationships/image" Target="../media/image11.svg"/><Relationship Id="rId9" Type="http://schemas.openxmlformats.org/officeDocument/2006/relationships/chart" Target="../charts/chart192.xml"/></Relationships>
</file>

<file path=ppt/slides/_rels/slide50.xml.rels><?xml version="1.0" encoding="UTF-8" standalone="yes"?>
<Relationships xmlns="http://schemas.openxmlformats.org/package/2006/relationships"><Relationship Id="rId8" Type="http://schemas.openxmlformats.org/officeDocument/2006/relationships/chart" Target="../charts/chart199.xml"/><Relationship Id="rId3" Type="http://schemas.openxmlformats.org/officeDocument/2006/relationships/image" Target="../media/image10.png"/><Relationship Id="rId7" Type="http://schemas.openxmlformats.org/officeDocument/2006/relationships/chart" Target="../charts/chart198.xml"/><Relationship Id="rId12" Type="http://schemas.openxmlformats.org/officeDocument/2006/relationships/chart" Target="../charts/chart203.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7.xml"/><Relationship Id="rId11" Type="http://schemas.openxmlformats.org/officeDocument/2006/relationships/chart" Target="../charts/chart202.xml"/><Relationship Id="rId5" Type="http://schemas.openxmlformats.org/officeDocument/2006/relationships/chart" Target="../charts/chart196.xml"/><Relationship Id="rId10" Type="http://schemas.openxmlformats.org/officeDocument/2006/relationships/chart" Target="../charts/chart201.xml"/><Relationship Id="rId4" Type="http://schemas.openxmlformats.org/officeDocument/2006/relationships/image" Target="../media/image11.svg"/><Relationship Id="rId9" Type="http://schemas.openxmlformats.org/officeDocument/2006/relationships/chart" Target="../charts/chart200.xml"/></Relationships>
</file>

<file path=ppt/slides/_rels/slide51.xml.rels><?xml version="1.0" encoding="UTF-8" standalone="yes"?>
<Relationships xmlns="http://schemas.openxmlformats.org/package/2006/relationships"><Relationship Id="rId8" Type="http://schemas.openxmlformats.org/officeDocument/2006/relationships/chart" Target="../charts/chart207.xml"/><Relationship Id="rId3" Type="http://schemas.openxmlformats.org/officeDocument/2006/relationships/image" Target="../media/image10.png"/><Relationship Id="rId7" Type="http://schemas.openxmlformats.org/officeDocument/2006/relationships/chart" Target="../charts/chart206.xml"/><Relationship Id="rId12" Type="http://schemas.openxmlformats.org/officeDocument/2006/relationships/chart" Target="../charts/chart211.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205.xml"/><Relationship Id="rId11" Type="http://schemas.openxmlformats.org/officeDocument/2006/relationships/chart" Target="../charts/chart210.xml"/><Relationship Id="rId5" Type="http://schemas.openxmlformats.org/officeDocument/2006/relationships/chart" Target="../charts/chart204.xml"/><Relationship Id="rId10" Type="http://schemas.openxmlformats.org/officeDocument/2006/relationships/chart" Target="../charts/chart209.xml"/><Relationship Id="rId4" Type="http://schemas.openxmlformats.org/officeDocument/2006/relationships/image" Target="../media/image11.svg"/><Relationship Id="rId9" Type="http://schemas.openxmlformats.org/officeDocument/2006/relationships/chart" Target="../charts/chart208.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3.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51.xml"/><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chart" Target="../charts/chart212.xml"/><Relationship Id="rId7" Type="http://schemas.openxmlformats.org/officeDocument/2006/relationships/chart" Target="../charts/chart216.xml"/><Relationship Id="rId2" Type="http://schemas.openxmlformats.org/officeDocument/2006/relationships/notesSlide" Target="../notesSlides/notesSlide52.xml"/><Relationship Id="rId1" Type="http://schemas.openxmlformats.org/officeDocument/2006/relationships/slideLayout" Target="../slideLayouts/slideLayout9.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chart" Target="../charts/chart213.xml"/><Relationship Id="rId9" Type="http://schemas.openxmlformats.org/officeDocument/2006/relationships/chart" Target="../charts/chart218.xml"/></Relationships>
</file>

<file path=ppt/slides/_rels/slide55.xml.rels><?xml version="1.0" encoding="UTF-8" standalone="yes"?>
<Relationships xmlns="http://schemas.openxmlformats.org/package/2006/relationships"><Relationship Id="rId3" Type="http://schemas.openxmlformats.org/officeDocument/2006/relationships/chart" Target="../charts/chart219.xml"/><Relationship Id="rId7" Type="http://schemas.openxmlformats.org/officeDocument/2006/relationships/chart" Target="../charts/chart223.xml"/><Relationship Id="rId2" Type="http://schemas.openxmlformats.org/officeDocument/2006/relationships/notesSlide" Target="../notesSlides/notesSlide53.xml"/><Relationship Id="rId1" Type="http://schemas.openxmlformats.org/officeDocument/2006/relationships/slideLayout" Target="../slideLayouts/slideLayout9.xml"/><Relationship Id="rId6" Type="http://schemas.openxmlformats.org/officeDocument/2006/relationships/chart" Target="../charts/chart222.xml"/><Relationship Id="rId5" Type="http://schemas.openxmlformats.org/officeDocument/2006/relationships/chart" Target="../charts/chart221.xml"/><Relationship Id="rId4" Type="http://schemas.openxmlformats.org/officeDocument/2006/relationships/chart" Target="../charts/chart220.xml"/></Relationships>
</file>

<file path=ppt/slides/_rels/slide56.xml.rels><?xml version="1.0" encoding="UTF-8" standalone="yes"?>
<Relationships xmlns="http://schemas.openxmlformats.org/package/2006/relationships"><Relationship Id="rId8" Type="http://schemas.openxmlformats.org/officeDocument/2006/relationships/chart" Target="../charts/chart229.xml"/><Relationship Id="rId3" Type="http://schemas.openxmlformats.org/officeDocument/2006/relationships/chart" Target="../charts/chart224.xml"/><Relationship Id="rId7" Type="http://schemas.openxmlformats.org/officeDocument/2006/relationships/chart" Target="../charts/chart228.xml"/><Relationship Id="rId2" Type="http://schemas.openxmlformats.org/officeDocument/2006/relationships/notesSlide" Target="../notesSlides/notesSlide54.xml"/><Relationship Id="rId1" Type="http://schemas.openxmlformats.org/officeDocument/2006/relationships/slideLayout" Target="../slideLayouts/slideLayout9.xml"/><Relationship Id="rId6" Type="http://schemas.openxmlformats.org/officeDocument/2006/relationships/chart" Target="../charts/chart227.xml"/><Relationship Id="rId5" Type="http://schemas.openxmlformats.org/officeDocument/2006/relationships/chart" Target="../charts/chart226.xml"/><Relationship Id="rId4" Type="http://schemas.openxmlformats.org/officeDocument/2006/relationships/chart" Target="../charts/chart225.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8" Type="http://schemas.openxmlformats.org/officeDocument/2006/relationships/chart" Target="../charts/chart233.xml"/><Relationship Id="rId3" Type="http://schemas.openxmlformats.org/officeDocument/2006/relationships/image" Target="../media/image10.png"/><Relationship Id="rId7" Type="http://schemas.openxmlformats.org/officeDocument/2006/relationships/chart" Target="../charts/chart232.xml"/><Relationship Id="rId12" Type="http://schemas.openxmlformats.org/officeDocument/2006/relationships/chart" Target="../charts/chart237.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31.xml"/><Relationship Id="rId11" Type="http://schemas.openxmlformats.org/officeDocument/2006/relationships/chart" Target="../charts/chart236.xml"/><Relationship Id="rId5" Type="http://schemas.openxmlformats.org/officeDocument/2006/relationships/chart" Target="../charts/chart230.xml"/><Relationship Id="rId10" Type="http://schemas.openxmlformats.org/officeDocument/2006/relationships/chart" Target="../charts/chart235.xml"/><Relationship Id="rId4" Type="http://schemas.openxmlformats.org/officeDocument/2006/relationships/image" Target="../media/image11.svg"/><Relationship Id="rId9" Type="http://schemas.openxmlformats.org/officeDocument/2006/relationships/chart" Target="../charts/chart234.xml"/></Relationships>
</file>

<file path=ppt/slides/_rels/slide59.xml.rels><?xml version="1.0" encoding="UTF-8" standalone="yes"?>
<Relationships xmlns="http://schemas.openxmlformats.org/package/2006/relationships"><Relationship Id="rId8" Type="http://schemas.openxmlformats.org/officeDocument/2006/relationships/chart" Target="../charts/chart241.xml"/><Relationship Id="rId3" Type="http://schemas.openxmlformats.org/officeDocument/2006/relationships/image" Target="../media/image10.png"/><Relationship Id="rId7" Type="http://schemas.openxmlformats.org/officeDocument/2006/relationships/chart" Target="../charts/chart240.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39.xml"/><Relationship Id="rId5" Type="http://schemas.openxmlformats.org/officeDocument/2006/relationships/chart" Target="../charts/chart238.xml"/><Relationship Id="rId4" Type="http://schemas.openxmlformats.org/officeDocument/2006/relationships/image" Target="../media/image11.svg"/></Relationships>
</file>

<file path=ppt/slides/_rels/slide60.xml.rels><?xml version="1.0" encoding="UTF-8" standalone="yes"?>
<Relationships xmlns="http://schemas.openxmlformats.org/package/2006/relationships"><Relationship Id="rId8" Type="http://schemas.openxmlformats.org/officeDocument/2006/relationships/chart" Target="../charts/chart245.xml"/><Relationship Id="rId3" Type="http://schemas.openxmlformats.org/officeDocument/2006/relationships/image" Target="../media/image10.png"/><Relationship Id="rId7" Type="http://schemas.openxmlformats.org/officeDocument/2006/relationships/chart" Target="../charts/chart244.xml"/><Relationship Id="rId2" Type="http://schemas.openxmlformats.org/officeDocument/2006/relationships/notesSlide" Target="../notesSlides/notesSlide58.xml"/><Relationship Id="rId1" Type="http://schemas.openxmlformats.org/officeDocument/2006/relationships/slideLayout" Target="../slideLayouts/slideLayout11.xml"/><Relationship Id="rId6" Type="http://schemas.openxmlformats.org/officeDocument/2006/relationships/chart" Target="../charts/chart243.xml"/><Relationship Id="rId5" Type="http://schemas.openxmlformats.org/officeDocument/2006/relationships/chart" Target="../charts/chart242.xml"/><Relationship Id="rId4" Type="http://schemas.openxmlformats.org/officeDocument/2006/relationships/image" Target="../media/image11.svg"/></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2.xml.rels><?xml version="1.0" encoding="UTF-8" standalone="yes"?>
<Relationships xmlns="http://schemas.openxmlformats.org/package/2006/relationships"><Relationship Id="rId3" Type="http://schemas.openxmlformats.org/officeDocument/2006/relationships/chart" Target="../charts/chart246.xml"/><Relationship Id="rId2" Type="http://schemas.openxmlformats.org/officeDocument/2006/relationships/notesSlide" Target="../notesSlides/notesSlide6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63.xml.rels><?xml version="1.0" encoding="UTF-8" standalone="yes"?>
<Relationships xmlns="http://schemas.openxmlformats.org/package/2006/relationships"><Relationship Id="rId3" Type="http://schemas.openxmlformats.org/officeDocument/2006/relationships/chart" Target="../charts/chart247.xml"/><Relationship Id="rId7" Type="http://schemas.openxmlformats.org/officeDocument/2006/relationships/chart" Target="../charts/chart251.xml"/><Relationship Id="rId2" Type="http://schemas.openxmlformats.org/officeDocument/2006/relationships/notesSlide" Target="../notesSlides/notesSlide61.xml"/><Relationship Id="rId1" Type="http://schemas.openxmlformats.org/officeDocument/2006/relationships/slideLayout" Target="../slideLayouts/slideLayout11.xml"/><Relationship Id="rId6" Type="http://schemas.openxmlformats.org/officeDocument/2006/relationships/chart" Target="../charts/chart250.xml"/><Relationship Id="rId5" Type="http://schemas.openxmlformats.org/officeDocument/2006/relationships/chart" Target="../charts/chart249.xml"/><Relationship Id="rId4" Type="http://schemas.openxmlformats.org/officeDocument/2006/relationships/chart" Target="../charts/chart248.xml"/></Relationships>
</file>

<file path=ppt/slides/_rels/slide64.xml.rels><?xml version="1.0" encoding="UTF-8" standalone="yes"?>
<Relationships xmlns="http://schemas.openxmlformats.org/package/2006/relationships"><Relationship Id="rId8" Type="http://schemas.openxmlformats.org/officeDocument/2006/relationships/chart" Target="../charts/chart255.xml"/><Relationship Id="rId3" Type="http://schemas.openxmlformats.org/officeDocument/2006/relationships/image" Target="../media/image10.png"/><Relationship Id="rId7" Type="http://schemas.openxmlformats.org/officeDocument/2006/relationships/chart" Target="../charts/chart254.xml"/><Relationship Id="rId2" Type="http://schemas.openxmlformats.org/officeDocument/2006/relationships/notesSlide" Target="../notesSlides/notesSlide62.xml"/><Relationship Id="rId1" Type="http://schemas.openxmlformats.org/officeDocument/2006/relationships/slideLayout" Target="../slideLayouts/slideLayout11.xml"/><Relationship Id="rId6" Type="http://schemas.openxmlformats.org/officeDocument/2006/relationships/chart" Target="../charts/chart253.xml"/><Relationship Id="rId5" Type="http://schemas.openxmlformats.org/officeDocument/2006/relationships/chart" Target="../charts/chart252.xml"/><Relationship Id="rId4" Type="http://schemas.openxmlformats.org/officeDocument/2006/relationships/image" Target="../media/image11.svg"/><Relationship Id="rId9" Type="http://schemas.openxmlformats.org/officeDocument/2006/relationships/chart" Target="../charts/chart256.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6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2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 EAST LONDON HEALTH AND CARE PARTNERSHIP</a:t>
            </a:r>
            <a:endParaRPr lang="en-GB" sz="29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NORTH EAST LONDON HEALTH AND CARE PARTNERSHIP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NORTH EAST LONDON HEALTH AND CARE PARTNERSHIP, 155,240</a:t>
            </a:r>
            <a:r>
              <a:rPr lang="en-GB" sz="1600"/>
              <a:t> questionnaires were sent out, and </a:t>
            </a:r>
            <a:r>
              <a:rPr lang="en-GB" sz="1600" b="1">
                <a:solidFill>
                  <a:srgbClr val="005EB8"/>
                </a:solidFill>
              </a:rPr>
              <a:t>30,270</a:t>
            </a:r>
            <a:r>
              <a:rPr lang="en-GB" sz="1600"/>
              <a:t> were returned completed. This represents a response rate of </a:t>
            </a:r>
            <a:r>
              <a:rPr lang="en-GB" sz="1600" b="1">
                <a:solidFill>
                  <a:srgbClr val="005EB8"/>
                </a:solidFill>
              </a:rPr>
              <a:t>19%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3568130"/>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71685184"/>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42342203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6647324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355129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604873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934315145"/>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(29,837); ICS 2022 (28,282); ICS 2021 (31,862); ICS 2020 (26,880); PCN bases range from 291 to 1,767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10916491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6112560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887775805"/>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824138388"/>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58984685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931565774"/>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64%</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532371921"/>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136600104"/>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867167212"/>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06291954"/>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5717231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TOWER HAMLETS NETWORK 6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HAVERING MARSHALL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NEWHAM NORTH EAST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426763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94717257"/>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(29,837); PCN bases range from 291 to 1,767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81549645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96923381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12</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0c21378486445b3f">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02565606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351561290"/>
              </p:ext>
            </p:extLst>
          </p:nvPr>
        </p:nvGraphicFramePr>
        <p:xfrm>
          <a:off x="9028113" y="1689563"/>
          <a:ext cx="2900362" cy="45914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2640422"/>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47e6471a35649b3f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3201113125"/>
              </p:ext>
            </p:extLst>
          </p:nvPr>
        </p:nvGraphicFramePr>
        <p:xfrm>
          <a:off x="545473" y="5694161"/>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patients.National (749,020); ICS 2023 (29,837); PCN bases range from 291 to 1,767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0" name="Title 4">
            <a:extLst>
              <a:ext uri="{FF2B5EF4-FFF2-40B4-BE49-F238E27FC236}">
                <a16:creationId xmlns:a16="http://schemas.microsoft.com/office/drawing/2014/main" id="{50D18FEC-C5E6-46C7-8EBE-A191A71B9FC8}"/>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graphicFrame>
        <p:nvGraphicFramePr>
          <p:cNvPr id="24" name="D_0ec0618eb0b59b3f" hidden="1">
            <a:extLst>
              <a:ext uri="{FF2B5EF4-FFF2-40B4-BE49-F238E27FC236}">
                <a16:creationId xmlns:a16="http://schemas.microsoft.com/office/drawing/2014/main" id="{B1D51266-F172-45FB-9973-78232CD4A2C0}"/>
              </a:ext>
            </a:extLst>
          </p:cNvPr>
          <p:cNvGraphicFramePr/>
          <p:nvPr>
            <p:extLst>
              <p:ext uri="{D42A27DB-BD31-4B8C-83A1-F6EECF244321}">
                <p14:modId xmlns:p14="http://schemas.microsoft.com/office/powerpoint/2010/main" val="135558359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5" name="D_47e6471a35649b3f" hidden="1">
            <a:extLst>
              <a:ext uri="{FF2B5EF4-FFF2-40B4-BE49-F238E27FC236}">
                <a16:creationId xmlns:a16="http://schemas.microsoft.com/office/drawing/2014/main" id="{1ACBDC5D-A954-4D54-9CDB-C8F75BFBEF57}"/>
              </a:ext>
            </a:extLst>
          </p:cNvPr>
          <p:cNvGraphicFramePr/>
          <p:nvPr>
            <p:extLst>
              <p:ext uri="{D42A27DB-BD31-4B8C-83A1-F6EECF244321}">
                <p14:modId xmlns:p14="http://schemas.microsoft.com/office/powerpoint/2010/main" val="279021432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Ipsos Ribbon Rules" hidden="1">
            <a:extLst>
              <a:ext uri="{FF2B5EF4-FFF2-40B4-BE49-F238E27FC236}">
                <a16:creationId xmlns:a16="http://schemas.microsoft.com/office/drawing/2014/main" id="{E3ADFB03-7D28-491A-B2E2-ED5E71BF1488}"/>
              </a:ext>
            </a:extLst>
          </p:cNvPr>
          <p:cNvGraphicFramePr/>
          <p:nvPr>
            <p:extLst>
              <p:ext uri="{D42A27DB-BD31-4B8C-83A1-F6EECF244321}">
                <p14:modId xmlns:p14="http://schemas.microsoft.com/office/powerpoint/2010/main" val="23024986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8" name="Rectangle 17">
            <a:extLst>
              <a:ext uri="{FF2B5EF4-FFF2-40B4-BE49-F238E27FC236}">
                <a16:creationId xmlns:a16="http://schemas.microsoft.com/office/drawing/2014/main" id="{97479D13-0489-4391-ABD5-EE152E65A955}"/>
              </a:ext>
            </a:extLst>
          </p:cNvPr>
          <p:cNvSpPr/>
          <p:nvPr/>
        </p:nvSpPr>
        <p:spPr>
          <a:xfrm>
            <a:off x="622466" y="6267511"/>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2552206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25683491"/>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44867865"/>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1183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1253310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922258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531829132"/>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(29,120); ICS 2022 (27,502); ICS 2021 (30,970); ICS 2020 (26,492); PCN bases range from 291 to 1,733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3569130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8605813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20697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806076445"/>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249995842"/>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966471299"/>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2480805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48282593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1380031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HAMLETS NETWORK 8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TOWER HAMLETS NETWORK 2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FAIRLOP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ONE NEWHAM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3285283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443171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52894931"/>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(29,120); PCN bases range from 291 to 1,733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a13039795c6e727d">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23660069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f46377ff54de27d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961003757"/>
              </p:ext>
            </p:extLst>
          </p:nvPr>
        </p:nvGraphicFramePr>
        <p:xfrm>
          <a:off x="9028113" y="1689563"/>
          <a:ext cx="2900362" cy="45914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2" name="D_df46377ff54de27d"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32222335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24584c512762827d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2313516047"/>
              </p:ext>
            </p:extLst>
          </p:nvPr>
        </p:nvGraphicFramePr>
        <p:xfrm>
          <a:off x="576103"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excluded.National (726,640); ICS (29,120); PCN bases range from 291 to 1,733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4584c512762827d" hidden="1">
            <a:extLst>
              <a:ext uri="{FF2B5EF4-FFF2-40B4-BE49-F238E27FC236}">
                <a16:creationId xmlns:a16="http://schemas.microsoft.com/office/drawing/2014/main" id="{86BD5A40-522D-426A-BED4-E60124117827}"/>
              </a:ext>
            </a:extLst>
          </p:cNvPr>
          <p:cNvGraphicFramePr/>
          <p:nvPr>
            <p:extLst>
              <p:ext uri="{D42A27DB-BD31-4B8C-83A1-F6EECF244321}">
                <p14:modId xmlns:p14="http://schemas.microsoft.com/office/powerpoint/2010/main" val="372529088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7" name="Rectangle 26">
            <a:extLst>
              <a:ext uri="{FF2B5EF4-FFF2-40B4-BE49-F238E27FC236}">
                <a16:creationId xmlns:a16="http://schemas.microsoft.com/office/drawing/2014/main" id="{A9928813-CEBD-44D3-8F26-6F5B4545C881}"/>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33B26460-0A66-40FA-9DA3-5B87C0FAE41B}"/>
              </a:ext>
            </a:extLst>
          </p:cNvPr>
          <p:cNvGraphicFramePr>
            <a:graphicFrameLocks noGrp="1"/>
          </p:cNvGraphicFramePr>
          <p:nvPr>
            <p:extLst>
              <p:ext uri="{D42A27DB-BD31-4B8C-83A1-F6EECF244321}">
                <p14:modId xmlns:p14="http://schemas.microsoft.com/office/powerpoint/2010/main" val="2072877951"/>
              </p:ext>
            </p:extLst>
          </p:nvPr>
        </p:nvGraphicFramePr>
        <p:xfrm>
          <a:off x="450000"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8" name="Ipsos Ribbon Rules" hidden="1">
            <a:extLst>
              <a:ext uri="{FF2B5EF4-FFF2-40B4-BE49-F238E27FC236}">
                <a16:creationId xmlns:a16="http://schemas.microsoft.com/office/drawing/2014/main" id="{9D247610-73BA-4521-8371-57BEBB71884F}"/>
              </a:ext>
            </a:extLst>
          </p:cNvPr>
          <p:cNvGraphicFramePr/>
          <p:nvPr>
            <p:extLst>
              <p:ext uri="{D42A27DB-BD31-4B8C-83A1-F6EECF244321}">
                <p14:modId xmlns:p14="http://schemas.microsoft.com/office/powerpoint/2010/main" val="27045282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B62BE6EA-CEF2-4660-AA40-D283F2577EDA}"/>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4" name="Title 4">
            <a:extLst>
              <a:ext uri="{FF2B5EF4-FFF2-40B4-BE49-F238E27FC236}">
                <a16:creationId xmlns:a16="http://schemas.microsoft.com/office/drawing/2014/main" id="{0F3BAC9B-A0BB-0225-7547-8A2A3631968A}"/>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4139102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13550138"/>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6578936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896591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713995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250016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396849544"/>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(29,268); ICS 2022 (27,374); ICS 2021 (31,263); ICS 2020 (27,187); PCN bases range from 290 to 1,746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8532304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7943760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2952430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51049703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13907648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317502371"/>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7436151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2129001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HAMLETS NETWORK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TOWER HAMLETS NETWORK 6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NEWHAM CENTRAL 1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TOWER HAMLETS NETWORK 8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8732283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880048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9149977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(29,268); PCN bases range from 290 to 1,746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42593678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ff4a20594aac0fce">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77293211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483046016"/>
              </p:ext>
            </p:extLst>
          </p:nvPr>
        </p:nvGraphicFramePr>
        <p:xfrm>
          <a:off x="9028113" y="1689563"/>
          <a:ext cx="2900362" cy="45914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3" name="D_3e74eea0f0a94fce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492768723"/>
              </p:ext>
            </p:extLst>
          </p:nvPr>
        </p:nvGraphicFramePr>
        <p:xfrm>
          <a:off x="545472" y="572770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(29,268); PCN bases range from 290 to 1,746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3e74eea0f0a94fce" hidden="1">
            <a:extLst>
              <a:ext uri="{FF2B5EF4-FFF2-40B4-BE49-F238E27FC236}">
                <a16:creationId xmlns:a16="http://schemas.microsoft.com/office/drawing/2014/main" id="{86BD5A40-522D-426A-BED4-E60124117827}"/>
              </a:ext>
            </a:extLst>
          </p:cNvPr>
          <p:cNvGraphicFramePr/>
          <p:nvPr>
            <p:extLst>
              <p:ext uri="{D42A27DB-BD31-4B8C-83A1-F6EECF244321}">
                <p14:modId xmlns:p14="http://schemas.microsoft.com/office/powerpoint/2010/main" val="153839271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4" name="Title 4">
            <a:extLst>
              <a:ext uri="{FF2B5EF4-FFF2-40B4-BE49-F238E27FC236}">
                <a16:creationId xmlns:a16="http://schemas.microsoft.com/office/drawing/2014/main" id="{82C3C4B6-AA37-4818-8DB0-E123567D4712}"/>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27" name="Rectangle 26">
            <a:extLst>
              <a:ext uri="{FF2B5EF4-FFF2-40B4-BE49-F238E27FC236}">
                <a16:creationId xmlns:a16="http://schemas.microsoft.com/office/drawing/2014/main" id="{88645076-45B9-4EB4-A26B-0CB5E03C9AE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CC1B6AF9-236F-4E38-8933-C7335A1DF2B3}"/>
              </a:ext>
            </a:extLst>
          </p:cNvPr>
          <p:cNvGraphicFramePr>
            <a:graphicFrameLocks noGrp="1"/>
          </p:cNvGraphicFramePr>
          <p:nvPr>
            <p:extLst>
              <p:ext uri="{D42A27DB-BD31-4B8C-83A1-F6EECF244321}">
                <p14:modId xmlns:p14="http://schemas.microsoft.com/office/powerpoint/2010/main" val="1802287446"/>
              </p:ext>
            </p:extLst>
          </p:nvPr>
        </p:nvGraphicFramePr>
        <p:xfrm>
          <a:off x="450000" y="1768949"/>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8" name="Ipsos Ribbon Rules" hidden="1">
            <a:extLst>
              <a:ext uri="{FF2B5EF4-FFF2-40B4-BE49-F238E27FC236}">
                <a16:creationId xmlns:a16="http://schemas.microsoft.com/office/drawing/2014/main" id="{15320059-89C2-4B94-BD9D-86B727D49827}"/>
              </a:ext>
            </a:extLst>
          </p:cNvPr>
          <p:cNvGraphicFramePr/>
          <p:nvPr>
            <p:extLst>
              <p:ext uri="{D42A27DB-BD31-4B8C-83A1-F6EECF244321}">
                <p14:modId xmlns:p14="http://schemas.microsoft.com/office/powerpoint/2010/main" val="31354539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662c426a341c8fce" hidden="1">
            <a:extLst>
              <a:ext uri="{FF2B5EF4-FFF2-40B4-BE49-F238E27FC236}">
                <a16:creationId xmlns:a16="http://schemas.microsoft.com/office/drawing/2014/main" id="{87953A6A-5CE0-4E1B-9181-E887A457018C}"/>
              </a:ext>
            </a:extLst>
          </p:cNvPr>
          <p:cNvGraphicFramePr/>
          <p:nvPr>
            <p:extLst>
              <p:ext uri="{D42A27DB-BD31-4B8C-83A1-F6EECF244321}">
                <p14:modId xmlns:p14="http://schemas.microsoft.com/office/powerpoint/2010/main" val="315932010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 name="Rectangle 1">
            <a:extLst>
              <a:ext uri="{FF2B5EF4-FFF2-40B4-BE49-F238E27FC236}">
                <a16:creationId xmlns:a16="http://schemas.microsoft.com/office/drawing/2014/main" id="{106166F4-8484-1A17-6A68-BA8A5EB14F29}"/>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3390553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16581329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59261181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(29,906); PCN bases range from 291 to 1,773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45038820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083399369"/>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1602642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5697591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837665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130999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698246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235143185"/>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(17,489); ICS 2022 (16,178); ICS 2021 (16,040); ICS 2020 (10,923); PCN bases range from 115 to 807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4508524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778294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1240990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28753075"/>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092708644"/>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079532605"/>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(33%)</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5315750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8084331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NEWHAM NORTH EAST 2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HAVERING CREST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TOWER HAMLETS NETWORK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3031668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1029941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2533952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(17,489); PCN bases range from 115 to 807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3296320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420cd2bd1dd19936">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6204218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865755737"/>
              </p:ext>
            </p:extLst>
          </p:nvPr>
        </p:nvGraphicFramePr>
        <p:xfrm>
          <a:off x="9028113" y="1689563"/>
          <a:ext cx="2900362" cy="45914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2" name="D_4e0eb0d4c42daeb6"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32719438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11C19DBB-DBCD-42F9-B8F3-DF1E1DE7BEDD}"/>
              </a:ext>
            </a:extLst>
          </p:cNvPr>
          <p:cNvGraphicFramePr>
            <a:graphicFrameLocks noGrp="1"/>
          </p:cNvGraphicFramePr>
          <p:nvPr>
            <p:extLst>
              <p:ext uri="{D42A27DB-BD31-4B8C-83A1-F6EECF244321}">
                <p14:modId xmlns:p14="http://schemas.microsoft.com/office/powerpoint/2010/main" val="910534875"/>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8" name="Ipsos Ribbon Rules" hidden="1">
            <a:extLst>
              <a:ext uri="{FF2B5EF4-FFF2-40B4-BE49-F238E27FC236}">
                <a16:creationId xmlns:a16="http://schemas.microsoft.com/office/drawing/2014/main" id="{43504B77-C624-4D7A-AE78-DEC1234DF0F3}"/>
              </a:ext>
            </a:extLst>
          </p:cNvPr>
          <p:cNvGraphicFramePr/>
          <p:nvPr>
            <p:extLst>
              <p:ext uri="{D42A27DB-BD31-4B8C-83A1-F6EECF244321}">
                <p14:modId xmlns:p14="http://schemas.microsoft.com/office/powerpoint/2010/main" val="15834820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6" name="Title 4">
            <a:extLst>
              <a:ext uri="{FF2B5EF4-FFF2-40B4-BE49-F238E27FC236}">
                <a16:creationId xmlns:a16="http://schemas.microsoft.com/office/drawing/2014/main" id="{0BA9EEAD-4EAE-4862-BA80-750B5946A78B}"/>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graphicFrame>
        <p:nvGraphicFramePr>
          <p:cNvPr id="24" name="D_8b5a6d6b9e2daeb6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415904247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(17,489); PCN bases range from 115 to 807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8b5a6d6b9e2daeb6" hidden="1">
            <a:extLst>
              <a:ext uri="{FF2B5EF4-FFF2-40B4-BE49-F238E27FC236}">
                <a16:creationId xmlns:a16="http://schemas.microsoft.com/office/drawing/2014/main" id="{36430BB3-49C1-5F7D-D95F-A06C73EE2EF5}"/>
              </a:ext>
            </a:extLst>
          </p:cNvPr>
          <p:cNvGraphicFramePr/>
          <p:nvPr>
            <p:extLst>
              <p:ext uri="{D42A27DB-BD31-4B8C-83A1-F6EECF244321}">
                <p14:modId xmlns:p14="http://schemas.microsoft.com/office/powerpoint/2010/main" val="413010631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109617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937987032"/>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139534613"/>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4158007418"/>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1690975717"/>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854943970"/>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(23,027); ICS 2022 (21,610); ICS 2021 (22,906); PCN bases range from 231 to 1,344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1142284250"/>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4093921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1285526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871139889"/>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26904782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182535542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319910862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29234456"/>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3252724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DOCKLANDS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HAVERING SOUTH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2361101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810469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91606458"/>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(23,027); PCN bases range from 231 to 1,344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20557584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a3ac606e4617df56">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107352435"/>
              </p:ext>
            </p:extLst>
          </p:nvPr>
        </p:nvGraphicFramePr>
        <p:xfrm>
          <a:off x="450000" y="1857941"/>
          <a:ext cx="8412645" cy="413276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342176360"/>
              </p:ext>
            </p:extLst>
          </p:nvPr>
        </p:nvGraphicFramePr>
        <p:xfrm>
          <a:off x="9028113" y="1689563"/>
          <a:ext cx="2900362" cy="45914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4" name="D_9ccd408a8390eb56_CalcTable">
            <a:extLst>
              <a:ext uri="{FF2B5EF4-FFF2-40B4-BE49-F238E27FC236}">
                <a16:creationId xmlns:a16="http://schemas.microsoft.com/office/drawing/2014/main" id="{F1E12FFD-221F-477F-83A3-0D1E715672B8}"/>
              </a:ext>
            </a:extLst>
          </p:cNvPr>
          <p:cNvGraphicFramePr>
            <a:graphicFrameLocks noGrp="1"/>
          </p:cNvGraphicFramePr>
          <p:nvPr>
            <p:extLst>
              <p:ext uri="{D42A27DB-BD31-4B8C-83A1-F6EECF244321}">
                <p14:modId xmlns:p14="http://schemas.microsoft.com/office/powerpoint/2010/main" val="2590813713"/>
              </p:ext>
            </p:extLst>
          </p:nvPr>
        </p:nvGraphicFramePr>
        <p:xfrm>
          <a:off x="615468" y="566834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(23,027); PCN bases range from 231 to 1,344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7" name="D_9ccd408a8390eb56" hidden="1">
            <a:extLst>
              <a:ext uri="{FF2B5EF4-FFF2-40B4-BE49-F238E27FC236}">
                <a16:creationId xmlns:a16="http://schemas.microsoft.com/office/drawing/2014/main" id="{0FDA3DC7-00E3-484C-B5AE-2BFB510D8CCE}"/>
              </a:ext>
            </a:extLst>
          </p:cNvPr>
          <p:cNvGraphicFramePr/>
          <p:nvPr>
            <p:extLst>
              <p:ext uri="{D42A27DB-BD31-4B8C-83A1-F6EECF244321}">
                <p14:modId xmlns:p14="http://schemas.microsoft.com/office/powerpoint/2010/main" val="346532394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8" name="D_7578c96c83392556" hidden="1">
            <a:extLst>
              <a:ext uri="{FF2B5EF4-FFF2-40B4-BE49-F238E27FC236}">
                <a16:creationId xmlns:a16="http://schemas.microsoft.com/office/drawing/2014/main" id="{7ACAF77F-394F-463C-A060-21D5D6470863}"/>
              </a:ext>
            </a:extLst>
          </p:cNvPr>
          <p:cNvGraphicFramePr/>
          <p:nvPr>
            <p:extLst>
              <p:ext uri="{D42A27DB-BD31-4B8C-83A1-F6EECF244321}">
                <p14:modId xmlns:p14="http://schemas.microsoft.com/office/powerpoint/2010/main" val="97513089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2" name="Title 4">
            <a:extLst>
              <a:ext uri="{FF2B5EF4-FFF2-40B4-BE49-F238E27FC236}">
                <a16:creationId xmlns:a16="http://schemas.microsoft.com/office/drawing/2014/main" id="{A20B3A81-C98B-436D-945E-6117181ED2B0}"/>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23" name="Rectangle 22">
            <a:extLst>
              <a:ext uri="{FF2B5EF4-FFF2-40B4-BE49-F238E27FC236}">
                <a16:creationId xmlns:a16="http://schemas.microsoft.com/office/drawing/2014/main" id="{24B188FD-48F6-4AA3-AECE-DB821E03A27F}"/>
              </a:ext>
            </a:extLst>
          </p:cNvPr>
          <p:cNvSpPr/>
          <p:nvPr/>
        </p:nvSpPr>
        <p:spPr bwMode="auto">
          <a:xfrm>
            <a:off x="0" y="1080000"/>
            <a:ext cx="12192000" cy="57251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graphicFrame>
        <p:nvGraphicFramePr>
          <p:cNvPr id="25" name="Chart header">
            <a:extLst>
              <a:ext uri="{FF2B5EF4-FFF2-40B4-BE49-F238E27FC236}">
                <a16:creationId xmlns:a16="http://schemas.microsoft.com/office/drawing/2014/main" id="{FA8CC6F5-7302-4A91-9BCD-2FAF581C7F59}"/>
              </a:ext>
            </a:extLst>
          </p:cNvPr>
          <p:cNvGraphicFramePr>
            <a:graphicFrameLocks noGrp="1"/>
          </p:cNvGraphicFramePr>
          <p:nvPr>
            <p:extLst>
              <p:ext uri="{D42A27DB-BD31-4B8C-83A1-F6EECF244321}">
                <p14:modId xmlns:p14="http://schemas.microsoft.com/office/powerpoint/2010/main" val="96846705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0" name="Ipsos Ribbon Rules" hidden="1">
            <a:extLst>
              <a:ext uri="{FF2B5EF4-FFF2-40B4-BE49-F238E27FC236}">
                <a16:creationId xmlns:a16="http://schemas.microsoft.com/office/drawing/2014/main" id="{4A63AEAB-8410-449A-B6F6-D573EBBBC723}"/>
              </a:ext>
            </a:extLst>
          </p:cNvPr>
          <p:cNvGraphicFramePr/>
          <p:nvPr>
            <p:extLst>
              <p:ext uri="{D42A27DB-BD31-4B8C-83A1-F6EECF244321}">
                <p14:modId xmlns:p14="http://schemas.microsoft.com/office/powerpoint/2010/main" val="30112787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8" name="Rectangle 17">
            <a:extLst>
              <a:ext uri="{FF2B5EF4-FFF2-40B4-BE49-F238E27FC236}">
                <a16:creationId xmlns:a16="http://schemas.microsoft.com/office/drawing/2014/main" id="{2FB6E108-A19E-4DA2-A8E0-FDB8D70EDFCB}"/>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1229192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41332082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255242387"/>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163359232"/>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2638956785"/>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(24,773); ICS 2022 (23,319); ICS 2021 (27,003); PCN bases range from 240 to 1,520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1728645561"/>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607217484"/>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8501628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4984612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(13%)</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112798417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1076897174"/>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NORTH EAST LONDON HEALTH AND CARE PARTNERSHIP</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2323446452"/>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21007865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411780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6830019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HAMLETS NETWORK 8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CRANBROOK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DOCKLANDS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3183152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579448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19071675"/>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(24,773); PCN bases range from 240 to 1,520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97958524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d23e55c3300e1fec">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75223133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087043374"/>
              </p:ext>
            </p:extLst>
          </p:nvPr>
        </p:nvGraphicFramePr>
        <p:xfrm>
          <a:off x="9028113" y="1689563"/>
          <a:ext cx="2900362" cy="45914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4" name="D_ca78f9522a72dfec_CalcTable">
            <a:extLst>
              <a:ext uri="{FF2B5EF4-FFF2-40B4-BE49-F238E27FC236}">
                <a16:creationId xmlns:a16="http://schemas.microsoft.com/office/drawing/2014/main" id="{F1E12FFD-221F-477F-83A3-0D1E715672B8}"/>
              </a:ext>
            </a:extLst>
          </p:cNvPr>
          <p:cNvGraphicFramePr>
            <a:graphicFrameLocks noGrp="1"/>
          </p:cNvGraphicFramePr>
          <p:nvPr>
            <p:extLst>
              <p:ext uri="{D42A27DB-BD31-4B8C-83A1-F6EECF244321}">
                <p14:modId xmlns:p14="http://schemas.microsoft.com/office/powerpoint/2010/main" val="3519310005"/>
              </p:ext>
            </p:extLst>
          </p:nvPr>
        </p:nvGraphicFramePr>
        <p:xfrm>
          <a:off x="545472" y="56697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(24,773); PCN bases range from 240 to 1,520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ca78f9522a72dfec" hidden="1">
            <a:extLst>
              <a:ext uri="{FF2B5EF4-FFF2-40B4-BE49-F238E27FC236}">
                <a16:creationId xmlns:a16="http://schemas.microsoft.com/office/drawing/2014/main" id="{632E6DC0-DA5E-475D-9C79-7CF5AA9CB31D}"/>
              </a:ext>
            </a:extLst>
          </p:cNvPr>
          <p:cNvGraphicFramePr/>
          <p:nvPr>
            <p:extLst>
              <p:ext uri="{D42A27DB-BD31-4B8C-83A1-F6EECF244321}">
                <p14:modId xmlns:p14="http://schemas.microsoft.com/office/powerpoint/2010/main" val="79480507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9" name="Title 4">
            <a:extLst>
              <a:ext uri="{FF2B5EF4-FFF2-40B4-BE49-F238E27FC236}">
                <a16:creationId xmlns:a16="http://schemas.microsoft.com/office/drawing/2014/main" id="{1A970956-1E6B-498F-8810-C4682BC83070}"/>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30" name="Rectangle 29">
            <a:extLst>
              <a:ext uri="{FF2B5EF4-FFF2-40B4-BE49-F238E27FC236}">
                <a16:creationId xmlns:a16="http://schemas.microsoft.com/office/drawing/2014/main" id="{8660C6DF-C7DF-485B-A633-C99DCED61E86}"/>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graphicFrame>
        <p:nvGraphicFramePr>
          <p:cNvPr id="31" name="Chart header">
            <a:extLst>
              <a:ext uri="{FF2B5EF4-FFF2-40B4-BE49-F238E27FC236}">
                <a16:creationId xmlns:a16="http://schemas.microsoft.com/office/drawing/2014/main" id="{962880E5-9C57-4315-83E2-74CC8B6975E3}"/>
              </a:ext>
            </a:extLst>
          </p:cNvPr>
          <p:cNvGraphicFramePr>
            <a:graphicFrameLocks noGrp="1"/>
          </p:cNvGraphicFramePr>
          <p:nvPr>
            <p:extLst>
              <p:ext uri="{D42A27DB-BD31-4B8C-83A1-F6EECF244321}">
                <p14:modId xmlns:p14="http://schemas.microsoft.com/office/powerpoint/2010/main" val="3738990230"/>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8" name="Ipsos Ribbon Rules" hidden="1">
            <a:extLst>
              <a:ext uri="{FF2B5EF4-FFF2-40B4-BE49-F238E27FC236}">
                <a16:creationId xmlns:a16="http://schemas.microsoft.com/office/drawing/2014/main" id="{DAE182AB-521F-4C4F-9E06-403B0FA07436}"/>
              </a:ext>
            </a:extLst>
          </p:cNvPr>
          <p:cNvGraphicFramePr/>
          <p:nvPr>
            <p:extLst>
              <p:ext uri="{D42A27DB-BD31-4B8C-83A1-F6EECF244321}">
                <p14:modId xmlns:p14="http://schemas.microsoft.com/office/powerpoint/2010/main" val="3661706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dbf5092487dc46e3" hidden="1">
            <a:extLst>
              <a:ext uri="{FF2B5EF4-FFF2-40B4-BE49-F238E27FC236}">
                <a16:creationId xmlns:a16="http://schemas.microsoft.com/office/drawing/2014/main" id="{42F35C43-7650-4A43-B3F8-E193C8E9BBB0}"/>
              </a:ext>
            </a:extLst>
          </p:cNvPr>
          <p:cNvGraphicFramePr/>
          <p:nvPr>
            <p:extLst>
              <p:ext uri="{D42A27DB-BD31-4B8C-83A1-F6EECF244321}">
                <p14:modId xmlns:p14="http://schemas.microsoft.com/office/powerpoint/2010/main" val="210763081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A938CCFA-CBF2-4E65-9F78-80E08834D7A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890157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405624042"/>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(4,325)</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0744773"/>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50666515"/>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04997731"/>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30331072"/>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34817875"/>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773914417"/>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(28,278); ICS 2022 (26,583); ICS 2021 (29,425); ICS 2020 (25,348); PCN bases range from 274 to 1,693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11166688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8836156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7988564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417448599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32042569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421700940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0053756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85413668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0916529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ONE NEWHAM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TOWER NETWORK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TOWER HAMLETS NETWORK 7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E4 NETWORK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5992224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896215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89485616"/>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(28,278); PCN bases range from 274 to 1,693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23979282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35</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9160384a839eff3f">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0326687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9ad20af0028a2bf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459732612"/>
              </p:ext>
            </p:extLst>
          </p:nvPr>
        </p:nvGraphicFramePr>
        <p:xfrm>
          <a:off x="9028113" y="1689563"/>
          <a:ext cx="2900362" cy="45914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5" name="D_628a1e72e84202bf" hidden="1">
            <a:extLst>
              <a:ext uri="{FF2B5EF4-FFF2-40B4-BE49-F238E27FC236}">
                <a16:creationId xmlns:a16="http://schemas.microsoft.com/office/drawing/2014/main" id="{675F8DA2-FA28-43A1-ABB3-6DFEE9D8E4C6}"/>
              </a:ext>
            </a:extLst>
          </p:cNvPr>
          <p:cNvGraphicFramePr>
            <a:graphicFrameLocks/>
          </p:cNvGraphicFramePr>
          <p:nvPr>
            <p:extLst>
              <p:ext uri="{D42A27DB-BD31-4B8C-83A1-F6EECF244321}">
                <p14:modId xmlns:p14="http://schemas.microsoft.com/office/powerpoint/2010/main" val="332615828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7" name="D_628a1e72e84202bf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907424819"/>
              </p:ext>
            </p:extLst>
          </p:nvPr>
        </p:nvGraphicFramePr>
        <p:xfrm>
          <a:off x="589415" y="5687547"/>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(28,278); PCN bases range from 274 to 1,693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9ad20af0028a2bf" hidden="1">
            <a:extLst>
              <a:ext uri="{FF2B5EF4-FFF2-40B4-BE49-F238E27FC236}">
                <a16:creationId xmlns:a16="http://schemas.microsoft.com/office/drawing/2014/main" id="{3804FBC6-DEDE-413E-943D-31A8523E9503}"/>
              </a:ext>
            </a:extLst>
          </p:cNvPr>
          <p:cNvGraphicFramePr>
            <a:graphicFrameLocks/>
          </p:cNvGraphicFramePr>
          <p:nvPr>
            <p:extLst>
              <p:ext uri="{D42A27DB-BD31-4B8C-83A1-F6EECF244321}">
                <p14:modId xmlns:p14="http://schemas.microsoft.com/office/powerpoint/2010/main" val="301653514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2" name="Title 4">
            <a:extLst>
              <a:ext uri="{FF2B5EF4-FFF2-40B4-BE49-F238E27FC236}">
                <a16:creationId xmlns:a16="http://schemas.microsoft.com/office/drawing/2014/main" id="{7D272976-0C2C-4846-8DF8-EDED59E62B06}"/>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23" name="Rectangle 22">
            <a:extLst>
              <a:ext uri="{FF2B5EF4-FFF2-40B4-BE49-F238E27FC236}">
                <a16:creationId xmlns:a16="http://schemas.microsoft.com/office/drawing/2014/main" id="{73066031-9FCB-4367-BAE4-A9E57CF3368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graphicFrame>
        <p:nvGraphicFramePr>
          <p:cNvPr id="24" name="Chart header">
            <a:extLst>
              <a:ext uri="{FF2B5EF4-FFF2-40B4-BE49-F238E27FC236}">
                <a16:creationId xmlns:a16="http://schemas.microsoft.com/office/drawing/2014/main" id="{FCB76C3E-8042-448C-ABFA-4F9466A1A3EC}"/>
              </a:ext>
            </a:extLst>
          </p:cNvPr>
          <p:cNvGraphicFramePr>
            <a:graphicFrameLocks noGrp="1"/>
          </p:cNvGraphicFramePr>
          <p:nvPr>
            <p:extLst>
              <p:ext uri="{D42A27DB-BD31-4B8C-83A1-F6EECF244321}">
                <p14:modId xmlns:p14="http://schemas.microsoft.com/office/powerpoint/2010/main" val="390270431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8" name="Ipsos Ribbon Rules" hidden="1">
            <a:extLst>
              <a:ext uri="{FF2B5EF4-FFF2-40B4-BE49-F238E27FC236}">
                <a16:creationId xmlns:a16="http://schemas.microsoft.com/office/drawing/2014/main" id="{8EBB3BE9-ADA3-49F4-B517-F18789C563D9}"/>
              </a:ext>
            </a:extLst>
          </p:cNvPr>
          <p:cNvGraphicFramePr/>
          <p:nvPr>
            <p:extLst>
              <p:ext uri="{D42A27DB-BD31-4B8C-83A1-F6EECF244321}">
                <p14:modId xmlns:p14="http://schemas.microsoft.com/office/powerpoint/2010/main" val="26802468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27C7CCE0-38B9-4EBC-8D01-00C5E35E4D7F}"/>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Tree>
    <p:extLst>
      <p:ext uri="{BB962C8B-B14F-4D97-AF65-F5344CB8AC3E}">
        <p14:creationId xmlns:p14="http://schemas.microsoft.com/office/powerpoint/2010/main" val="416092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32052441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1306874867"/>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4057205799"/>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(27,537); PCN bases range from 263 to 1,659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2507117363"/>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54517942"/>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82976616"/>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05665866"/>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12914233"/>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97972708"/>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388431044"/>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(26,374); ICS 2022 (24,983); ICS 2021 (27,592); PCN bases range from 259 to 1,615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5633261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10092431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9740547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24220246"/>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00715343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171275326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5818196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469216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WALTHAM FOREST 8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SEVEN KINGS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7609960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691804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43547778"/>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(26,374); PCN bases range from 259 to 1,615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402617209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39</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29efa5ac5672ddd0">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8555947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780047250"/>
              </p:ext>
            </p:extLst>
          </p:nvPr>
        </p:nvGraphicFramePr>
        <p:xfrm>
          <a:off x="9028113" y="1689563"/>
          <a:ext cx="2900362" cy="45914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5" name="D_d11fc856e27f45d0" hidden="1">
            <a:extLst>
              <a:ext uri="{FF2B5EF4-FFF2-40B4-BE49-F238E27FC236}">
                <a16:creationId xmlns:a16="http://schemas.microsoft.com/office/drawing/2014/main" id="{675F8DA2-FA28-43A1-ABB3-6DFEE9D8E4C6}"/>
              </a:ext>
            </a:extLst>
          </p:cNvPr>
          <p:cNvGraphicFramePr/>
          <p:nvPr>
            <p:extLst>
              <p:ext uri="{D42A27DB-BD31-4B8C-83A1-F6EECF244321}">
                <p14:modId xmlns:p14="http://schemas.microsoft.com/office/powerpoint/2010/main" val="72578387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7" name="D_d11fc856e27f45d0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4286046898"/>
              </p:ext>
            </p:extLst>
          </p:nvPr>
        </p:nvGraphicFramePr>
        <p:xfrm>
          <a:off x="672113" y="5687547"/>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(26,374); PCN bases range from 259 to 1,615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2" name="D_75f7a025414024c6" hidden="1">
            <a:extLst>
              <a:ext uri="{FF2B5EF4-FFF2-40B4-BE49-F238E27FC236}">
                <a16:creationId xmlns:a16="http://schemas.microsoft.com/office/drawing/2014/main" id="{FA5CB26F-CD30-4707-85D2-06F7266AB842}"/>
              </a:ext>
            </a:extLst>
          </p:cNvPr>
          <p:cNvGraphicFramePr/>
          <p:nvPr>
            <p:extLst>
              <p:ext uri="{D42A27DB-BD31-4B8C-83A1-F6EECF244321}">
                <p14:modId xmlns:p14="http://schemas.microsoft.com/office/powerpoint/2010/main" val="233629971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3" name="Title 4">
            <a:extLst>
              <a:ext uri="{FF2B5EF4-FFF2-40B4-BE49-F238E27FC236}">
                <a16:creationId xmlns:a16="http://schemas.microsoft.com/office/drawing/2014/main" id="{F5011918-FB3F-40FE-B731-1137E3B5C3AE}"/>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24" name="Rectangle 23">
            <a:extLst>
              <a:ext uri="{FF2B5EF4-FFF2-40B4-BE49-F238E27FC236}">
                <a16:creationId xmlns:a16="http://schemas.microsoft.com/office/drawing/2014/main" id="{CE421CBE-CD57-40AF-85AD-70F23F64AA5B}"/>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9858F007-0CA1-4838-AB7A-72DDF6E40AF0}"/>
              </a:ext>
            </a:extLst>
          </p:cNvPr>
          <p:cNvGraphicFramePr>
            <a:graphicFrameLocks noGrp="1"/>
          </p:cNvGraphicFramePr>
          <p:nvPr>
            <p:extLst>
              <p:ext uri="{D42A27DB-BD31-4B8C-83A1-F6EECF244321}">
                <p14:modId xmlns:p14="http://schemas.microsoft.com/office/powerpoint/2010/main" val="577521269"/>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8" name="Ipsos Ribbon Rules" hidden="1">
            <a:extLst>
              <a:ext uri="{FF2B5EF4-FFF2-40B4-BE49-F238E27FC236}">
                <a16:creationId xmlns:a16="http://schemas.microsoft.com/office/drawing/2014/main" id="{63FA0366-2A9E-49A0-9C63-B370709CAA30}"/>
              </a:ext>
            </a:extLst>
          </p:cNvPr>
          <p:cNvGraphicFramePr/>
          <p:nvPr>
            <p:extLst>
              <p:ext uri="{D42A27DB-BD31-4B8C-83A1-F6EECF244321}">
                <p14:modId xmlns:p14="http://schemas.microsoft.com/office/powerpoint/2010/main" val="24633715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C79E7C85-383D-4133-9784-C46DD07D34C2}"/>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2735950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09695650"/>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20192115"/>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539568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812816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0840719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931830863"/>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(26,255); ICS 2022 (24,767); ICS 2021 (28,660); ICS 2020 (25,404); PCN bases range from 263 to 1,510</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4470157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5815875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442047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418747767"/>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030457293"/>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24659746"/>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42</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6846139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77417806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5600313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HAMLETS NETWORK 6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WALTHAM FOREST 8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HAVERING SOUTH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5589394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151031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93726625"/>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(26,255); PCN bases range from 263 to 1,510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969611430"/>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43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88e5a9baa3def1c3">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48076360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7b7c731653cf1c3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820188673"/>
              </p:ext>
            </p:extLst>
          </p:nvPr>
        </p:nvGraphicFramePr>
        <p:xfrm>
          <a:off x="9028113" y="1689563"/>
          <a:ext cx="2900362" cy="45914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7" name="D_6e0d8b973b18f1c3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3818660551"/>
              </p:ext>
            </p:extLst>
          </p:nvPr>
        </p:nvGraphicFramePr>
        <p:xfrm>
          <a:off x="589415" y="5680291"/>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(26,255); PCN bases range from 263 to 1,510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e0d8b973b18f1c3" hidden="1">
            <a:extLst>
              <a:ext uri="{FF2B5EF4-FFF2-40B4-BE49-F238E27FC236}">
                <a16:creationId xmlns:a16="http://schemas.microsoft.com/office/drawing/2014/main" id="{4D0C11D7-783E-4BCA-B8E6-32D5D2B9F307}"/>
              </a:ext>
            </a:extLst>
          </p:cNvPr>
          <p:cNvGraphicFramePr/>
          <p:nvPr>
            <p:extLst>
              <p:ext uri="{D42A27DB-BD31-4B8C-83A1-F6EECF244321}">
                <p14:modId xmlns:p14="http://schemas.microsoft.com/office/powerpoint/2010/main" val="367278837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8" name="Rectangle 27">
            <a:extLst>
              <a:ext uri="{FF2B5EF4-FFF2-40B4-BE49-F238E27FC236}">
                <a16:creationId xmlns:a16="http://schemas.microsoft.com/office/drawing/2014/main" id="{FBF8089E-C4A9-42C4-BB21-2CD87591BDC0}"/>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20" name="Ipsos Ribbon Rules" hidden="1">
            <a:extLst>
              <a:ext uri="{FF2B5EF4-FFF2-40B4-BE49-F238E27FC236}">
                <a16:creationId xmlns:a16="http://schemas.microsoft.com/office/drawing/2014/main" id="{AE26598D-530D-4F4F-A81B-DB11FBFAEE85}"/>
              </a:ext>
            </a:extLst>
          </p:cNvPr>
          <p:cNvGraphicFramePr/>
          <p:nvPr>
            <p:extLst>
              <p:ext uri="{D42A27DB-BD31-4B8C-83A1-F6EECF244321}">
                <p14:modId xmlns:p14="http://schemas.microsoft.com/office/powerpoint/2010/main" val="21178230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37b7c731653cf1c3" hidden="1">
            <a:extLst>
              <a:ext uri="{FF2B5EF4-FFF2-40B4-BE49-F238E27FC236}">
                <a16:creationId xmlns:a16="http://schemas.microsoft.com/office/drawing/2014/main" id="{D042FB9F-924B-4141-BFB0-9E920FACCAEE}"/>
              </a:ext>
            </a:extLst>
          </p:cNvPr>
          <p:cNvGraphicFramePr/>
          <p:nvPr>
            <p:extLst>
              <p:ext uri="{D42A27DB-BD31-4B8C-83A1-F6EECF244321}">
                <p14:modId xmlns:p14="http://schemas.microsoft.com/office/powerpoint/2010/main" val="313635761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8" name="Rectangle 17">
            <a:extLst>
              <a:ext uri="{FF2B5EF4-FFF2-40B4-BE49-F238E27FC236}">
                <a16:creationId xmlns:a16="http://schemas.microsoft.com/office/drawing/2014/main" id="{E73D2D58-4CA5-485E-81D4-933707CEDED0}"/>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graphicFrame>
        <p:nvGraphicFramePr>
          <p:cNvPr id="2" name="Chart header">
            <a:extLst>
              <a:ext uri="{FF2B5EF4-FFF2-40B4-BE49-F238E27FC236}">
                <a16:creationId xmlns:a16="http://schemas.microsoft.com/office/drawing/2014/main" id="{A0563BAB-3B7C-E503-858F-7FBCA27BE486}"/>
              </a:ext>
            </a:extLst>
          </p:cNvPr>
          <p:cNvGraphicFramePr>
            <a:graphicFrameLocks noGrp="1"/>
          </p:cNvGraphicFramePr>
          <p:nvPr>
            <p:extLst>
              <p:ext uri="{D42A27DB-BD31-4B8C-83A1-F6EECF244321}">
                <p14:modId xmlns:p14="http://schemas.microsoft.com/office/powerpoint/2010/main" val="1505008988"/>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itle 4">
            <a:extLst>
              <a:ext uri="{FF2B5EF4-FFF2-40B4-BE49-F238E27FC236}">
                <a16:creationId xmlns:a16="http://schemas.microsoft.com/office/drawing/2014/main" id="{8F25E421-E941-1A79-DF52-BF5C217AD78B}"/>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455810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7970497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6522077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855936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5347251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579911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11173843"/>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(27,528); ICS 2022 (26,090); ICS 2021 (29,167); ICS 2020 (25,396); PCN bases range from 263 to 1,665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40912492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4703366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790931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397859522"/>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91969888"/>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15440912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584399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6649638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3162690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643219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998866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3583185"/>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(27,211); ICS 2022 (25,682); ICS 2021 (28,517); ICS 2020 (25,385); PCN bases range from 263 to 1,640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0282579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5213027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071319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281074584"/>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926730833"/>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11868390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0908087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1203699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814296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383230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446206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38628455"/>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(26,602); ICS 2022 (25,198); ICS 2021 (28,769); ICS 2020 (25,258); PCN bases range from 262 to 1,601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8527141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8897315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2346348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520520658"/>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2185174450"/>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69915686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0535563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2072635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123604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629323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611834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61751128"/>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(13,612); ICS 2022 (12,904); ICS 2021 (14,359); ICS 2020 (11,357); PCN bases range from 116 to 728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3027189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5035478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3414374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3631940500"/>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45713612"/>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32380744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2895126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0705331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0979781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930780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101140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80761524"/>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(24,378); ICS 2022 (22,948); ICS 2021 (25,580); ICS 2020 (22,296); PCN bases range from 230 to 1,461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140873424"/>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8112244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18332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47623932"/>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168655144"/>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69826296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9518012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4129656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480881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383121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913091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93608332"/>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(26,563); ICS 2022 (25,189); ICS 2021 (28,211); ICS 2020 (24,588); PCN bases range from 256 to 1,621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6645291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115069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6058985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429388332"/>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4124967278"/>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780250081"/>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7001998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8164870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121612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642226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550621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732176180"/>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08264049"/>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(26,685); ICS 2022 (25,304); ICS 2021 (28,316); ICS 2020 (24,430); PCN bases range from 260 to 1,636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3194267077"/>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9864614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129488324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8019397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67775774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509010339"/>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65 to 14,974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69619331"/>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463 to 21,682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326243658"/>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280 to 25,377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913932627"/>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589 to 5,319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2424216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78808235"/>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699658611"/>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77226992"/>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9904048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NORTH EAST LONDON HEALTH AND CARE PARTNERSHIP</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771099662"/>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4241853573"/>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(26,602).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95636902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943124183"/>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8,475</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463825455"/>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669590939"/>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58041945"/>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1,651 to 10,942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491030946"/>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182 to 10,086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4191584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NORTH EAST LONDON HEALTH AND CARE PARTNERSHIP</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88663574"/>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(26,602).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89413917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086956580"/>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522231032"/>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002213439"/>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250585757"/>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907106812"/>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264 to 11,223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382916524"/>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783 to 13,390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191403064"/>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4,948 to 21,036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008406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NORTH EAST LONDON HEALTH AND CARE PARTNERSHIP</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070073268"/>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(26,602).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67507811"/>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58883788"/>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8715168"/>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88163808"/>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06588758"/>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49214015"/>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175437741"/>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(11,086); ICS 2022 (9,876); ICS 2021 (10,230); ICS 2020 (9,322); PCN bases range from 78 to 641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650607642"/>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553646064"/>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6386328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41577109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3531091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33216439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6473351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0902376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BARKING &amp; DAGENHAM NORTH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NEWHAM NORTH WEST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TOWER HAMLETS NETWORK 6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672644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39148150"/>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(11,086); PCN bases range from 78 to 641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09456011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54154962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17eba37c89f908c1">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423879656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483379419"/>
              </p:ext>
            </p:extLst>
          </p:nvPr>
        </p:nvGraphicFramePr>
        <p:xfrm>
          <a:off x="9028113" y="1689563"/>
          <a:ext cx="2900362" cy="459146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3410423"/>
                  </a:ext>
                </a:extLst>
              </a:tr>
            </a:tbl>
          </a:graphicData>
        </a:graphic>
      </p:graphicFrame>
      <p:graphicFrame>
        <p:nvGraphicFramePr>
          <p:cNvPr id="27" name="D_08579c5b283f48c1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3464354114"/>
              </p:ext>
            </p:extLst>
          </p:nvPr>
        </p:nvGraphicFramePr>
        <p:xfrm>
          <a:off x="545473" y="5665662"/>
          <a:ext cx="8138357" cy="198120"/>
        </p:xfrm>
        <a:graphic>
          <a:graphicData uri="http://schemas.openxmlformats.org/drawingml/2006/table">
            <a:tbl>
              <a:tblPr firstRow="1" bandRow="1">
                <a:tableStyleId>{5C22544A-7EE6-4342-B048-85BDC9FD1C3A}</a:tableStyleId>
              </a:tblPr>
              <a:tblGrid>
                <a:gridCol w="8138357">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(11,086); PCN bases range from 78 to 641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579c5b283f48c1" hidden="1">
            <a:extLst>
              <a:ext uri="{FF2B5EF4-FFF2-40B4-BE49-F238E27FC236}">
                <a16:creationId xmlns:a16="http://schemas.microsoft.com/office/drawing/2014/main" id="{4D0C11D7-783E-4BCA-B8E6-32D5D2B9F307}"/>
              </a:ext>
            </a:extLst>
          </p:cNvPr>
          <p:cNvGraphicFramePr/>
          <p:nvPr>
            <p:extLst>
              <p:ext uri="{D42A27DB-BD31-4B8C-83A1-F6EECF244321}">
                <p14:modId xmlns:p14="http://schemas.microsoft.com/office/powerpoint/2010/main" val="135828915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0" name="Title 4">
            <a:extLst>
              <a:ext uri="{FF2B5EF4-FFF2-40B4-BE49-F238E27FC236}">
                <a16:creationId xmlns:a16="http://schemas.microsoft.com/office/drawing/2014/main" id="{31DD759B-FDD1-4F4C-AB96-40624FB05B9C}"/>
              </a:ext>
            </a:extLst>
          </p:cNvPr>
          <p:cNvSpPr>
            <a:spLocks noGrp="1"/>
          </p:cNvSpPr>
          <p:nvPr>
            <p:ph type="title"/>
          </p:nvPr>
        </p:nvSpPr>
        <p:spPr>
          <a:xfrm>
            <a:off x="246557" y="120253"/>
            <a:ext cx="9882182" cy="775597"/>
          </a:xfrm>
        </p:spPr>
        <p:txBody>
          <a:bodyPr/>
          <a:lstStyle/>
          <a:p>
            <a:r>
              <a:rPr lang="en-GB" sz="2800" dirty="0"/>
              <a:t>Support with managing long-term conditions, disabilities, or illnesses: how the results vary by PCN within the ICS</a:t>
            </a:r>
            <a:endParaRPr lang="en-GB" sz="2800" dirty="0">
              <a:highlight>
                <a:srgbClr val="F1BE48"/>
              </a:highlight>
            </a:endParaRPr>
          </a:p>
        </p:txBody>
      </p:sp>
      <p:graphicFrame>
        <p:nvGraphicFramePr>
          <p:cNvPr id="25" name="Chart header">
            <a:extLst>
              <a:ext uri="{FF2B5EF4-FFF2-40B4-BE49-F238E27FC236}">
                <a16:creationId xmlns:a16="http://schemas.microsoft.com/office/drawing/2014/main" id="{9934CEA0-9C8A-4D80-9ECA-EB91765F9BAA}"/>
              </a:ext>
            </a:extLst>
          </p:cNvPr>
          <p:cNvGraphicFramePr>
            <a:graphicFrameLocks noGrp="1"/>
          </p:cNvGraphicFramePr>
          <p:nvPr>
            <p:extLst>
              <p:ext uri="{D42A27DB-BD31-4B8C-83A1-F6EECF244321}">
                <p14:modId xmlns:p14="http://schemas.microsoft.com/office/powerpoint/2010/main" val="794237433"/>
              </p:ext>
            </p:extLst>
          </p:nvPr>
        </p:nvGraphicFramePr>
        <p:xfrm>
          <a:off x="450000" y="175250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Ipsos Ribbon Rules" hidden="1">
            <a:extLst>
              <a:ext uri="{FF2B5EF4-FFF2-40B4-BE49-F238E27FC236}">
                <a16:creationId xmlns:a16="http://schemas.microsoft.com/office/drawing/2014/main" id="{AE47407A-33B5-42CF-8866-AA3811A7DEC0}"/>
              </a:ext>
            </a:extLst>
          </p:cNvPr>
          <p:cNvGraphicFramePr/>
          <p:nvPr>
            <p:extLst>
              <p:ext uri="{D42A27DB-BD31-4B8C-83A1-F6EECF244321}">
                <p14:modId xmlns:p14="http://schemas.microsoft.com/office/powerpoint/2010/main" val="27110149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5afae9274509b8c1" hidden="1">
            <a:extLst>
              <a:ext uri="{FF2B5EF4-FFF2-40B4-BE49-F238E27FC236}">
                <a16:creationId xmlns:a16="http://schemas.microsoft.com/office/drawing/2014/main" id="{2A870125-E799-4D2B-AAEE-48B83DA4C7EC}"/>
              </a:ext>
            </a:extLst>
          </p:cNvPr>
          <p:cNvGraphicFramePr/>
          <p:nvPr>
            <p:extLst>
              <p:ext uri="{D42A27DB-BD31-4B8C-83A1-F6EECF244321}">
                <p14:modId xmlns:p14="http://schemas.microsoft.com/office/powerpoint/2010/main" val="2309598483"/>
              </p:ext>
            </p:extLst>
          </p:nvPr>
        </p:nvGraphicFramePr>
        <p:xfrm>
          <a:off x="12570542" y="18419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4" name="Rectangle 23">
            <a:extLst>
              <a:ext uri="{FF2B5EF4-FFF2-40B4-BE49-F238E27FC236}">
                <a16:creationId xmlns:a16="http://schemas.microsoft.com/office/drawing/2014/main" id="{332ABD88-BC79-4216-A5B4-3801E6779F53}"/>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18" name="Rectangle 17">
            <a:extLst>
              <a:ext uri="{FF2B5EF4-FFF2-40B4-BE49-F238E27FC236}">
                <a16:creationId xmlns:a16="http://schemas.microsoft.com/office/drawing/2014/main" id="{FDAFEF2E-AE86-4296-ABD1-448BA1932C6D}"/>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Tree>
    <p:extLst>
      <p:ext uri="{BB962C8B-B14F-4D97-AF65-F5344CB8AC3E}">
        <p14:creationId xmlns:p14="http://schemas.microsoft.com/office/powerpoint/2010/main" val="3270755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93726400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(7,946)</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31%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16909081"/>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75698061"/>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466683313"/>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(7,108); ICS 2022 (6,482); ICS 2021 (6,471); ICS 2020 (5,585).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672550320"/>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30192523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12632330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3076784388"/>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3276456754"/>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NORTH EAST LONDON HEALTH AND CARE PARTNERSHIP</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28771077"/>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89198426"/>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198898675"/>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082715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6263581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52328829"/>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331190682"/>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NORTH EAST LONDON HEALTH AND CARE PARTNERSHIP</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3490223096"/>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(7,540); ICS 2022 (6,957); ICS 2021 (6,992); ICS 2020 (5,886).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Props1.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19643</TotalTime>
  <Words>13601</Words>
  <Application>Microsoft Office PowerPoint</Application>
  <PresentationFormat>Widescreen</PresentationFormat>
  <Paragraphs>2542</Paragraphs>
  <Slides>69</Slides>
  <Notes>67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69</vt:i4>
      </vt:variant>
    </vt:vector>
  </HeadingPairs>
  <TitlesOfParts>
    <vt:vector size="7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Ease of use of practice website: how the results vary by PCN within the ICS</vt:lpstr>
      <vt:lpstr>Making an appointment</vt:lpstr>
      <vt:lpstr>Choice of appointment</vt:lpstr>
      <vt:lpstr>Choice of appointment: how the results vary by PCN within the ICS</vt:lpstr>
      <vt:lpstr>Choice of appointment: how the results vary by PCN within the ICS</vt:lpstr>
      <vt:lpstr>Satisfaction with appointment offered</vt:lpstr>
      <vt:lpstr>Satisfaction with appointment offered: how the results vary by PCN within the ICS</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Overall experience of making an appointment: how the results vary by PCN within the ICS</vt:lpstr>
      <vt:lpstr>Type of appointment</vt:lpstr>
      <vt:lpstr>Given a time for appointment</vt:lpstr>
      <vt:lpstr>Given a time for appointment: how the results vary by PCN within the ICS</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Support with managing long-term conditions, disabilities, or illnesses: how the results vary by PCN within the ICS</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820</cp:revision>
  <dcterms:created xsi:type="dcterms:W3CDTF">2020-01-09T15:19:38Z</dcterms:created>
  <dcterms:modified xsi:type="dcterms:W3CDTF">2023-07-11T20:44:50Z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