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83</c:v>
                </c:pt>
                <c:pt idx="2">
                  <c:v>72</c:v>
                </c:pt>
                <c:pt idx="3">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13</c:v>
                </c:pt>
                <c:pt idx="3">
                  <c:v>15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34</c:v>
                </c:pt>
                <c:pt idx="2">
                  <c:v>15</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c:v>
                </c:pt>
                <c:pt idx="1">
                  <c:v>0.4</c:v>
                </c:pt>
                <c:pt idx="2">
                  <c:v>0.48</c:v>
                </c:pt>
                <c:pt idx="3">
                  <c:v>0.5</c:v>
                </c:pt>
                <c:pt idx="4">
                  <c:v>0.57999999999999996</c:v>
                </c:pt>
                <c:pt idx="5">
                  <c:v>0.57999999999999996</c:v>
                </c:pt>
                <c:pt idx="6">
                  <c:v>0.59</c:v>
                </c:pt>
                <c:pt idx="7">
                  <c:v>0.6</c:v>
                </c:pt>
                <c:pt idx="8">
                  <c:v>0.61</c:v>
                </c:pt>
                <c:pt idx="9">
                  <c:v>0.62</c:v>
                </c:pt>
                <c:pt idx="10">
                  <c:v>0.63</c:v>
                </c:pt>
                <c:pt idx="11">
                  <c:v>0.66</c:v>
                </c:pt>
                <c:pt idx="12">
                  <c:v>0.66</c:v>
                </c:pt>
                <c:pt idx="13">
                  <c:v>0.67</c:v>
                </c:pt>
                <c:pt idx="14">
                  <c:v>0.68</c:v>
                </c:pt>
                <c:pt idx="15">
                  <c:v>0.68</c:v>
                </c:pt>
                <c:pt idx="16">
                  <c:v>0.68</c:v>
                </c:pt>
                <c:pt idx="17">
                  <c:v>0.69</c:v>
                </c:pt>
                <c:pt idx="18">
                  <c:v>0.71</c:v>
                </c:pt>
                <c:pt idx="19">
                  <c:v>0.71</c:v>
                </c:pt>
                <c:pt idx="20">
                  <c:v>0.72</c:v>
                </c:pt>
                <c:pt idx="21">
                  <c:v>0.72</c:v>
                </c:pt>
                <c:pt idx="22">
                  <c:v>0.73</c:v>
                </c:pt>
                <c:pt idx="23">
                  <c:v>0.74</c:v>
                </c:pt>
                <c:pt idx="24">
                  <c:v>0.74</c:v>
                </c:pt>
                <c:pt idx="25">
                  <c:v>0.74</c:v>
                </c:pt>
                <c:pt idx="26">
                  <c:v>0.74</c:v>
                </c:pt>
                <c:pt idx="27">
                  <c:v>0.74</c:v>
                </c:pt>
                <c:pt idx="28">
                  <c:v>0.77</c:v>
                </c:pt>
                <c:pt idx="29">
                  <c:v>0.78</c:v>
                </c:pt>
                <c:pt idx="30">
                  <c:v>0.78</c:v>
                </c:pt>
                <c:pt idx="31">
                  <c:v>0.79</c:v>
                </c:pt>
                <c:pt idx="32">
                  <c:v>0.79</c:v>
                </c:pt>
                <c:pt idx="33">
                  <c:v>0.81</c:v>
                </c:pt>
                <c:pt idx="34">
                  <c:v>0.82</c:v>
                </c:pt>
                <c:pt idx="35">
                  <c:v>0.83</c:v>
                </c:pt>
                <c:pt idx="36">
                  <c:v>0.83</c:v>
                </c:pt>
                <c:pt idx="37">
                  <c:v>0.83</c:v>
                </c:pt>
                <c:pt idx="38">
                  <c:v>0.85</c:v>
                </c:pt>
                <c:pt idx="39">
                  <c:v>0.85</c:v>
                </c:pt>
                <c:pt idx="40">
                  <c:v>0.86</c:v>
                </c:pt>
                <c:pt idx="41">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c:v>
                </c:pt>
                <c:pt idx="1">
                  <c:v>94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66</c:v>
                </c:pt>
                <c:pt idx="2">
                  <c:v>52</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34</c:v>
                </c:pt>
                <c:pt idx="2">
                  <c:v>48</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37</c:v>
                </c:pt>
                <c:pt idx="2">
                  <c:v>27</c:v>
                </c:pt>
                <c:pt idx="3">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0.06</c:v>
                </c:pt>
                <c:pt idx="1">
                  <c:v>0.18</c:v>
                </c:pt>
                <c:pt idx="2">
                  <c:v>0.21</c:v>
                </c:pt>
                <c:pt idx="3">
                  <c:v>0.26</c:v>
                </c:pt>
                <c:pt idx="4">
                  <c:v>0.26</c:v>
                </c:pt>
                <c:pt idx="5">
                  <c:v>0.28000000000000003</c:v>
                </c:pt>
                <c:pt idx="6">
                  <c:v>0.28999999999999998</c:v>
                </c:pt>
                <c:pt idx="7">
                  <c:v>0.3</c:v>
                </c:pt>
                <c:pt idx="8">
                  <c:v>0.31</c:v>
                </c:pt>
                <c:pt idx="9">
                  <c:v>0.33</c:v>
                </c:pt>
                <c:pt idx="10">
                  <c:v>0.38</c:v>
                </c:pt>
                <c:pt idx="11">
                  <c:v>0.38</c:v>
                </c:pt>
                <c:pt idx="12">
                  <c:v>0.39</c:v>
                </c:pt>
                <c:pt idx="13">
                  <c:v>0.4</c:v>
                </c:pt>
                <c:pt idx="14">
                  <c:v>0.4</c:v>
                </c:pt>
                <c:pt idx="15">
                  <c:v>0.42</c:v>
                </c:pt>
                <c:pt idx="16">
                  <c:v>0.42</c:v>
                </c:pt>
                <c:pt idx="17">
                  <c:v>0.42</c:v>
                </c:pt>
                <c:pt idx="18">
                  <c:v>0.43</c:v>
                </c:pt>
                <c:pt idx="19">
                  <c:v>0.43</c:v>
                </c:pt>
                <c:pt idx="20">
                  <c:v>0.44</c:v>
                </c:pt>
                <c:pt idx="21">
                  <c:v>0.45</c:v>
                </c:pt>
                <c:pt idx="22">
                  <c:v>0.47</c:v>
                </c:pt>
                <c:pt idx="23">
                  <c:v>0.48</c:v>
                </c:pt>
                <c:pt idx="24">
                  <c:v>0.49</c:v>
                </c:pt>
                <c:pt idx="25">
                  <c:v>0.51</c:v>
                </c:pt>
                <c:pt idx="26">
                  <c:v>0.52</c:v>
                </c:pt>
                <c:pt idx="27">
                  <c:v>0.53</c:v>
                </c:pt>
                <c:pt idx="28">
                  <c:v>0.55000000000000004</c:v>
                </c:pt>
                <c:pt idx="29">
                  <c:v>0.56000000000000005</c:v>
                </c:pt>
                <c:pt idx="30">
                  <c:v>0.56000000000000005</c:v>
                </c:pt>
                <c:pt idx="31">
                  <c:v>0.57999999999999996</c:v>
                </c:pt>
                <c:pt idx="32">
                  <c:v>0.61</c:v>
                </c:pt>
                <c:pt idx="33">
                  <c:v>0.62</c:v>
                </c:pt>
                <c:pt idx="34">
                  <c:v>0.65</c:v>
                </c:pt>
                <c:pt idx="35">
                  <c:v>0.66</c:v>
                </c:pt>
                <c:pt idx="36">
                  <c:v>0.67</c:v>
                </c:pt>
                <c:pt idx="37">
                  <c:v>0.68</c:v>
                </c:pt>
                <c:pt idx="38">
                  <c:v>0.71</c:v>
                </c:pt>
                <c:pt idx="39">
                  <c:v>0.73</c:v>
                </c:pt>
                <c:pt idx="40">
                  <c:v>0.79</c:v>
                </c:pt>
                <c:pt idx="41">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pt idx="36">
                  <c:v>0.48</c:v>
                </c:pt>
                <c:pt idx="37">
                  <c:v>0.48</c:v>
                </c:pt>
                <c:pt idx="38">
                  <c:v>0.48</c:v>
                </c:pt>
                <c:pt idx="39">
                  <c:v>0.48</c:v>
                </c:pt>
                <c:pt idx="40">
                  <c:v>0.48</c:v>
                </c:pt>
                <c:pt idx="41">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83</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11</c:v>
                </c:pt>
                <c:pt idx="2">
                  <c:v>17</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36</c:v>
                </c:pt>
                <c:pt idx="1">
                  <c:v>46</c:v>
                </c:pt>
                <c:pt idx="2">
                  <c:v>13</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c:v>
                </c:pt>
                <c:pt idx="1">
                  <c:v>0.61</c:v>
                </c:pt>
                <c:pt idx="2">
                  <c:v>0.7</c:v>
                </c:pt>
                <c:pt idx="3">
                  <c:v>0.72</c:v>
                </c:pt>
                <c:pt idx="4">
                  <c:v>0.72</c:v>
                </c:pt>
                <c:pt idx="5">
                  <c:v>0.74</c:v>
                </c:pt>
                <c:pt idx="6">
                  <c:v>0.76</c:v>
                </c:pt>
                <c:pt idx="7">
                  <c:v>0.76</c:v>
                </c:pt>
                <c:pt idx="8">
                  <c:v>0.77</c:v>
                </c:pt>
                <c:pt idx="9">
                  <c:v>0.77</c:v>
                </c:pt>
                <c:pt idx="10">
                  <c:v>0.78</c:v>
                </c:pt>
                <c:pt idx="11">
                  <c:v>0.78</c:v>
                </c:pt>
                <c:pt idx="12">
                  <c:v>0.79</c:v>
                </c:pt>
                <c:pt idx="13">
                  <c:v>0.79</c:v>
                </c:pt>
                <c:pt idx="14">
                  <c:v>0.79</c:v>
                </c:pt>
                <c:pt idx="15">
                  <c:v>0.8</c:v>
                </c:pt>
                <c:pt idx="16">
                  <c:v>0.81</c:v>
                </c:pt>
                <c:pt idx="17">
                  <c:v>0.82</c:v>
                </c:pt>
                <c:pt idx="18">
                  <c:v>0.82</c:v>
                </c:pt>
                <c:pt idx="19">
                  <c:v>0.83</c:v>
                </c:pt>
                <c:pt idx="20">
                  <c:v>0.84</c:v>
                </c:pt>
                <c:pt idx="21">
                  <c:v>0.84</c:v>
                </c:pt>
                <c:pt idx="22">
                  <c:v>0.85</c:v>
                </c:pt>
                <c:pt idx="23">
                  <c:v>0.85</c:v>
                </c:pt>
                <c:pt idx="24">
                  <c:v>0.85</c:v>
                </c:pt>
                <c:pt idx="25">
                  <c:v>0.86</c:v>
                </c:pt>
                <c:pt idx="26">
                  <c:v>0.86</c:v>
                </c:pt>
                <c:pt idx="27">
                  <c:v>0.86</c:v>
                </c:pt>
                <c:pt idx="28">
                  <c:v>0.86</c:v>
                </c:pt>
                <c:pt idx="29">
                  <c:v>0.87</c:v>
                </c:pt>
                <c:pt idx="30">
                  <c:v>0.87</c:v>
                </c:pt>
                <c:pt idx="31">
                  <c:v>0.88</c:v>
                </c:pt>
                <c:pt idx="32">
                  <c:v>0.88</c:v>
                </c:pt>
                <c:pt idx="33">
                  <c:v>0.89</c:v>
                </c:pt>
                <c:pt idx="34">
                  <c:v>0.89</c:v>
                </c:pt>
                <c:pt idx="35">
                  <c:v>0.9</c:v>
                </c:pt>
                <c:pt idx="36">
                  <c:v>0.9</c:v>
                </c:pt>
                <c:pt idx="37">
                  <c:v>0.9</c:v>
                </c:pt>
                <c:pt idx="38">
                  <c:v>0.92</c:v>
                </c:pt>
                <c:pt idx="39">
                  <c:v>0.92</c:v>
                </c:pt>
                <c:pt idx="40">
                  <c:v>0.92</c:v>
                </c:pt>
                <c:pt idx="41">
                  <c:v>0.93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0.26</c:v>
                </c:pt>
                <c:pt idx="1">
                  <c:v>0.36</c:v>
                </c:pt>
                <c:pt idx="2">
                  <c:v>0.23</c:v>
                </c:pt>
                <c:pt idx="3">
                  <c:v>0.18</c:v>
                </c:pt>
                <c:pt idx="4">
                  <c:v>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52</c:v>
                </c:pt>
                <c:pt idx="1">
                  <c:v>49</c:v>
                </c:pt>
                <c:pt idx="2">
                  <c:v>36</c:v>
                </c:pt>
                <c:pt idx="3">
                  <c:v>34</c:v>
                </c:pt>
                <c:pt idx="4">
                  <c:v>54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19</c:v>
                </c:pt>
                <c:pt idx="2">
                  <c:v>9</c:v>
                </c:pt>
                <c:pt idx="3">
                  <c:v>5</c:v>
                </c:pt>
                <c:pt idx="4">
                  <c:v>19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74</c:v>
                </c:pt>
                <c:pt idx="2">
                  <c:v>68</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26</c:v>
                </c:pt>
                <c:pt idx="2">
                  <c:v>32</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51</c:v>
                </c:pt>
                <c:pt idx="2">
                  <c:v>24</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0.36</c:v>
                </c:pt>
                <c:pt idx="1">
                  <c:v>0.44</c:v>
                </c:pt>
                <c:pt idx="2">
                  <c:v>0.49</c:v>
                </c:pt>
                <c:pt idx="3">
                  <c:v>0.53</c:v>
                </c:pt>
                <c:pt idx="4">
                  <c:v>0.55000000000000004</c:v>
                </c:pt>
                <c:pt idx="5">
                  <c:v>0.57999999999999996</c:v>
                </c:pt>
                <c:pt idx="6">
                  <c:v>0.59</c:v>
                </c:pt>
                <c:pt idx="7">
                  <c:v>0.59</c:v>
                </c:pt>
                <c:pt idx="8">
                  <c:v>0.6</c:v>
                </c:pt>
                <c:pt idx="9">
                  <c:v>0.6</c:v>
                </c:pt>
                <c:pt idx="10">
                  <c:v>0.6</c:v>
                </c:pt>
                <c:pt idx="11">
                  <c:v>0.61</c:v>
                </c:pt>
                <c:pt idx="12">
                  <c:v>0.61</c:v>
                </c:pt>
                <c:pt idx="13">
                  <c:v>0.62</c:v>
                </c:pt>
                <c:pt idx="14">
                  <c:v>0.62</c:v>
                </c:pt>
                <c:pt idx="15">
                  <c:v>0.63</c:v>
                </c:pt>
                <c:pt idx="16">
                  <c:v>0.64</c:v>
                </c:pt>
                <c:pt idx="17">
                  <c:v>0.64</c:v>
                </c:pt>
                <c:pt idx="18">
                  <c:v>0.64</c:v>
                </c:pt>
                <c:pt idx="19">
                  <c:v>0.65</c:v>
                </c:pt>
                <c:pt idx="20">
                  <c:v>0.65</c:v>
                </c:pt>
                <c:pt idx="21">
                  <c:v>0.67</c:v>
                </c:pt>
                <c:pt idx="22">
                  <c:v>0.68</c:v>
                </c:pt>
                <c:pt idx="23">
                  <c:v>0.68</c:v>
                </c:pt>
                <c:pt idx="24">
                  <c:v>0.69</c:v>
                </c:pt>
                <c:pt idx="25">
                  <c:v>0.69</c:v>
                </c:pt>
                <c:pt idx="26">
                  <c:v>0.7</c:v>
                </c:pt>
                <c:pt idx="27">
                  <c:v>0.7</c:v>
                </c:pt>
                <c:pt idx="28">
                  <c:v>0.7</c:v>
                </c:pt>
                <c:pt idx="29">
                  <c:v>0.7</c:v>
                </c:pt>
                <c:pt idx="30">
                  <c:v>0.71</c:v>
                </c:pt>
                <c:pt idx="31">
                  <c:v>0.71</c:v>
                </c:pt>
                <c:pt idx="32">
                  <c:v>0.71</c:v>
                </c:pt>
                <c:pt idx="33">
                  <c:v>0.72</c:v>
                </c:pt>
                <c:pt idx="34">
                  <c:v>0.73</c:v>
                </c:pt>
                <c:pt idx="35">
                  <c:v>0.74</c:v>
                </c:pt>
                <c:pt idx="36">
                  <c:v>0.74</c:v>
                </c:pt>
                <c:pt idx="37">
                  <c:v>0.74</c:v>
                </c:pt>
                <c:pt idx="38">
                  <c:v>0.74</c:v>
                </c:pt>
                <c:pt idx="39">
                  <c:v>0.77</c:v>
                </c:pt>
                <c:pt idx="40">
                  <c:v>0.81</c:v>
                </c:pt>
                <c:pt idx="41">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22</c:v>
                </c:pt>
                <c:pt idx="1">
                  <c:v>78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29</c:v>
                </c:pt>
                <c:pt idx="2">
                  <c:v>6</c:v>
                </c:pt>
                <c:pt idx="3">
                  <c:v>20</c:v>
                </c:pt>
                <c:pt idx="4">
                  <c:v>45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66</c:v>
                </c:pt>
                <c:pt idx="1">
                  <c:v>55</c:v>
                </c:pt>
                <c:pt idx="2">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34</c:v>
                </c:pt>
                <c:pt idx="1">
                  <c:v>45</c:v>
                </c:pt>
                <c:pt idx="2">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0.22</c:v>
                </c:pt>
                <c:pt idx="1">
                  <c:v>0.35</c:v>
                </c:pt>
                <c:pt idx="2">
                  <c:v>0.41</c:v>
                </c:pt>
                <c:pt idx="3">
                  <c:v>0.43</c:v>
                </c:pt>
                <c:pt idx="4">
                  <c:v>0.44</c:v>
                </c:pt>
                <c:pt idx="5">
                  <c:v>0.45</c:v>
                </c:pt>
                <c:pt idx="6">
                  <c:v>0.47</c:v>
                </c:pt>
                <c:pt idx="7">
                  <c:v>0.47</c:v>
                </c:pt>
                <c:pt idx="8">
                  <c:v>0.47</c:v>
                </c:pt>
                <c:pt idx="9">
                  <c:v>0.47</c:v>
                </c:pt>
                <c:pt idx="10">
                  <c:v>0.48</c:v>
                </c:pt>
                <c:pt idx="11">
                  <c:v>0.49</c:v>
                </c:pt>
                <c:pt idx="12">
                  <c:v>0.5</c:v>
                </c:pt>
                <c:pt idx="13">
                  <c:v>0.5</c:v>
                </c:pt>
                <c:pt idx="14">
                  <c:v>0.5</c:v>
                </c:pt>
                <c:pt idx="15">
                  <c:v>0.51</c:v>
                </c:pt>
                <c:pt idx="16">
                  <c:v>0.51</c:v>
                </c:pt>
                <c:pt idx="17">
                  <c:v>0.51</c:v>
                </c:pt>
                <c:pt idx="18">
                  <c:v>0.51</c:v>
                </c:pt>
                <c:pt idx="19">
                  <c:v>0.53</c:v>
                </c:pt>
                <c:pt idx="20">
                  <c:v>0.53</c:v>
                </c:pt>
                <c:pt idx="21">
                  <c:v>0.54</c:v>
                </c:pt>
                <c:pt idx="22">
                  <c:v>0.55000000000000004</c:v>
                </c:pt>
                <c:pt idx="23">
                  <c:v>0.56000000000000005</c:v>
                </c:pt>
                <c:pt idx="24">
                  <c:v>0.56000000000000005</c:v>
                </c:pt>
                <c:pt idx="25">
                  <c:v>0.56999999999999995</c:v>
                </c:pt>
                <c:pt idx="26">
                  <c:v>0.56999999999999995</c:v>
                </c:pt>
                <c:pt idx="27">
                  <c:v>0.57999999999999996</c:v>
                </c:pt>
                <c:pt idx="28">
                  <c:v>0.57999999999999996</c:v>
                </c:pt>
                <c:pt idx="29">
                  <c:v>0.6</c:v>
                </c:pt>
                <c:pt idx="30">
                  <c:v>0.61</c:v>
                </c:pt>
                <c:pt idx="31">
                  <c:v>0.61</c:v>
                </c:pt>
                <c:pt idx="32">
                  <c:v>0.62</c:v>
                </c:pt>
                <c:pt idx="33">
                  <c:v>0.63</c:v>
                </c:pt>
                <c:pt idx="34">
                  <c:v>0.63</c:v>
                </c:pt>
                <c:pt idx="35">
                  <c:v>0.65</c:v>
                </c:pt>
                <c:pt idx="36">
                  <c:v>0.65</c:v>
                </c:pt>
                <c:pt idx="37">
                  <c:v>0.66</c:v>
                </c:pt>
                <c:pt idx="38">
                  <c:v>0.67</c:v>
                </c:pt>
                <c:pt idx="39">
                  <c:v>0.69</c:v>
                </c:pt>
                <c:pt idx="40">
                  <c:v>0.72</c:v>
                </c:pt>
                <c:pt idx="41">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pt idx="16">
                  <c:v>0.55000000000000004</c:v>
                </c:pt>
                <c:pt idx="17">
                  <c:v>0.55000000000000004</c:v>
                </c:pt>
                <c:pt idx="18">
                  <c:v>0.55000000000000004</c:v>
                </c:pt>
                <c:pt idx="19">
                  <c:v>0.55000000000000004</c:v>
                </c:pt>
                <c:pt idx="20">
                  <c:v>0.55000000000000004</c:v>
                </c:pt>
                <c:pt idx="21">
                  <c:v>0.55000000000000004</c:v>
                </c:pt>
                <c:pt idx="22">
                  <c:v>0.55000000000000004</c:v>
                </c:pt>
                <c:pt idx="23">
                  <c:v>0.55000000000000004</c:v>
                </c:pt>
                <c:pt idx="24">
                  <c:v>0.55000000000000004</c:v>
                </c:pt>
                <c:pt idx="25">
                  <c:v>0.55000000000000004</c:v>
                </c:pt>
                <c:pt idx="26">
                  <c:v>0.55000000000000004</c:v>
                </c:pt>
                <c:pt idx="27">
                  <c:v>0.55000000000000004</c:v>
                </c:pt>
                <c:pt idx="28">
                  <c:v>0.55000000000000004</c:v>
                </c:pt>
                <c:pt idx="29">
                  <c:v>0.55000000000000004</c:v>
                </c:pt>
                <c:pt idx="30">
                  <c:v>0.55000000000000004</c:v>
                </c:pt>
                <c:pt idx="31">
                  <c:v>0.55000000000000004</c:v>
                </c:pt>
                <c:pt idx="32">
                  <c:v>0.55000000000000004</c:v>
                </c:pt>
                <c:pt idx="33">
                  <c:v>0.55000000000000004</c:v>
                </c:pt>
                <c:pt idx="34">
                  <c:v>0.55000000000000004</c:v>
                </c:pt>
                <c:pt idx="35">
                  <c:v>0.55000000000000004</c:v>
                </c:pt>
                <c:pt idx="36">
                  <c:v>0.55000000000000004</c:v>
                </c:pt>
                <c:pt idx="37">
                  <c:v>0.55000000000000004</c:v>
                </c:pt>
                <c:pt idx="38">
                  <c:v>0.55000000000000004</c:v>
                </c:pt>
                <c:pt idx="39">
                  <c:v>0.55000000000000004</c:v>
                </c:pt>
                <c:pt idx="40">
                  <c:v>0.55000000000000004</c:v>
                </c:pt>
                <c:pt idx="41">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82</c:v>
                </c:pt>
                <c:pt idx="1">
                  <c:v>73</c:v>
                </c:pt>
                <c:pt idx="2">
                  <c:v>72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18</c:v>
                </c:pt>
                <c:pt idx="1">
                  <c:v>27</c:v>
                </c:pt>
                <c:pt idx="2">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72</c:v>
                </c:pt>
                <c:pt idx="1">
                  <c:v>24</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0.54</c:v>
                </c:pt>
                <c:pt idx="1">
                  <c:v>0.59</c:v>
                </c:pt>
                <c:pt idx="2">
                  <c:v>0.59</c:v>
                </c:pt>
                <c:pt idx="3">
                  <c:v>0.63</c:v>
                </c:pt>
                <c:pt idx="4">
                  <c:v>0.63</c:v>
                </c:pt>
                <c:pt idx="5">
                  <c:v>0.64</c:v>
                </c:pt>
                <c:pt idx="6">
                  <c:v>0.64</c:v>
                </c:pt>
                <c:pt idx="7">
                  <c:v>0.66</c:v>
                </c:pt>
                <c:pt idx="8">
                  <c:v>0.66</c:v>
                </c:pt>
                <c:pt idx="9">
                  <c:v>0.67</c:v>
                </c:pt>
                <c:pt idx="10">
                  <c:v>0.67</c:v>
                </c:pt>
                <c:pt idx="11">
                  <c:v>0.67</c:v>
                </c:pt>
                <c:pt idx="12">
                  <c:v>0.68</c:v>
                </c:pt>
                <c:pt idx="13">
                  <c:v>0.68</c:v>
                </c:pt>
                <c:pt idx="14">
                  <c:v>0.7</c:v>
                </c:pt>
                <c:pt idx="15">
                  <c:v>0.7</c:v>
                </c:pt>
                <c:pt idx="16">
                  <c:v>0.71</c:v>
                </c:pt>
                <c:pt idx="17">
                  <c:v>0.71</c:v>
                </c:pt>
                <c:pt idx="18">
                  <c:v>0.71</c:v>
                </c:pt>
                <c:pt idx="19">
                  <c:v>0.72</c:v>
                </c:pt>
                <c:pt idx="20">
                  <c:v>0.72</c:v>
                </c:pt>
                <c:pt idx="21">
                  <c:v>0.73</c:v>
                </c:pt>
                <c:pt idx="22">
                  <c:v>0.73</c:v>
                </c:pt>
                <c:pt idx="23">
                  <c:v>0.73</c:v>
                </c:pt>
                <c:pt idx="24">
                  <c:v>0.74</c:v>
                </c:pt>
                <c:pt idx="25">
                  <c:v>0.74</c:v>
                </c:pt>
                <c:pt idx="26">
                  <c:v>0.74</c:v>
                </c:pt>
                <c:pt idx="27">
                  <c:v>0.75</c:v>
                </c:pt>
                <c:pt idx="28">
                  <c:v>0.75</c:v>
                </c:pt>
                <c:pt idx="29">
                  <c:v>0.76</c:v>
                </c:pt>
                <c:pt idx="30">
                  <c:v>0.76</c:v>
                </c:pt>
                <c:pt idx="31">
                  <c:v>0.77</c:v>
                </c:pt>
                <c:pt idx="32">
                  <c:v>0.77</c:v>
                </c:pt>
                <c:pt idx="33">
                  <c:v>0.78</c:v>
                </c:pt>
                <c:pt idx="34">
                  <c:v>0.78</c:v>
                </c:pt>
                <c:pt idx="35">
                  <c:v>0.8</c:v>
                </c:pt>
                <c:pt idx="36">
                  <c:v>0.81</c:v>
                </c:pt>
                <c:pt idx="37">
                  <c:v>0.81</c:v>
                </c:pt>
                <c:pt idx="38">
                  <c:v>0.82</c:v>
                </c:pt>
                <c:pt idx="39">
                  <c:v>0.82</c:v>
                </c:pt>
                <c:pt idx="40">
                  <c:v>0.83</c:v>
                </c:pt>
                <c:pt idx="41">
                  <c:v>0.86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c:v>
                </c:pt>
                <c:pt idx="2">
                  <c:v>0.06</c:v>
                </c:pt>
                <c:pt idx="3">
                  <c:v>0.06</c:v>
                </c:pt>
                <c:pt idx="4">
                  <c:v>0.09</c:v>
                </c:pt>
                <c:pt idx="5">
                  <c:v>0.14000000000000001</c:v>
                </c:pt>
                <c:pt idx="6">
                  <c:v>7.0000000000000007E-2</c:v>
                </c:pt>
                <c:pt idx="7">
                  <c:v>0.05</c:v>
                </c:pt>
                <c:pt idx="8">
                  <c:v>0.13</c:v>
                </c:pt>
                <c:pt idx="9">
                  <c:v>0.11</c:v>
                </c:pt>
                <c:pt idx="10">
                  <c:v>0.15</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69</c:v>
                </c:pt>
                <c:pt idx="2">
                  <c:v>55</c:v>
                </c:pt>
                <c:pt idx="3">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15</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32</c:v>
                </c:pt>
                <c:pt idx="2">
                  <c:v>18</c:v>
                </c:pt>
                <c:pt idx="3">
                  <c:v>14</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0.18</c:v>
                </c:pt>
                <c:pt idx="1">
                  <c:v>0.27</c:v>
                </c:pt>
                <c:pt idx="2">
                  <c:v>0.31</c:v>
                </c:pt>
                <c:pt idx="3">
                  <c:v>0.35</c:v>
                </c:pt>
                <c:pt idx="4">
                  <c:v>0.39</c:v>
                </c:pt>
                <c:pt idx="5">
                  <c:v>0.4</c:v>
                </c:pt>
                <c:pt idx="6">
                  <c:v>0.41</c:v>
                </c:pt>
                <c:pt idx="7">
                  <c:v>0.41</c:v>
                </c:pt>
                <c:pt idx="8">
                  <c:v>0.42</c:v>
                </c:pt>
                <c:pt idx="9">
                  <c:v>0.42</c:v>
                </c:pt>
                <c:pt idx="10">
                  <c:v>0.42</c:v>
                </c:pt>
                <c:pt idx="11">
                  <c:v>0.44</c:v>
                </c:pt>
                <c:pt idx="12">
                  <c:v>0.47</c:v>
                </c:pt>
                <c:pt idx="13">
                  <c:v>0.47</c:v>
                </c:pt>
                <c:pt idx="14">
                  <c:v>0.48</c:v>
                </c:pt>
                <c:pt idx="15">
                  <c:v>0.48</c:v>
                </c:pt>
                <c:pt idx="16">
                  <c:v>0.49</c:v>
                </c:pt>
                <c:pt idx="17">
                  <c:v>0.49</c:v>
                </c:pt>
                <c:pt idx="18">
                  <c:v>0.5</c:v>
                </c:pt>
                <c:pt idx="19">
                  <c:v>0.51</c:v>
                </c:pt>
                <c:pt idx="20">
                  <c:v>0.52</c:v>
                </c:pt>
                <c:pt idx="21">
                  <c:v>0.53</c:v>
                </c:pt>
                <c:pt idx="22">
                  <c:v>0.54</c:v>
                </c:pt>
                <c:pt idx="23">
                  <c:v>0.54</c:v>
                </c:pt>
                <c:pt idx="24">
                  <c:v>0.56000000000000005</c:v>
                </c:pt>
                <c:pt idx="25">
                  <c:v>0.56999999999999995</c:v>
                </c:pt>
                <c:pt idx="26">
                  <c:v>0.6</c:v>
                </c:pt>
                <c:pt idx="27">
                  <c:v>0.6</c:v>
                </c:pt>
                <c:pt idx="28">
                  <c:v>0.6</c:v>
                </c:pt>
                <c:pt idx="29">
                  <c:v>0.61</c:v>
                </c:pt>
                <c:pt idx="30">
                  <c:v>0.63</c:v>
                </c:pt>
                <c:pt idx="31">
                  <c:v>0.63</c:v>
                </c:pt>
                <c:pt idx="32">
                  <c:v>0.63</c:v>
                </c:pt>
                <c:pt idx="33">
                  <c:v>0.64</c:v>
                </c:pt>
                <c:pt idx="34">
                  <c:v>0.64</c:v>
                </c:pt>
                <c:pt idx="35">
                  <c:v>0.66</c:v>
                </c:pt>
                <c:pt idx="36">
                  <c:v>0.66</c:v>
                </c:pt>
                <c:pt idx="37">
                  <c:v>0.67</c:v>
                </c:pt>
                <c:pt idx="38">
                  <c:v>0.72</c:v>
                </c:pt>
                <c:pt idx="39">
                  <c:v>0.73</c:v>
                </c:pt>
                <c:pt idx="40">
                  <c:v>0.74</c:v>
                </c:pt>
                <c:pt idx="41">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0.28000000000000003</c:v>
                </c:pt>
                <c:pt idx="1">
                  <c:v>0.65</c:v>
                </c:pt>
                <c:pt idx="2">
                  <c:v>0.04</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45</c:v>
                </c:pt>
                <c:pt idx="1">
                  <c:v>79</c:v>
                </c:pt>
                <c:pt idx="2">
                  <c:v>13</c:v>
                </c:pt>
                <c:pt idx="3">
                  <c:v>5</c:v>
                </c:pt>
                <c:pt idx="4">
                  <c:v>1</c:v>
                </c:pt>
                <c:pt idx="5">
                  <c:v>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16</c:v>
                </c:pt>
                <c:pt idx="1">
                  <c:v>50</c:v>
                </c:pt>
                <c:pt idx="2">
                  <c:v>0</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88</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12</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0.69</c:v>
                </c:pt>
                <c:pt idx="1">
                  <c:v>0.78</c:v>
                </c:pt>
                <c:pt idx="2">
                  <c:v>0.81</c:v>
                </c:pt>
                <c:pt idx="3">
                  <c:v>0.82</c:v>
                </c:pt>
                <c:pt idx="4">
                  <c:v>0.82</c:v>
                </c:pt>
                <c:pt idx="5">
                  <c:v>0.85</c:v>
                </c:pt>
                <c:pt idx="6">
                  <c:v>0.85</c:v>
                </c:pt>
                <c:pt idx="7">
                  <c:v>0.86</c:v>
                </c:pt>
                <c:pt idx="8">
                  <c:v>0.87</c:v>
                </c:pt>
                <c:pt idx="9">
                  <c:v>0.87</c:v>
                </c:pt>
                <c:pt idx="10">
                  <c:v>0.88</c:v>
                </c:pt>
                <c:pt idx="11">
                  <c:v>0.88</c:v>
                </c:pt>
                <c:pt idx="12">
                  <c:v>0.88</c:v>
                </c:pt>
                <c:pt idx="13">
                  <c:v>0.88</c:v>
                </c:pt>
                <c:pt idx="14">
                  <c:v>0.88</c:v>
                </c:pt>
                <c:pt idx="15">
                  <c:v>0.89</c:v>
                </c:pt>
                <c:pt idx="16">
                  <c:v>0.89</c:v>
                </c:pt>
                <c:pt idx="17">
                  <c:v>0.89</c:v>
                </c:pt>
                <c:pt idx="18">
                  <c:v>0.9</c:v>
                </c:pt>
                <c:pt idx="19">
                  <c:v>0.9</c:v>
                </c:pt>
                <c:pt idx="20">
                  <c:v>0.9</c:v>
                </c:pt>
                <c:pt idx="21">
                  <c:v>0.9</c:v>
                </c:pt>
                <c:pt idx="22">
                  <c:v>0.9</c:v>
                </c:pt>
                <c:pt idx="23">
                  <c:v>0.9</c:v>
                </c:pt>
                <c:pt idx="24">
                  <c:v>0.9</c:v>
                </c:pt>
                <c:pt idx="25">
                  <c:v>0.91</c:v>
                </c:pt>
                <c:pt idx="26">
                  <c:v>0.91</c:v>
                </c:pt>
                <c:pt idx="27">
                  <c:v>0.92</c:v>
                </c:pt>
                <c:pt idx="28">
                  <c:v>0.92</c:v>
                </c:pt>
                <c:pt idx="29">
                  <c:v>0.92</c:v>
                </c:pt>
                <c:pt idx="30">
                  <c:v>0.93</c:v>
                </c:pt>
                <c:pt idx="31">
                  <c:v>0.93</c:v>
                </c:pt>
                <c:pt idx="32">
                  <c:v>0.93</c:v>
                </c:pt>
                <c:pt idx="33">
                  <c:v>0.93</c:v>
                </c:pt>
                <c:pt idx="34">
                  <c:v>0.93</c:v>
                </c:pt>
                <c:pt idx="35">
                  <c:v>0.94</c:v>
                </c:pt>
                <c:pt idx="36">
                  <c:v>0.94</c:v>
                </c:pt>
                <c:pt idx="37">
                  <c:v>0.96</c:v>
                </c:pt>
                <c:pt idx="38">
                  <c:v>0.96</c:v>
                </c:pt>
                <c:pt idx="39">
                  <c:v>0.97</c:v>
                </c:pt>
                <c:pt idx="40">
                  <c:v>0.97</c:v>
                </c:pt>
                <c:pt idx="41">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pt idx="16">
                  <c:v>0.9</c:v>
                </c:pt>
                <c:pt idx="17">
                  <c:v>0.9</c:v>
                </c:pt>
                <c:pt idx="18">
                  <c:v>0.9</c:v>
                </c:pt>
                <c:pt idx="19">
                  <c:v>0.9</c:v>
                </c:pt>
                <c:pt idx="20">
                  <c:v>0.9</c:v>
                </c:pt>
                <c:pt idx="21">
                  <c:v>0.9</c:v>
                </c:pt>
                <c:pt idx="22">
                  <c:v>0.9</c:v>
                </c:pt>
                <c:pt idx="23">
                  <c:v>0.9</c:v>
                </c:pt>
                <c:pt idx="24">
                  <c:v>0.9</c:v>
                </c:pt>
                <c:pt idx="25">
                  <c:v>0.9</c:v>
                </c:pt>
                <c:pt idx="26">
                  <c:v>0.9</c:v>
                </c:pt>
                <c:pt idx="27">
                  <c:v>0.9</c:v>
                </c:pt>
                <c:pt idx="28">
                  <c:v>0.9</c:v>
                </c:pt>
                <c:pt idx="29">
                  <c:v>0.9</c:v>
                </c:pt>
                <c:pt idx="30">
                  <c:v>0.9</c:v>
                </c:pt>
                <c:pt idx="31">
                  <c:v>0.9</c:v>
                </c:pt>
                <c:pt idx="32">
                  <c:v>0.9</c:v>
                </c:pt>
                <c:pt idx="33">
                  <c:v>0.9</c:v>
                </c:pt>
                <c:pt idx="34">
                  <c:v>0.9</c:v>
                </c:pt>
                <c:pt idx="35">
                  <c:v>0.9</c:v>
                </c:pt>
                <c:pt idx="36">
                  <c:v>0.9</c:v>
                </c:pt>
                <c:pt idx="37">
                  <c:v>0.9</c:v>
                </c:pt>
                <c:pt idx="38">
                  <c:v>0.9</c:v>
                </c:pt>
                <c:pt idx="39">
                  <c:v>0.9</c:v>
                </c:pt>
                <c:pt idx="40">
                  <c:v>0.9</c:v>
                </c:pt>
                <c:pt idx="41">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16</c:v>
                </c:pt>
                <c:pt idx="1">
                  <c:v>84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64</c:v>
                </c:pt>
                <c:pt idx="2">
                  <c:v>53</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13</c:v>
                </c:pt>
                <c:pt idx="2">
                  <c:v>23</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33</c:v>
                </c:pt>
                <c:pt idx="2">
                  <c:v>23</c:v>
                </c:pt>
                <c:pt idx="3">
                  <c:v>12</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0.16</c:v>
                </c:pt>
                <c:pt idx="1">
                  <c:v>0.28000000000000003</c:v>
                </c:pt>
                <c:pt idx="2">
                  <c:v>0.3</c:v>
                </c:pt>
                <c:pt idx="3">
                  <c:v>0.31</c:v>
                </c:pt>
                <c:pt idx="4">
                  <c:v>0.35</c:v>
                </c:pt>
                <c:pt idx="5">
                  <c:v>0.35</c:v>
                </c:pt>
                <c:pt idx="6">
                  <c:v>0.36</c:v>
                </c:pt>
                <c:pt idx="7">
                  <c:v>0.39</c:v>
                </c:pt>
                <c:pt idx="8">
                  <c:v>0.4</c:v>
                </c:pt>
                <c:pt idx="9">
                  <c:v>0.41</c:v>
                </c:pt>
                <c:pt idx="10">
                  <c:v>0.42</c:v>
                </c:pt>
                <c:pt idx="11">
                  <c:v>0.43</c:v>
                </c:pt>
                <c:pt idx="12">
                  <c:v>0.44</c:v>
                </c:pt>
                <c:pt idx="13">
                  <c:v>0.45</c:v>
                </c:pt>
                <c:pt idx="14">
                  <c:v>0.45</c:v>
                </c:pt>
                <c:pt idx="15">
                  <c:v>0.45</c:v>
                </c:pt>
                <c:pt idx="16">
                  <c:v>0.46</c:v>
                </c:pt>
                <c:pt idx="17">
                  <c:v>0.46</c:v>
                </c:pt>
                <c:pt idx="18">
                  <c:v>0.48</c:v>
                </c:pt>
                <c:pt idx="19">
                  <c:v>0.49</c:v>
                </c:pt>
                <c:pt idx="20">
                  <c:v>0.5</c:v>
                </c:pt>
                <c:pt idx="21">
                  <c:v>0.51</c:v>
                </c:pt>
                <c:pt idx="22">
                  <c:v>0.51</c:v>
                </c:pt>
                <c:pt idx="23">
                  <c:v>0.52</c:v>
                </c:pt>
                <c:pt idx="24">
                  <c:v>0.53</c:v>
                </c:pt>
                <c:pt idx="25">
                  <c:v>0.53</c:v>
                </c:pt>
                <c:pt idx="26">
                  <c:v>0.54</c:v>
                </c:pt>
                <c:pt idx="27">
                  <c:v>0.55000000000000004</c:v>
                </c:pt>
                <c:pt idx="28">
                  <c:v>0.56000000000000005</c:v>
                </c:pt>
                <c:pt idx="29">
                  <c:v>0.56000000000000005</c:v>
                </c:pt>
                <c:pt idx="30">
                  <c:v>0.56999999999999995</c:v>
                </c:pt>
                <c:pt idx="31">
                  <c:v>0.56999999999999995</c:v>
                </c:pt>
                <c:pt idx="32">
                  <c:v>0.59</c:v>
                </c:pt>
                <c:pt idx="33">
                  <c:v>0.59</c:v>
                </c:pt>
                <c:pt idx="34">
                  <c:v>0.59</c:v>
                </c:pt>
                <c:pt idx="35">
                  <c:v>0.61</c:v>
                </c:pt>
                <c:pt idx="36">
                  <c:v>0.62</c:v>
                </c:pt>
                <c:pt idx="37">
                  <c:v>0.65</c:v>
                </c:pt>
                <c:pt idx="38">
                  <c:v>0.66</c:v>
                </c:pt>
                <c:pt idx="39">
                  <c:v>0.66</c:v>
                </c:pt>
                <c:pt idx="40">
                  <c:v>0.67</c:v>
                </c:pt>
                <c:pt idx="41">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90</c:v>
                </c:pt>
                <c:pt idx="2">
                  <c:v>84</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35</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85</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35</c:v>
                </c:pt>
                <c:pt idx="2">
                  <c:v>9</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34</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82</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12</c:v>
                </c:pt>
                <c:pt idx="2">
                  <c:v>18</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49</c:v>
                </c:pt>
                <c:pt idx="1">
                  <c:v>34</c:v>
                </c:pt>
                <c:pt idx="2">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90</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10</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33</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66</c:v>
                </c:pt>
                <c:pt idx="1">
                  <c:v>28</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58</c:v>
                </c:pt>
                <c:pt idx="1">
                  <c:v>34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916E7E6E-EDE3-4255-AFD6-3E856155BB6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BCC80F6-2D24-4C24-8056-135F5A7496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685C6E5-F8EC-4ED8-A5FF-76E05D1AFCD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58D98863-9D1A-42C8-B237-756CD1DD68C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5DDD7965-E02F-4DC3-A79B-FC23866CFB6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001AE9FF-1610-4037-86C7-0B6C6EBC939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DFB2AF5-1473-4772-9168-25739CA5812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6320EEDE-5595-415C-9DA0-90E63341B10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399B869-8DD5-4541-ABFD-0A6338BCB4C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0.85</c:v>
                </c:pt>
                <c:pt idx="3">
                  <c:v>0</c:v>
                </c:pt>
                <c:pt idx="4">
                  <c:v>0.85</c:v>
                </c:pt>
                <c:pt idx="5">
                  <c:v>0.85</c:v>
                </c:pt>
                <c:pt idx="6">
                  <c:v>0.74</c:v>
                </c:pt>
                <c:pt idx="7">
                  <c:v>0.57999999999999996</c:v>
                </c:pt>
                <c:pt idx="8">
                  <c:v>0.71</c:v>
                </c:pt>
                <c:pt idx="9">
                  <c:v>0</c:v>
                </c:pt>
                <c:pt idx="11">
                  <c:v>0.85</c:v>
                </c:pt>
                <c:pt idx="12">
                  <c:v>0.66</c:v>
                </c:pt>
                <c:pt idx="13">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CB9D4570-CD00-4177-A2BE-BAF52AD71EB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988B7A8C-70E4-4C15-915F-9DD30CD395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CF199854-9F4C-4D2B-9864-D2C4BA2CD9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883913E-B72F-425F-A3C1-47BE4660C4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6A497C5A-731F-443C-BA17-A6C1B44BBF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C10F32E1-6031-4C57-ABC6-6EA6F6B2D4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CBA73EC-A23D-4992-A03F-54C322B362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837D3AD-1792-4B15-8270-58F4B47179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03A50E24-9D91-40AE-BDE4-0DE97DA271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0.15000000000000002</c:v>
                </c:pt>
                <c:pt idx="5">
                  <c:v>0.15000000000000002</c:v>
                </c:pt>
                <c:pt idx="6">
                  <c:v>0.26</c:v>
                </c:pt>
                <c:pt idx="7">
                  <c:v>0.42000000000000004</c:v>
                </c:pt>
                <c:pt idx="8">
                  <c:v>0.29000000000000004</c:v>
                </c:pt>
                <c:pt idx="9">
                  <c:v>1</c:v>
                </c:pt>
                <c:pt idx="10">
                  <c:v>1</c:v>
                </c:pt>
                <c:pt idx="11">
                  <c:v>0.15000000000000002</c:v>
                </c:pt>
                <c:pt idx="12">
                  <c:v>0.33999999999999997</c:v>
                </c:pt>
                <c:pt idx="13">
                  <c:v>0.30000000000000004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85%</c:v>
                  </c:pt>
                  <c:pt idx="5">
                    <c:v>85%</c:v>
                  </c:pt>
                  <c:pt idx="6">
                    <c:v>74%</c:v>
                  </c:pt>
                  <c:pt idx="7">
                    <c:v>58%</c:v>
                  </c:pt>
                  <c:pt idx="8">
                    <c:v>71%</c:v>
                  </c:pt>
                  <c:pt idx="11">
                    <c:v>85%</c:v>
                  </c:pt>
                  <c:pt idx="12">
                    <c:v>66%</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DCED6EE7-9981-43D3-84DE-2B1FCC1CA1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C1ED5278-9659-4DBD-AE3D-07EB8B082E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E79BCCC1-1FE8-4BBE-94FB-64B6751C68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CF200041-67D6-48A2-AAEA-371C59CE6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9DEEF90-375E-49C0-85D0-29CE2CFCAF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3779ECB4-0426-41ED-A118-7C9002BEF00C}"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8C379ED9-3632-425F-A2AD-618733C432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E6F62F3-EAF3-432C-88B7-9F0F12C9BF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47B9ABA0-B41F-4B30-9512-B2C441AA08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C0510B8A-99FC-41F1-BC0B-B220FDD18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A5877318-6FAF-4201-BE3C-D085AD4680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57D457EB-9277-4DAD-80A0-9783E125F5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3303117C-3251-4552-B1D1-D2B200999D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9B4838B0-7C65-4586-BB59-DD55C123CC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0.86</c:v>
                </c:pt>
                <c:pt idx="2">
                  <c:v>0.78</c:v>
                </c:pt>
                <c:pt idx="3">
                  <c:v>0.75</c:v>
                </c:pt>
                <c:pt idx="4">
                  <c:v>0.74</c:v>
                </c:pt>
                <c:pt idx="5">
                  <c:v>0.76</c:v>
                </c:pt>
                <c:pt idx="7">
                  <c:v>0</c:v>
                </c:pt>
                <c:pt idx="8">
                  <c:v>0.78</c:v>
                </c:pt>
                <c:pt idx="9">
                  <c:v>0.81</c:v>
                </c:pt>
                <c:pt idx="10">
                  <c:v>0.82</c:v>
                </c:pt>
                <c:pt idx="11">
                  <c:v>0.85</c:v>
                </c:pt>
                <c:pt idx="12">
                  <c:v>0.87</c:v>
                </c:pt>
                <c:pt idx="13">
                  <c:v>0.89</c:v>
                </c:pt>
                <c:pt idx="14">
                  <c:v>0.9</c:v>
                </c:pt>
                <c:pt idx="15">
                  <c:v>0.93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AAC889BE-EDD9-43D8-9036-6B6E00B429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83A16C56-B65E-4A35-A8BD-2DBAF7FA66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741F99AC-4334-4030-893F-9744001C2A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8F750B2-307F-49A1-8877-169F9F332C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A2DA321A-C6C8-4884-B7EE-31DD00101F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738652C6-8138-42E0-8271-856CABD77C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FA0852DC-FC40-4241-B220-46A44A6BD6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5800B681-46A2-4AEF-AA36-627CBCB51B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AE1C8D6E-FB32-4E15-9976-F059F599B6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3153E26C-85EB-4D9D-A7C4-F16631033A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52FADC8-F586-429A-BDE9-3B8D658F25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457D058F-671D-43D7-B3BE-22CC6116F2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1F5FAF61-03C3-42E9-BB7C-4C938300A0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0.14000000000000001</c:v>
                </c:pt>
                <c:pt idx="2">
                  <c:v>0.21999999999999997</c:v>
                </c:pt>
                <c:pt idx="3">
                  <c:v>0.25</c:v>
                </c:pt>
                <c:pt idx="4">
                  <c:v>0.26</c:v>
                </c:pt>
                <c:pt idx="5">
                  <c:v>0.24</c:v>
                </c:pt>
                <c:pt idx="6">
                  <c:v>1</c:v>
                </c:pt>
                <c:pt idx="7">
                  <c:v>1</c:v>
                </c:pt>
                <c:pt idx="8">
                  <c:v>0.21999999999999997</c:v>
                </c:pt>
                <c:pt idx="9">
                  <c:v>0.18999999999999995</c:v>
                </c:pt>
                <c:pt idx="10">
                  <c:v>0.18000000000000005</c:v>
                </c:pt>
                <c:pt idx="11">
                  <c:v>0.15000000000000002</c:v>
                </c:pt>
                <c:pt idx="12">
                  <c:v>0.13</c:v>
                </c:pt>
                <c:pt idx="13">
                  <c:v>0.10999999999999999</c:v>
                </c:pt>
                <c:pt idx="14">
                  <c:v>9.9999999999999978E-2</c:v>
                </c:pt>
                <c:pt idx="15">
                  <c:v>6.9999999999999951E-2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86%</c:v>
                  </c:pt>
                  <c:pt idx="2">
                    <c:v>78%</c:v>
                  </c:pt>
                  <c:pt idx="3">
                    <c:v>75%</c:v>
                  </c:pt>
                  <c:pt idx="4">
                    <c:v>74%</c:v>
                  </c:pt>
                  <c:pt idx="5">
                    <c:v>76%</c:v>
                  </c:pt>
                  <c:pt idx="8">
                    <c:v>78%</c:v>
                  </c:pt>
                  <c:pt idx="9">
                    <c:v>81%</c:v>
                  </c:pt>
                  <c:pt idx="10">
                    <c:v>82%</c:v>
                  </c:pt>
                  <c:pt idx="11">
                    <c:v>85%</c:v>
                  </c:pt>
                  <c:pt idx="12">
                    <c:v>87%</c:v>
                  </c:pt>
                  <c:pt idx="13">
                    <c:v>89%</c:v>
                  </c:pt>
                  <c:pt idx="14">
                    <c:v>90%</c:v>
                  </c:pt>
                  <c:pt idx="15">
                    <c:v>93%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8DCD8D9-1866-442F-AE3C-D7525C2B9DE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48C60941-F944-4D87-9DA6-BEAE39E3085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E81DC0C1-79CE-40AE-A04D-1B2EA025F82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1193F1F-355A-4651-9127-E9EBA34C1C3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4A4A0736-0AAE-4341-ACDE-9F721890DE6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FC1566F-A0EF-4ACA-9410-E91464B7E31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E85C8B9F-FFD5-4648-869E-283172FFCDBE}"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0.82</c:v>
                </c:pt>
                <c:pt idx="6">
                  <c:v>0.82</c:v>
                </c:pt>
                <c:pt idx="7">
                  <c:v>0.85</c:v>
                </c:pt>
                <c:pt idx="8">
                  <c:v>0.87</c:v>
                </c:pt>
                <c:pt idx="9">
                  <c:v>0.86</c:v>
                </c:pt>
                <c:pt idx="13">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9691C8AF-DB6E-407B-93DA-869B493BE17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8E43A4A-5837-4290-8365-94942D7558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8D1ECFA2-9268-4805-8B93-FE4555DDC0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9BE0D72-BF75-4CD6-9320-A4F0FBF20B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B1B24A4-B184-46F4-8102-408F9ED52F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0C6E5BD8-1BCB-4451-9B26-387E5AD703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CE3A600-9B2B-4A26-8A5C-97625DB35C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0.18000000000000005</c:v>
                </c:pt>
                <c:pt idx="6">
                  <c:v>0.18000000000000005</c:v>
                </c:pt>
                <c:pt idx="7">
                  <c:v>0.15000000000000002</c:v>
                </c:pt>
                <c:pt idx="8">
                  <c:v>0.13</c:v>
                </c:pt>
                <c:pt idx="9">
                  <c:v>0.14000000000000001</c:v>
                </c:pt>
                <c:pt idx="10">
                  <c:v>1</c:v>
                </c:pt>
                <c:pt idx="11">
                  <c:v>1</c:v>
                </c:pt>
                <c:pt idx="12">
                  <c:v>1</c:v>
                </c:pt>
                <c:pt idx="13">
                  <c:v>0.17000000000000004</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85%</c:v>
                  </c:pt>
                  <c:pt idx="5">
                    <c:v>82%</c:v>
                  </c:pt>
                  <c:pt idx="6">
                    <c:v>82%</c:v>
                  </c:pt>
                  <c:pt idx="7">
                    <c:v>85%</c:v>
                  </c:pt>
                  <c:pt idx="8">
                    <c:v>87%</c:v>
                  </c:pt>
                  <c:pt idx="9">
                    <c:v>86%</c:v>
                  </c:pt>
                  <c:pt idx="13">
                    <c:v>83%</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B7FED51D-AEED-417D-9080-BD089C083D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07E0451-9858-49C6-BB12-7EE4744913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5A38826A-7523-46F3-96BB-2319395353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11896DF-BEB5-4181-BDF3-93C050A939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DFC34FF-4AD4-4AEE-87B7-57FD5F1068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A8AF2751-6E07-4C0F-A0BF-437551C56E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40D2889-84F8-4C39-A84C-C5FA5E96030D}"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670EB8B-1DD0-46D2-ACF4-680DDD4602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01153AD1-BCC5-4A3C-8D33-D4608CB1E6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D5ECF14-6C46-4B6E-B492-A4DDC80546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0E1989E2-63F2-4E86-82A7-8AA926365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C79FBD5-8F11-4693-B003-D039246B15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9F2F9F2-152F-40AB-B2EF-571AB020F9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6120B999-BD41-409D-9D2E-8B177A28BA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4202568-01AC-45A1-BE16-D5385F9622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C3261D3-60BF-4977-8FA9-C0C76A5D67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34C84F6B-99BF-4409-9F4C-CD085E54DD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0.85</c:v>
                </c:pt>
                <c:pt idx="3">
                  <c:v>0.75</c:v>
                </c:pt>
                <c:pt idx="4">
                  <c:v>0.9</c:v>
                </c:pt>
                <c:pt idx="5">
                  <c:v>0.83</c:v>
                </c:pt>
                <c:pt idx="6">
                  <c:v>0.9</c:v>
                </c:pt>
                <c:pt idx="7">
                  <c:v>0.85</c:v>
                </c:pt>
                <c:pt idx="8">
                  <c:v>0.87</c:v>
                </c:pt>
                <c:pt idx="9">
                  <c:v>0.88</c:v>
                </c:pt>
                <c:pt idx="10">
                  <c:v>0.87</c:v>
                </c:pt>
                <c:pt idx="11">
                  <c:v>0.84</c:v>
                </c:pt>
                <c:pt idx="12">
                  <c:v>0.82</c:v>
                </c:pt>
                <c:pt idx="13">
                  <c:v>0.82</c:v>
                </c:pt>
                <c:pt idx="14">
                  <c:v>0.85</c:v>
                </c:pt>
                <c:pt idx="15">
                  <c:v>0.83</c:v>
                </c:pt>
                <c:pt idx="16">
                  <c:v>0.82</c:v>
                </c:pt>
                <c:pt idx="17">
                  <c:v>0.85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95E1D07-4A6A-4EC5-AD38-2698A689D2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1935712B-E890-42F0-B8B3-A38165F8F2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B83F4B27-6CF7-4F15-B9E0-4EA9E6DE99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CED6924C-1F5F-4374-AB8D-D7FCE3F61A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C7C3EA3B-3CD4-43F4-8406-F6927C1E73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FC15A51C-3710-4A08-8A71-82B31FC815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20ADB620-4D65-4BFC-B52B-31CAA42A7A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757906D-141D-4E3B-B951-99C2EE0CC9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35D255DD-EDE9-40AE-B09D-E374EC3DE77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322BA0B-0B69-457D-B8A6-D4E1797A31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D25E02EB-7076-4732-A0C4-BC69F6D483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0A9B28DF-32ED-4646-9103-F606529760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F3C2D67-8AAB-4677-9D32-0571CE31A4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17F5AC02-C336-4FC9-BBDA-D9B0436542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3BB909F1-B6A4-40C0-B471-26B0E91ACE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A0C46F8-D984-4F09-9ADA-C573D6FC96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87C7E02-64A7-46FB-A365-83A69D8127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0.15000000000000002</c:v>
                </c:pt>
                <c:pt idx="3">
                  <c:v>0.25</c:v>
                </c:pt>
                <c:pt idx="4">
                  <c:v>9.9999999999999978E-2</c:v>
                </c:pt>
                <c:pt idx="5">
                  <c:v>0.17000000000000004</c:v>
                </c:pt>
                <c:pt idx="6">
                  <c:v>9.9999999999999978E-2</c:v>
                </c:pt>
                <c:pt idx="7">
                  <c:v>0.15000000000000002</c:v>
                </c:pt>
                <c:pt idx="8">
                  <c:v>0.13</c:v>
                </c:pt>
                <c:pt idx="9">
                  <c:v>0.12</c:v>
                </c:pt>
                <c:pt idx="10">
                  <c:v>0.13</c:v>
                </c:pt>
                <c:pt idx="11">
                  <c:v>0.16000000000000003</c:v>
                </c:pt>
                <c:pt idx="12">
                  <c:v>0.18000000000000005</c:v>
                </c:pt>
                <c:pt idx="13">
                  <c:v>0.18000000000000005</c:v>
                </c:pt>
                <c:pt idx="14">
                  <c:v>0.15000000000000002</c:v>
                </c:pt>
                <c:pt idx="15">
                  <c:v>0.17000000000000004</c:v>
                </c:pt>
                <c:pt idx="16">
                  <c:v>0.18000000000000005</c:v>
                </c:pt>
                <c:pt idx="17">
                  <c:v>0.15000000000000002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89%</c:v>
                  </c:pt>
                  <c:pt idx="2">
                    <c:v>85%</c:v>
                  </c:pt>
                  <c:pt idx="3">
                    <c:v>75%</c:v>
                  </c:pt>
                  <c:pt idx="4">
                    <c:v>90%</c:v>
                  </c:pt>
                  <c:pt idx="5">
                    <c:v>83%</c:v>
                  </c:pt>
                  <c:pt idx="6">
                    <c:v>90%</c:v>
                  </c:pt>
                  <c:pt idx="7">
                    <c:v>85%</c:v>
                  </c:pt>
                  <c:pt idx="8">
                    <c:v>87%</c:v>
                  </c:pt>
                  <c:pt idx="9">
                    <c:v>88%</c:v>
                  </c:pt>
                  <c:pt idx="10">
                    <c:v>87%</c:v>
                  </c:pt>
                  <c:pt idx="11">
                    <c:v>84%</c:v>
                  </c:pt>
                  <c:pt idx="12">
                    <c:v>82%</c:v>
                  </c:pt>
                  <c:pt idx="13">
                    <c:v>82%</c:v>
                  </c:pt>
                  <c:pt idx="14">
                    <c:v>85%</c:v>
                  </c:pt>
                  <c:pt idx="15">
                    <c:v>83%</c:v>
                  </c:pt>
                  <c:pt idx="16">
                    <c:v>82%</c:v>
                  </c:pt>
                  <c:pt idx="17">
                    <c:v>85%</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9F65D32-0393-4475-B07B-E6117729B83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88D20A82-DDFF-4C04-8B1E-2681D663197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5CD75D2A-D8B9-4401-89C6-7072E1B4A8F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558EADC2-391F-4FCD-987F-71644E9162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7C04ADAA-563D-4F4D-8362-C12291C215A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0F30C6CE-6CB3-43E8-AC62-AA9E9E7AD31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3ACA6F6D-F855-4E44-9EE0-86E5DC6A8100}"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23BAF24F-5D19-43CF-9CB9-028D0AB474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051C6B27-82F2-46CA-A595-AAE92C048B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4EC7F6BE-0F1F-419C-BC84-F97F25598D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0.85</c:v>
                </c:pt>
                <c:pt idx="3">
                  <c:v>0</c:v>
                </c:pt>
                <c:pt idx="4" formatCode="0%">
                  <c:v>0.83</c:v>
                </c:pt>
                <c:pt idx="5" formatCode="0%">
                  <c:v>0.79</c:v>
                </c:pt>
                <c:pt idx="6" formatCode="0%">
                  <c:v>0.88</c:v>
                </c:pt>
                <c:pt idx="7" formatCode="0%">
                  <c:v>0.84</c:v>
                </c:pt>
                <c:pt idx="8" formatCode="0%">
                  <c:v>0.91</c:v>
                </c:pt>
                <c:pt idx="9" formatCode="0%">
                  <c:v>0.8</c:v>
                </c:pt>
                <c:pt idx="10" formatCode="0%">
                  <c:v>0.72</c:v>
                </c:pt>
                <c:pt idx="11" formatCode="0%">
                  <c:v>0.8</c:v>
                </c:pt>
                <c:pt idx="12"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A64A7E7-BD77-4805-B03E-821A67D0BA2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43DD554D-B335-49DE-9180-4577FD626B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B7951B7A-233D-48EE-B338-11DEF7B0EF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18AA990-FCFD-4954-B6F2-A68D6B53A8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4A191215-B617-4DA3-A2CA-E8827A9F82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ABB05D09-9E11-4480-855E-B2714428E0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26C02E21-FBDE-4BE2-A85B-E291433C27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BB7DF5A8-B595-4C3F-B90C-3DA77B1BC2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172CE423-2D05-4769-B47B-7817377CB20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917D0550-0CDB-4A9C-AF46-640A4AB97A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0.17000000000000004</c:v>
                </c:pt>
                <c:pt idx="5">
                  <c:v>0.20999999999999996</c:v>
                </c:pt>
                <c:pt idx="6">
                  <c:v>0.12</c:v>
                </c:pt>
                <c:pt idx="7">
                  <c:v>0.16000000000000003</c:v>
                </c:pt>
                <c:pt idx="8">
                  <c:v>8.9999999999999969E-2</c:v>
                </c:pt>
                <c:pt idx="9">
                  <c:v>0.19999999999999996</c:v>
                </c:pt>
                <c:pt idx="10">
                  <c:v>0.28000000000000003</c:v>
                </c:pt>
                <c:pt idx="11">
                  <c:v>0.19999999999999996</c:v>
                </c:pt>
                <c:pt idx="12">
                  <c:v>0.22999999999999998</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83%</c:v>
                  </c:pt>
                  <c:pt idx="5">
                    <c:v>79%</c:v>
                  </c:pt>
                  <c:pt idx="6">
                    <c:v>88%</c:v>
                  </c:pt>
                  <c:pt idx="7">
                    <c:v>84%</c:v>
                  </c:pt>
                  <c:pt idx="8">
                    <c:v>91%</c:v>
                  </c:pt>
                  <c:pt idx="9">
                    <c:v>80%</c:v>
                  </c:pt>
                  <c:pt idx="10">
                    <c:v>72%</c:v>
                  </c:pt>
                  <c:pt idx="11">
                    <c:v>80%</c:v>
                  </c:pt>
                  <c:pt idx="12">
                    <c:v>77%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80882FEF-8A2B-4A46-B542-E46021ACEB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922FFB18-ED50-4953-A4D3-54B0CAB348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B58F965C-630F-46A8-84DE-406611529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85750E9-7099-427C-8196-E23C2CBFC2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15052634-8780-4D5C-95F2-46A339B197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0F0E3ED9-4439-4613-948B-61FA1B2B69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23973CDE-D9FD-4DF6-8CFA-ED63F9473A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0.83</c:v>
                </c:pt>
                <c:pt idx="3">
                  <c:v>0.78</c:v>
                </c:pt>
                <c:pt idx="4">
                  <c:v>0.91</c:v>
                </c:pt>
                <c:pt idx="5">
                  <c:v>0.8</c:v>
                </c:pt>
                <c:pt idx="7" formatCode="0%;;">
                  <c:v>0</c:v>
                </c:pt>
                <c:pt idx="8" formatCode="0%;;">
                  <c:v>0.84</c:v>
                </c:pt>
                <c:pt idx="9"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C0D6DC6C-414D-428B-8356-7AD38E751B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05987E4F-509C-4B3C-B1F7-A8B53B9F0D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87CC7AC8-3BE7-4735-A022-4E9FDFE361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60704073-0361-4128-A4AE-E4457BF95B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BFBCF428-DC54-4C38-A076-024FB39B4B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0CC84438-E8F5-4641-9990-934FB5815C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5A48C10F-7184-4AF7-962B-8B452772D1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0.17000000000000004</c:v>
                </c:pt>
                <c:pt idx="3">
                  <c:v>0.21999999999999997</c:v>
                </c:pt>
                <c:pt idx="4">
                  <c:v>8.9999999999999969E-2</c:v>
                </c:pt>
                <c:pt idx="5">
                  <c:v>0.19999999999999996</c:v>
                </c:pt>
                <c:pt idx="6">
                  <c:v>1</c:v>
                </c:pt>
                <c:pt idx="7">
                  <c:v>1</c:v>
                </c:pt>
                <c:pt idx="8">
                  <c:v>0.16000000000000003</c:v>
                </c:pt>
                <c:pt idx="9">
                  <c:v>0.15000000000000002</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83%</c:v>
                  </c:pt>
                  <c:pt idx="3">
                    <c:v>78%</c:v>
                  </c:pt>
                  <c:pt idx="4">
                    <c:v>91%</c:v>
                  </c:pt>
                  <c:pt idx="5">
                    <c:v>80%</c:v>
                  </c:pt>
                  <c:pt idx="8">
                    <c:v>84%</c:v>
                  </c:pt>
                  <c:pt idx="9">
                    <c:v>85%</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77</c:v>
                </c:pt>
                <c:pt idx="2">
                  <c:v>66</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C241-439B-B0DF-FB986EB6457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23</c:v>
                </c:pt>
                <c:pt idx="2">
                  <c:v>34</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29</c:v>
                </c:pt>
                <c:pt idx="1">
                  <c:v>37</c:v>
                </c:pt>
                <c:pt idx="2">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0.45</c:v>
                </c:pt>
                <c:pt idx="1">
                  <c:v>0.46</c:v>
                </c:pt>
                <c:pt idx="2">
                  <c:v>0.52</c:v>
                </c:pt>
                <c:pt idx="3">
                  <c:v>0.53</c:v>
                </c:pt>
                <c:pt idx="4">
                  <c:v>0.55000000000000004</c:v>
                </c:pt>
                <c:pt idx="5">
                  <c:v>0.56000000000000005</c:v>
                </c:pt>
                <c:pt idx="6">
                  <c:v>0.56000000000000005</c:v>
                </c:pt>
                <c:pt idx="7">
                  <c:v>0.57999999999999996</c:v>
                </c:pt>
                <c:pt idx="8">
                  <c:v>0.59</c:v>
                </c:pt>
                <c:pt idx="9">
                  <c:v>0.6</c:v>
                </c:pt>
                <c:pt idx="10">
                  <c:v>0.61</c:v>
                </c:pt>
                <c:pt idx="11">
                  <c:v>0.61</c:v>
                </c:pt>
                <c:pt idx="12">
                  <c:v>0.62</c:v>
                </c:pt>
                <c:pt idx="13">
                  <c:v>0.63</c:v>
                </c:pt>
                <c:pt idx="14">
                  <c:v>0.65</c:v>
                </c:pt>
                <c:pt idx="15">
                  <c:v>0.65</c:v>
                </c:pt>
                <c:pt idx="16">
                  <c:v>0.66</c:v>
                </c:pt>
                <c:pt idx="17">
                  <c:v>0.66</c:v>
                </c:pt>
                <c:pt idx="18">
                  <c:v>0.66</c:v>
                </c:pt>
                <c:pt idx="19">
                  <c:v>0.66</c:v>
                </c:pt>
                <c:pt idx="20">
                  <c:v>0.66</c:v>
                </c:pt>
                <c:pt idx="21">
                  <c:v>0.66</c:v>
                </c:pt>
                <c:pt idx="22">
                  <c:v>0.67</c:v>
                </c:pt>
                <c:pt idx="23">
                  <c:v>0.68</c:v>
                </c:pt>
                <c:pt idx="24">
                  <c:v>0.68</c:v>
                </c:pt>
                <c:pt idx="25">
                  <c:v>0.69</c:v>
                </c:pt>
                <c:pt idx="26">
                  <c:v>0.71</c:v>
                </c:pt>
                <c:pt idx="27">
                  <c:v>0.71</c:v>
                </c:pt>
                <c:pt idx="28">
                  <c:v>0.72</c:v>
                </c:pt>
                <c:pt idx="29">
                  <c:v>0.73</c:v>
                </c:pt>
                <c:pt idx="30">
                  <c:v>0.73</c:v>
                </c:pt>
                <c:pt idx="31">
                  <c:v>0.73</c:v>
                </c:pt>
                <c:pt idx="32">
                  <c:v>0.74</c:v>
                </c:pt>
                <c:pt idx="33">
                  <c:v>0.74</c:v>
                </c:pt>
                <c:pt idx="34">
                  <c:v>0.74</c:v>
                </c:pt>
                <c:pt idx="35">
                  <c:v>0.74</c:v>
                </c:pt>
                <c:pt idx="36">
                  <c:v>0.76</c:v>
                </c:pt>
                <c:pt idx="37">
                  <c:v>0.76</c:v>
                </c:pt>
                <c:pt idx="38">
                  <c:v>0.78</c:v>
                </c:pt>
                <c:pt idx="39">
                  <c:v>0.79</c:v>
                </c:pt>
                <c:pt idx="40">
                  <c:v>0.8</c:v>
                </c:pt>
                <c:pt idx="41">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pt idx="36">
                  <c:v>0.66</c:v>
                </c:pt>
                <c:pt idx="37">
                  <c:v>0.66</c:v>
                </c:pt>
                <c:pt idx="38">
                  <c:v>0.66</c:v>
                </c:pt>
                <c:pt idx="39">
                  <c:v>0.66</c:v>
                </c:pt>
                <c:pt idx="40">
                  <c:v>0.66</c:v>
                </c:pt>
                <c:pt idx="41">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0.63</c:v>
                </c:pt>
                <c:pt idx="1">
                  <c:v>0.26</c:v>
                </c:pt>
                <c:pt idx="2">
                  <c:v>0.12</c:v>
                </c:pt>
                <c:pt idx="3">
                  <c:v>0.2</c:v>
                </c:pt>
                <c:pt idx="4">
                  <c:v>0.03</c:v>
                </c:pt>
                <c:pt idx="5">
                  <c:v>0.27</c:v>
                </c:pt>
                <c:pt idx="6">
                  <c:v>0.22</c:v>
                </c:pt>
                <c:pt idx="7">
                  <c:v>0.03</c:v>
                </c:pt>
                <c:pt idx="8">
                  <c:v>0.09</c:v>
                </c:pt>
                <c:pt idx="9">
                  <c:v>0.05</c:v>
                </c:pt>
                <c:pt idx="10">
                  <c:v>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71</c:v>
                </c:pt>
                <c:pt idx="2">
                  <c:v>57</c:v>
                </c:pt>
                <c:pt idx="3">
                  <c:v>51</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29</c:v>
                </c:pt>
                <c:pt idx="2">
                  <c:v>43</c:v>
                </c:pt>
                <c:pt idx="3">
                  <c:v>49</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68</c:v>
                </c:pt>
                <c:pt idx="2">
                  <c:v>53</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16</c:v>
                </c:pt>
                <c:pt idx="2">
                  <c:v>27</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29</c:v>
                </c:pt>
                <c:pt idx="2">
                  <c:v>21</c:v>
                </c:pt>
                <c:pt idx="3">
                  <c:v>14</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4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HAMPSHIRE AND ISLE OF WIGHT ICS</a:t>
            </a:r>
            <a:endParaRPr lang="en-GB" sz="4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HAMPSHIRE AND ISLE OF WIGHT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HAMPSHIRE AND ISLE OF WIGHT ICS, 47,930</a:t>
            </a:r>
            <a:r>
              <a:rPr lang="en-GB" sz="1600"/>
              <a:t> questionnaires were sent out, and </a:t>
            </a:r>
            <a:r>
              <a:rPr lang="en-GB" sz="1600" b="1">
                <a:solidFill>
                  <a:srgbClr val="005EB8"/>
                </a:solidFill>
              </a:rPr>
              <a:t>16,856</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65324833"/>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48056653"/>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5407792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9060905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944756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656360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399105263"/>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(16,622); ICS 2022 (16,352); ICS 2021 (19,625); ICS 2020 (17,123); PCN bases range from 106 to 1,141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8165411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5042749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443249945"/>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078804789"/>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14952818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415791147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74%</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63719985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481864265"/>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95910532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11544170"/>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4355593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PORTSMOUTH SOUTH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WHITEWATER LODDON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SOUTHAMPTON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825034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9759900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(16,622); PCN bases range from 106 to 1,141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72335944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9164200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74483916"/>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353374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59585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7718908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702159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69871356"/>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(15,919); ICS 2022 (15,616); ICS 2021 (18,741); ICS 2020 (16,749); PCN bases range from 103 to 1,103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17962989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0099840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15672674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173067458"/>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74858319"/>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94875608"/>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865063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0481562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6055354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SOUTHAMPTON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321916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910882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655899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(15,919); PCN bases range from 103 to 1,103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5600843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941523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214057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2767014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004877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261791176"/>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(16,074); ICS 2022 (15,582); ICS 2021 (18,944); ICS 2020 (17,073); PCN bases range from 100 to 1,111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969545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7856960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5764342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47177063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75079681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127334304"/>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775155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1686251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PORTSMOUTH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&amp; EAST (IW)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WINCHESTER RURAL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RURAL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811971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51956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07092963"/>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(16,074); PCN bases range from 100 to 1,111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92384173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5559833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803357685"/>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(16,706); PCN bases range from 108 to 1,146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2822769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27582571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670205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489959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955096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8674890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088904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68654433"/>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(10,077); ICS 2022 (9,936); ICS 2021 (10,887); ICS 2020 (7,310); PCN bases range from 64 to 649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226397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09395907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127619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87299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62408998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19614245"/>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932053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4610870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MOSAIC HEALTHCARE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WATERSIDE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TOTTON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AVON VALLEY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725050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745610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3568093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(10,077); PCN bases range from 64 to 649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3188408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074056014"/>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288820653"/>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997066595"/>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994863709"/>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610818607"/>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(12,239); ICS 2022 (11,890); ICS 2021 (13,305); PCN bases range from 83 to 849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031909602"/>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8991657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26853558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025545433"/>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2828619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77046051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4000296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45900701"/>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4209754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SWAN MEDICAL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SOUTHAMPTON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7993199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390354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470764"/>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(12,239); PCN bases range from 83 to 849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57763747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93824395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824106776"/>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828169551"/>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648399525"/>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(13,751); ICS 2022 (13,413); ICS 2021 (16,365); PCN bases range from 79 to 952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476324023"/>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283386974"/>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9872358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8863563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77836625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280921873"/>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HAMPSHIRE AND ISLE OF WIGHT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762441146"/>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3886333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2387438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9741045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WHITEWATER LODDON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&amp; EAST (IW)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SOUTHAMPTON WEST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1410234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583554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0324620"/>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(13,751); PCN bases range from 79 to 952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9707459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84297418"/>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(2,289)</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66795486"/>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1098896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93201861"/>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27085722"/>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4580905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592168481"/>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(15,712); ICS 2022 (15,276); ICS 2021 (18,012); ICS 2020 (16,113); PCN bases range from 101 to 1,086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2326983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6723705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7520635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168258034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00088451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256925880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987192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3024406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220106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PORTSMOUTH SOUTH COAST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WATERSIDE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103945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939104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2527133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(15,712); PCN bases range from 101 to 1,086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4553109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1695892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133399547"/>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558226361"/>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(15,440); PCN bases range from 94 to 1,053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59142981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3777631"/>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12030140"/>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95420412"/>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273742"/>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9872522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21096832"/>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(14,990); ICS 2022 (14,712); ICS 2021 (17,450); PCN bases range from 92 to 1,019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606090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6948525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11646873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881710377"/>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14653277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25065682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713660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0356043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BRUNEL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SOUTHAMPTON WEST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GOSPORT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7184389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67065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66668809"/>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(14,990); PCN bases range from 92 to 1,019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79017785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93379371"/>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6838947"/>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160176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548713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9635417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420385350"/>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(13,530); ICS 2022 (13,133); ICS 2021 (16,496); ICS 2020 (15,653); PCN bases range from 79 to 954</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1704897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1117946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0917825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66927924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08729791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115216640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(10%)</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5302879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818774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1878018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TOTTON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GOSPORT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ISLAND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&amp; EAST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(IW)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SOUTHAMPTON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COASTAL (WEST HAMPSHIRE)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133212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727264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54988933"/>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(13,530); PCN bases range from 79 to 954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818809449"/>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05378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826020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09701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455129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263210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03351026"/>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(15,430); ICS 2022 (15,217); ICS 2021 (18,101); ICS 2020 (16,234); PCN bases range from 94 to 1,056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6002188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9140102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8753567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264114526"/>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971934950"/>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270609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8577949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2453176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74821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49839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88450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9214391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(15,226); ICS 2022 (15,002); ICS 2021 (17,791); ICS 2020 (16,191); PCN bases range from 91 to 1,049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27209252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5472231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19789416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565028561"/>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701843886"/>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389644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166839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513948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716081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09595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087811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36507926"/>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(14,998); ICS 2022 (14,761); ICS 2021 (17,987); ICS 2020 (16,219); PCN bases range from 92 to 1,023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461147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0352754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7968504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559416935"/>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47996549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6394408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7304993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0213042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1739008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317090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63636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563199134"/>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(6,269); ICS 2022 (6,382); ICS 2021 (7,391); ICS 2020 (6,166); PCN bases range from 45 to 482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2074588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0969827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1902400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92944633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77198615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22309796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2024577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063175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036507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016384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276550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91836155"/>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(13,700); ICS 2022 (13,425); ICS 2021 (15,951); ICS 2020 (14,450); PCN bases range from 83 to 933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643329459"/>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30174667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9697215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882129485"/>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296437120"/>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79459173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9568610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735786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370422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675464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83446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1194550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(15,268); ICS 2022 (15,004); ICS 2021 (17,944); ICS 2020 (16,075); PCN bases range from 91 to 1,046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6132278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4762324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6213220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016291422"/>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136778623"/>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784731113"/>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83858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697687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456603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158025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595369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618449528"/>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88549480"/>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(15,344); ICS 2022 (15,056); ICS 2021 (17,960); ICS 2020 (15,947); PCN bases range from 96 to 1,057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494334804"/>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6766840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2261109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5403638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43715520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71975821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8,610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019721873"/>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88 to 13,858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020532025"/>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54 to 14,757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77015032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473 to 3,383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026634159"/>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856250111"/>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80936899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93162364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5753865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HAMPSHIRE AND ISLE OF WIGHT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79871781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361048816"/>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(14,998).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86312411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72359106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5,155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402109792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70361069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13094433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1,256 to 4,762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3694261092"/>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116 to 4,515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0051533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HAMPSHIRE AND ISLE OF WIGHT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103954741"/>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(14,998).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79682741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06370861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47828636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4094250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13066929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540856610"/>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 to 8,531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187379213"/>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131 to 13,961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686132472"/>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3,177 to 11,552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24273371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HAMPSHIRE AND ISLE OF WIGHT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4084528133"/>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(14,998).</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79197127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076011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181858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218625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4173650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86344754"/>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40745945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(6,459); ICS 2022 (6,074); ICS 2021 (7,216); ICS 2020 (6,719); PCN bases range from 46 to 429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77100805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533067406"/>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9016650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1774028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3342751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7879896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0240484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8469929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MEON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SHAKESPEARE ROAD MEDICAL PRACTICE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CAMROSE, GILLIES &amp; HACKWOOD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PORTSDOWN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STRAWBERRY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SOUTHAMPTON LIVING WELL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MOSAIC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GOSPORT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BRUNEL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HAVANT AND WATERLOOVILLE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ISLAND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SOUTHAMPTON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PORTSMOUTH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CENTRAL &amp; WEST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WHITEWATER LODDON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WATERSIDE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RURAL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TOTTON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SOUTHAMPTON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EASTLEIGH SOUTHERN PARISHES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PORTSMOUTH SOUTH COAST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(IW)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COASTAL (WEST HAMPSHIRE)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AVON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&amp; EAST (IW)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ANDOVER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SWAN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EASTLEIGH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FAREHAM &amp; PORTCHESTER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SOUTHAMPTON WOOLSTON &amp; TOWNHILL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HAYLING ISLAND &amp; EMSWORTH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WINCHESTER RURAL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COASTAL FAREHAM &amp; GOSPORT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EAST 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WINCHESTER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WINCHESTER RURAL NORTH &amp;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CHANDLER'S 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A31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ROMSEY &amp; NORTH BADDESLEY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SOUTHAMPTON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SOUTHAMPTON BITTERNE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053597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9478894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(6,459); PCN bases range from 46 to 429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9932279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46232435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47053085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(3,279)</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24%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8620972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6576909"/>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190588711"/>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(3,032); ICS 2022 (2,652); ICS 2021 (2,938); ICS 2020 (2,757).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054594206"/>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13809031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40690485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386993429"/>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2969012710"/>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75483430"/>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28222723"/>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62313438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945887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380759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609391135"/>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492402450"/>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HAMPSHIRE AND ISLE OF WIGHT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3918085506"/>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(3,136); ICS 2022 (2,790); ICS 2021 (3,038); ICS 2020 (2,835).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19645</TotalTime>
  <Words>11663</Words>
  <Application>Microsoft Office PowerPoint</Application>
  <PresentationFormat>Widescreen</PresentationFormat>
  <Paragraphs>2262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2023-07-11T21:29:44Z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