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10.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1.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notesSlides/notesSlide16.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17.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18.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19.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20.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1.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2.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3.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notesSlides/notesSlide24.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5.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26.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27.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theme/themeOverride2.xml" ContentType="application/vnd.openxmlformats-officedocument.themeOverride+xml"/>
  <Override PartName="/ppt/notesSlides/notesSlide28.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notesSlides/notesSlide31.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2.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theme/themeOverride3.xml" ContentType="application/vnd.openxmlformats-officedocument.themeOverride+xml"/>
  <Override PartName="/ppt/notesSlides/notesSlide35.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4.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notesSlides/notesSlide36.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notesSlides/notesSlide37.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6.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notesSlides/notesSlide38.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7.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notesSlides/notesSlide39.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8.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notesSlides/notesSlide40.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9.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4.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5.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theme/themeOverride10.xml" ContentType="application/vnd.openxmlformats-officedocument.themeOverr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11.xml" ContentType="application/vnd.openxmlformats-officedocument.themeOverride+xml"/>
  <Override PartName="/ppt/notesSlides/notesSlide50.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3.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charts/chart213.xml" ContentType="application/vnd.openxmlformats-officedocument.drawingml.chart+xml"/>
  <Override PartName="/ppt/theme/themeOverride12.xml" ContentType="application/vnd.openxmlformats-officedocument.themeOverride+xml"/>
  <Override PartName="/ppt/notesSlides/notesSlide54.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charts/chart223.xml" ContentType="application/vnd.openxmlformats-officedocument.drawingml.chart+xml"/>
  <Override PartName="/ppt/theme/themeOverride13.xml" ContentType="application/vnd.openxmlformats-officedocument.themeOverr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6"/>
  </p:notesMasterIdLst>
  <p:handoutMasterIdLst>
    <p:handoutMasterId r:id="rId67"/>
  </p:handoutMasterIdLst>
  <p:sldIdLst>
    <p:sldId id="1543" r:id="rId5"/>
    <p:sldId id="1774" r:id="rId6"/>
    <p:sldId id="1496" r:id="rId7"/>
    <p:sldId id="1703" r:id="rId8"/>
    <p:sldId id="1728" r:id="rId9"/>
    <p:sldId id="1729" r:id="rId10"/>
    <p:sldId id="1730" r:id="rId11"/>
    <p:sldId id="1573" r:id="rId12"/>
    <p:sldId id="1558" r:id="rId13"/>
    <p:sldId id="1717" r:id="rId14"/>
    <p:sldId id="1560" r:id="rId15"/>
    <p:sldId id="1572" r:id="rId16"/>
    <p:sldId id="1651" r:id="rId17"/>
    <p:sldId id="1650" r:id="rId18"/>
    <p:sldId id="1646" r:id="rId19"/>
    <p:sldId id="1647" r:id="rId20"/>
    <p:sldId id="1648" r:id="rId21"/>
    <p:sldId id="1649" r:id="rId22"/>
    <p:sldId id="1731" r:id="rId23"/>
    <p:sldId id="1732" r:id="rId24"/>
    <p:sldId id="1770" r:id="rId25"/>
    <p:sldId id="1771" r:id="rId26"/>
    <p:sldId id="1737" r:id="rId27"/>
    <p:sldId id="1738" r:id="rId28"/>
    <p:sldId id="1740" r:id="rId29"/>
    <p:sldId id="1741" r:id="rId30"/>
    <p:sldId id="1743" r:id="rId31"/>
    <p:sldId id="1744" r:id="rId32"/>
    <p:sldId id="1645" r:id="rId33"/>
    <p:sldId id="1756" r:id="rId34"/>
    <p:sldId id="1757" r:id="rId35"/>
    <p:sldId id="1773" r:id="rId36"/>
    <p:sldId id="1580" r:id="rId37"/>
    <p:sldId id="1718" r:id="rId38"/>
    <p:sldId id="1719" r:id="rId39"/>
    <p:sldId id="1720" r:id="rId40"/>
    <p:sldId id="1766" r:id="rId41"/>
    <p:sldId id="1767" r:id="rId42"/>
    <p:sldId id="1768" r:id="rId43"/>
    <p:sldId id="1769" r:id="rId44"/>
    <p:sldId id="1550" r:id="rId45"/>
    <p:sldId id="1725" r:id="rId46"/>
    <p:sldId id="1680" r:id="rId47"/>
    <p:sldId id="1710" r:id="rId48"/>
    <p:sldId id="1707" r:id="rId49"/>
    <p:sldId id="1671" r:id="rId50"/>
    <p:sldId id="1762" r:id="rId51"/>
    <p:sldId id="1665" r:id="rId52"/>
    <p:sldId id="1666" r:id="rId53"/>
    <p:sldId id="1667" r:id="rId54"/>
    <p:sldId id="1748" r:id="rId55"/>
    <p:sldId id="1772" r:id="rId56"/>
    <p:sldId id="1763" r:id="rId57"/>
    <p:sldId id="1750" r:id="rId58"/>
    <p:sldId id="1752" r:id="rId59"/>
    <p:sldId id="1764" r:id="rId60"/>
    <p:sldId id="1675" r:id="rId61"/>
    <p:sldId id="1712" r:id="rId62"/>
    <p:sldId id="1569" r:id="rId63"/>
    <p:sldId id="1713" r:id="rId64"/>
    <p:sldId id="1714" r:id="rId65"/>
  </p:sldIdLst>
  <p:sldSz cx="12192000" cy="6858000"/>
  <p:notesSz cx="6858000" cy="9144000"/>
  <p:custDataLst>
    <p:tags r:id="rId68"/>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73A8C4F0-3AA2-8182-2B29-219171BB48FA}" name="Molly Dawson" initials="MD" userId="S::Molly.Dawson@ipsos.com::f9f1830d-074d-452e-8e8f-c0b7e9a5a2d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2926"/>
    <a:srgbClr val="003087"/>
    <a:srgbClr val="005EB8"/>
    <a:srgbClr val="425563"/>
    <a:srgbClr val="768692"/>
    <a:srgbClr val="F2F2F2"/>
    <a:srgbClr val="41B6E6"/>
    <a:srgbClr val="3877AB"/>
    <a:srgbClr val="0563C1"/>
    <a:srgbClr val="597E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6106" autoAdjust="0"/>
  </p:normalViewPr>
  <p:slideViewPr>
    <p:cSldViewPr snapToGrid="0" showGuides="1">
      <p:cViewPr varScale="1">
        <p:scale>
          <a:sx n="106" d="100"/>
          <a:sy n="106" d="100"/>
        </p:scale>
        <p:origin x="798" y="11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74" Type="http://schemas.microsoft.com/office/2006/relationships/vbaProject" Target="vbaProject.bin"/><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75"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2.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3.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4.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6.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7.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8.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9.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10.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11.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12.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1" Type="http://schemas.openxmlformats.org/officeDocument/2006/relationships/package" Target="../embeddings/Microsoft_Excel_Worksheet221.xlsx"/></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1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A03-4718-B683-232ABA5155FB}"/>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A03-4718-B683-232ABA5155FB}"/>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AF67-4517-B6FA-96A8BA73AD4A}"/>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AF67-4517-B6FA-96A8BA73AD4A}"/>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7.3707275232106614E-2"/>
                  <c:y val="-7.9201769700734947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3.341057926712044E-2"/>
                  <c:y val="-0.10560235960097987"/>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36</c:v>
                </c:pt>
                <c:pt idx="1">
                  <c:v>31</c:v>
                </c:pt>
                <c:pt idx="2">
                  <c:v>15</c:v>
                </c:pt>
                <c:pt idx="3">
                  <c:v>9</c:v>
                </c:pt>
                <c:pt idx="4">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0.5</c:v>
                </c:pt>
                <c:pt idx="1">
                  <c:v>0.51</c:v>
                </c:pt>
                <c:pt idx="2">
                  <c:v>0.56000000000000005</c:v>
                </c:pt>
                <c:pt idx="3">
                  <c:v>0.59</c:v>
                </c:pt>
                <c:pt idx="4">
                  <c:v>0.59</c:v>
                </c:pt>
                <c:pt idx="5">
                  <c:v>0.61</c:v>
                </c:pt>
                <c:pt idx="6">
                  <c:v>0.62</c:v>
                </c:pt>
                <c:pt idx="7">
                  <c:v>0.63</c:v>
                </c:pt>
                <c:pt idx="8">
                  <c:v>0.63</c:v>
                </c:pt>
                <c:pt idx="9">
                  <c:v>0.64</c:v>
                </c:pt>
                <c:pt idx="10">
                  <c:v>0.64</c:v>
                </c:pt>
                <c:pt idx="11">
                  <c:v>0.65</c:v>
                </c:pt>
                <c:pt idx="12">
                  <c:v>0.65</c:v>
                </c:pt>
                <c:pt idx="13">
                  <c:v>0.66</c:v>
                </c:pt>
                <c:pt idx="14">
                  <c:v>0.67</c:v>
                </c:pt>
                <c:pt idx="15">
                  <c:v>0.68</c:v>
                </c:pt>
                <c:pt idx="16">
                  <c:v>0.68</c:v>
                </c:pt>
                <c:pt idx="17">
                  <c:v>0.68</c:v>
                </c:pt>
                <c:pt idx="18">
                  <c:v>0.7</c:v>
                </c:pt>
                <c:pt idx="19">
                  <c:v>0.7</c:v>
                </c:pt>
                <c:pt idx="20">
                  <c:v>0.7</c:v>
                </c:pt>
                <c:pt idx="21">
                  <c:v>0.7</c:v>
                </c:pt>
                <c:pt idx="22">
                  <c:v>0.71</c:v>
                </c:pt>
                <c:pt idx="23">
                  <c:v>0.71</c:v>
                </c:pt>
                <c:pt idx="24">
                  <c:v>0.71</c:v>
                </c:pt>
                <c:pt idx="25">
                  <c:v>0.71</c:v>
                </c:pt>
                <c:pt idx="26">
                  <c:v>0.72</c:v>
                </c:pt>
                <c:pt idx="27">
                  <c:v>0.72</c:v>
                </c:pt>
                <c:pt idx="28">
                  <c:v>0.72</c:v>
                </c:pt>
                <c:pt idx="29">
                  <c:v>0.74</c:v>
                </c:pt>
                <c:pt idx="30">
                  <c:v>0.77</c:v>
                </c:pt>
                <c:pt idx="31">
                  <c:v>0.78</c:v>
                </c:pt>
                <c:pt idx="32">
                  <c:v>0.79</c:v>
                </c:pt>
                <c:pt idx="33">
                  <c:v>0.81</c:v>
                </c:pt>
                <c:pt idx="34">
                  <c:v>0.83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0.42</c:v>
                </c:pt>
                <c:pt idx="1">
                  <c:v>0.13</c:v>
                </c:pt>
                <c:pt idx="2">
                  <c:v>0.36</c:v>
                </c:pt>
                <c:pt idx="3">
                  <c:v>0.15</c:v>
                </c:pt>
                <c:pt idx="4">
                  <c:v>0.04</c:v>
                </c:pt>
                <c:pt idx="5">
                  <c:v>0.19</c:v>
                </c:pt>
                <c:pt idx="6">
                  <c:v>7.0000000000000007E-2</c:v>
                </c:pt>
                <c:pt idx="7">
                  <c:v>0.34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0.41</c:v>
                </c:pt>
                <c:pt idx="1">
                  <c:v>0.2</c:v>
                </c:pt>
                <c:pt idx="2">
                  <c:v>0.4</c:v>
                </c:pt>
                <c:pt idx="3">
                  <c:v>0.17</c:v>
                </c:pt>
                <c:pt idx="4">
                  <c:v>0.04</c:v>
                </c:pt>
                <c:pt idx="5">
                  <c:v>0.21</c:v>
                </c:pt>
                <c:pt idx="6">
                  <c:v>0.08</c:v>
                </c:pt>
                <c:pt idx="7">
                  <c:v>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58</c:v>
                </c:pt>
                <c:pt idx="1">
                  <c:v>31</c:v>
                </c:pt>
                <c:pt idx="2">
                  <c:v>51</c:v>
                </c:pt>
                <c:pt idx="3">
                  <c:v>24</c:v>
                </c:pt>
                <c:pt idx="4">
                  <c:v>11</c:v>
                </c:pt>
                <c:pt idx="5">
                  <c:v>26</c:v>
                </c:pt>
                <c:pt idx="6">
                  <c:v>11</c:v>
                </c:pt>
                <c:pt idx="7">
                  <c:v>43</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27</c:v>
                </c:pt>
                <c:pt idx="1">
                  <c:v>5</c:v>
                </c:pt>
                <c:pt idx="2">
                  <c:v>21</c:v>
                </c:pt>
                <c:pt idx="3">
                  <c:v>9</c:v>
                </c:pt>
                <c:pt idx="4">
                  <c:v>1</c:v>
                </c:pt>
                <c:pt idx="5">
                  <c:v>9</c:v>
                </c:pt>
                <c:pt idx="6">
                  <c:v>2</c:v>
                </c:pt>
                <c:pt idx="7">
                  <c:v>21</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18</c:v>
                </c:pt>
                <c:pt idx="1">
                  <c:v>82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79F-4D8E-BC1E-9973DD9F7ED5}"/>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9F-4D8E-BC1E-9973DD9F7ED5}"/>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9F-4D8E-BC1E-9973DD9F7ED5}"/>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79F-4D8E-BC1E-9973DD9F7ED5}"/>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79F-4D8E-BC1E-9973DD9F7ED5}"/>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50FE-4C06-A5BC-B96C1CB21D5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50FE-4C06-A5BC-B96C1CB21D51}"/>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16</c:v>
                </c:pt>
                <c:pt idx="1">
                  <c:v>25</c:v>
                </c:pt>
                <c:pt idx="2">
                  <c:v>12</c:v>
                </c:pt>
                <c:pt idx="3">
                  <c:v>24</c:v>
                </c:pt>
                <c:pt idx="4">
                  <c:v>24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540886850482406"/>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0.18</c:v>
                </c:pt>
                <c:pt idx="1">
                  <c:v>0.19</c:v>
                </c:pt>
                <c:pt idx="2">
                  <c:v>0.2</c:v>
                </c:pt>
                <c:pt idx="3">
                  <c:v>0.23</c:v>
                </c:pt>
                <c:pt idx="4">
                  <c:v>0.25</c:v>
                </c:pt>
                <c:pt idx="5">
                  <c:v>0.28000000000000003</c:v>
                </c:pt>
                <c:pt idx="6">
                  <c:v>0.32</c:v>
                </c:pt>
                <c:pt idx="7">
                  <c:v>0.33</c:v>
                </c:pt>
                <c:pt idx="8">
                  <c:v>0.34</c:v>
                </c:pt>
                <c:pt idx="9">
                  <c:v>0.35</c:v>
                </c:pt>
                <c:pt idx="10">
                  <c:v>0.36</c:v>
                </c:pt>
                <c:pt idx="11">
                  <c:v>0.38</c:v>
                </c:pt>
                <c:pt idx="12">
                  <c:v>0.4</c:v>
                </c:pt>
                <c:pt idx="13">
                  <c:v>0.4</c:v>
                </c:pt>
                <c:pt idx="14">
                  <c:v>0.41</c:v>
                </c:pt>
                <c:pt idx="15">
                  <c:v>0.42</c:v>
                </c:pt>
                <c:pt idx="16">
                  <c:v>0.43</c:v>
                </c:pt>
                <c:pt idx="17">
                  <c:v>0.43</c:v>
                </c:pt>
                <c:pt idx="18">
                  <c:v>0.43</c:v>
                </c:pt>
                <c:pt idx="19">
                  <c:v>0.44</c:v>
                </c:pt>
                <c:pt idx="20">
                  <c:v>0.45</c:v>
                </c:pt>
                <c:pt idx="21">
                  <c:v>0.45</c:v>
                </c:pt>
                <c:pt idx="22">
                  <c:v>0.46</c:v>
                </c:pt>
                <c:pt idx="23">
                  <c:v>0.47</c:v>
                </c:pt>
                <c:pt idx="24">
                  <c:v>0.48</c:v>
                </c:pt>
                <c:pt idx="25">
                  <c:v>0.48</c:v>
                </c:pt>
                <c:pt idx="26">
                  <c:v>0.48</c:v>
                </c:pt>
                <c:pt idx="27">
                  <c:v>0.48</c:v>
                </c:pt>
                <c:pt idx="28">
                  <c:v>0.49</c:v>
                </c:pt>
                <c:pt idx="29">
                  <c:v>0.53</c:v>
                </c:pt>
                <c:pt idx="30">
                  <c:v>0.55000000000000004</c:v>
                </c:pt>
                <c:pt idx="31">
                  <c:v>0.56000000000000005</c:v>
                </c:pt>
                <c:pt idx="32">
                  <c:v>0.57999999999999996</c:v>
                </c:pt>
                <c:pt idx="33">
                  <c:v>0.57999999999999996</c:v>
                </c:pt>
                <c:pt idx="34">
                  <c:v>0.61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0.4</c:v>
                </c:pt>
                <c:pt idx="1">
                  <c:v>0.4</c:v>
                </c:pt>
                <c:pt idx="2">
                  <c:v>0.4</c:v>
                </c:pt>
                <c:pt idx="3">
                  <c:v>0.4</c:v>
                </c:pt>
                <c:pt idx="4">
                  <c:v>0.4</c:v>
                </c:pt>
                <c:pt idx="5">
                  <c:v>0.4</c:v>
                </c:pt>
                <c:pt idx="6">
                  <c:v>0.4</c:v>
                </c:pt>
                <c:pt idx="7">
                  <c:v>0.4</c:v>
                </c:pt>
                <c:pt idx="8">
                  <c:v>0.4</c:v>
                </c:pt>
                <c:pt idx="9">
                  <c:v>0.4</c:v>
                </c:pt>
                <c:pt idx="10">
                  <c:v>0.4</c:v>
                </c:pt>
                <c:pt idx="11">
                  <c:v>0.4</c:v>
                </c:pt>
                <c:pt idx="12">
                  <c:v>0.4</c:v>
                </c:pt>
                <c:pt idx="13">
                  <c:v>0.4</c:v>
                </c:pt>
                <c:pt idx="14">
                  <c:v>0.4</c:v>
                </c:pt>
                <c:pt idx="15">
                  <c:v>0.4</c:v>
                </c:pt>
                <c:pt idx="16">
                  <c:v>0.4</c:v>
                </c:pt>
                <c:pt idx="17">
                  <c:v>0.4</c:v>
                </c:pt>
                <c:pt idx="18">
                  <c:v>0.4</c:v>
                </c:pt>
                <c:pt idx="19">
                  <c:v>0.4</c:v>
                </c:pt>
                <c:pt idx="20">
                  <c:v>0.4</c:v>
                </c:pt>
                <c:pt idx="21">
                  <c:v>0.4</c:v>
                </c:pt>
                <c:pt idx="22">
                  <c:v>0.4</c:v>
                </c:pt>
                <c:pt idx="23">
                  <c:v>0.4</c:v>
                </c:pt>
                <c:pt idx="24">
                  <c:v>0.4</c:v>
                </c:pt>
                <c:pt idx="25">
                  <c:v>0.4</c:v>
                </c:pt>
                <c:pt idx="26">
                  <c:v>0.4</c:v>
                </c:pt>
                <c:pt idx="27">
                  <c:v>0.4</c:v>
                </c:pt>
                <c:pt idx="28">
                  <c:v>0.4</c:v>
                </c:pt>
                <c:pt idx="29">
                  <c:v>0.4</c:v>
                </c:pt>
                <c:pt idx="30">
                  <c:v>0.4</c:v>
                </c:pt>
                <c:pt idx="31">
                  <c:v>0.4</c:v>
                </c:pt>
                <c:pt idx="32">
                  <c:v>0.4</c:v>
                </c:pt>
                <c:pt idx="33">
                  <c:v>0.4</c:v>
                </c:pt>
                <c:pt idx="34">
                  <c:v>0.4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pt idx="32">
                  <c:v>0.5</c:v>
                </c:pt>
                <c:pt idx="33">
                  <c:v>0.5</c:v>
                </c:pt>
                <c:pt idx="34">
                  <c:v>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16</c:v>
                </c:pt>
                <c:pt idx="1">
                  <c:v>84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38</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CAE-4602-AC35-8B065494F0D0}"/>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9539-48BA-BD29-9F59AA942A7D}"/>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9539-48BA-BD29-9F59AA942A7D}"/>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17</c:v>
                </c:pt>
                <c:pt idx="1">
                  <c:v>21</c:v>
                </c:pt>
                <c:pt idx="2">
                  <c:v>15</c:v>
                </c:pt>
                <c:pt idx="3">
                  <c:v>19</c:v>
                </c:pt>
                <c:pt idx="4">
                  <c:v>28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0.16</c:v>
                </c:pt>
                <c:pt idx="1">
                  <c:v>0.19</c:v>
                </c:pt>
                <c:pt idx="2">
                  <c:v>0.24</c:v>
                </c:pt>
                <c:pt idx="3">
                  <c:v>0.28000000000000003</c:v>
                </c:pt>
                <c:pt idx="4">
                  <c:v>0.3</c:v>
                </c:pt>
                <c:pt idx="5">
                  <c:v>0.3</c:v>
                </c:pt>
                <c:pt idx="6">
                  <c:v>0.31</c:v>
                </c:pt>
                <c:pt idx="7">
                  <c:v>0.31</c:v>
                </c:pt>
                <c:pt idx="8">
                  <c:v>0.32</c:v>
                </c:pt>
                <c:pt idx="9">
                  <c:v>0.34</c:v>
                </c:pt>
                <c:pt idx="10">
                  <c:v>0.35</c:v>
                </c:pt>
                <c:pt idx="11">
                  <c:v>0.35</c:v>
                </c:pt>
                <c:pt idx="12">
                  <c:v>0.35</c:v>
                </c:pt>
                <c:pt idx="13">
                  <c:v>0.36</c:v>
                </c:pt>
                <c:pt idx="14">
                  <c:v>0.37</c:v>
                </c:pt>
                <c:pt idx="15">
                  <c:v>0.37</c:v>
                </c:pt>
                <c:pt idx="16">
                  <c:v>0.38</c:v>
                </c:pt>
                <c:pt idx="17">
                  <c:v>0.38</c:v>
                </c:pt>
                <c:pt idx="18">
                  <c:v>0.38</c:v>
                </c:pt>
                <c:pt idx="19">
                  <c:v>0.39</c:v>
                </c:pt>
                <c:pt idx="20">
                  <c:v>0.39</c:v>
                </c:pt>
                <c:pt idx="21">
                  <c:v>0.39</c:v>
                </c:pt>
                <c:pt idx="22">
                  <c:v>0.41</c:v>
                </c:pt>
                <c:pt idx="23">
                  <c:v>0.42</c:v>
                </c:pt>
                <c:pt idx="24">
                  <c:v>0.44</c:v>
                </c:pt>
                <c:pt idx="25">
                  <c:v>0.44</c:v>
                </c:pt>
                <c:pt idx="26">
                  <c:v>0.44</c:v>
                </c:pt>
                <c:pt idx="27">
                  <c:v>0.45</c:v>
                </c:pt>
                <c:pt idx="28">
                  <c:v>0.45</c:v>
                </c:pt>
                <c:pt idx="29">
                  <c:v>0.46</c:v>
                </c:pt>
                <c:pt idx="30">
                  <c:v>0.47</c:v>
                </c:pt>
                <c:pt idx="31">
                  <c:v>0.51</c:v>
                </c:pt>
                <c:pt idx="32">
                  <c:v>0.53</c:v>
                </c:pt>
                <c:pt idx="33">
                  <c:v>0.61</c:v>
                </c:pt>
                <c:pt idx="34">
                  <c:v>0.61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0.38</c:v>
                </c:pt>
                <c:pt idx="1">
                  <c:v>0.38</c:v>
                </c:pt>
                <c:pt idx="2">
                  <c:v>0.38</c:v>
                </c:pt>
                <c:pt idx="3">
                  <c:v>0.38</c:v>
                </c:pt>
                <c:pt idx="4">
                  <c:v>0.38</c:v>
                </c:pt>
                <c:pt idx="5">
                  <c:v>0.38</c:v>
                </c:pt>
                <c:pt idx="6">
                  <c:v>0.38</c:v>
                </c:pt>
                <c:pt idx="7">
                  <c:v>0.38</c:v>
                </c:pt>
                <c:pt idx="8">
                  <c:v>0.38</c:v>
                </c:pt>
                <c:pt idx="9">
                  <c:v>0.38</c:v>
                </c:pt>
                <c:pt idx="10">
                  <c:v>0.38</c:v>
                </c:pt>
                <c:pt idx="11">
                  <c:v>0.38</c:v>
                </c:pt>
                <c:pt idx="12">
                  <c:v>0.38</c:v>
                </c:pt>
                <c:pt idx="13">
                  <c:v>0.38</c:v>
                </c:pt>
                <c:pt idx="14">
                  <c:v>0.38</c:v>
                </c:pt>
                <c:pt idx="15">
                  <c:v>0.38</c:v>
                </c:pt>
                <c:pt idx="16">
                  <c:v>0.38</c:v>
                </c:pt>
                <c:pt idx="17">
                  <c:v>0.38</c:v>
                </c:pt>
                <c:pt idx="18">
                  <c:v>0.38</c:v>
                </c:pt>
                <c:pt idx="19">
                  <c:v>0.38</c:v>
                </c:pt>
                <c:pt idx="20">
                  <c:v>0.38</c:v>
                </c:pt>
                <c:pt idx="21">
                  <c:v>0.38</c:v>
                </c:pt>
                <c:pt idx="22">
                  <c:v>0.38</c:v>
                </c:pt>
                <c:pt idx="23">
                  <c:v>0.38</c:v>
                </c:pt>
                <c:pt idx="24">
                  <c:v>0.38</c:v>
                </c:pt>
                <c:pt idx="25">
                  <c:v>0.38</c:v>
                </c:pt>
                <c:pt idx="26">
                  <c:v>0.38</c:v>
                </c:pt>
                <c:pt idx="27">
                  <c:v>0.38</c:v>
                </c:pt>
                <c:pt idx="28">
                  <c:v>0.38</c:v>
                </c:pt>
                <c:pt idx="29">
                  <c:v>0.38</c:v>
                </c:pt>
                <c:pt idx="30">
                  <c:v>0.38</c:v>
                </c:pt>
                <c:pt idx="31">
                  <c:v>0.38</c:v>
                </c:pt>
                <c:pt idx="32">
                  <c:v>0.38</c:v>
                </c:pt>
                <c:pt idx="33">
                  <c:v>0.38</c:v>
                </c:pt>
                <c:pt idx="34">
                  <c:v>0.38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pt idx="15">
                  <c:v>0.48</c:v>
                </c:pt>
                <c:pt idx="16">
                  <c:v>0.48</c:v>
                </c:pt>
                <c:pt idx="17">
                  <c:v>0.48</c:v>
                </c:pt>
                <c:pt idx="18">
                  <c:v>0.48</c:v>
                </c:pt>
                <c:pt idx="19">
                  <c:v>0.48</c:v>
                </c:pt>
                <c:pt idx="20">
                  <c:v>0.48</c:v>
                </c:pt>
                <c:pt idx="21">
                  <c:v>0.48</c:v>
                </c:pt>
                <c:pt idx="22">
                  <c:v>0.48</c:v>
                </c:pt>
                <c:pt idx="23">
                  <c:v>0.48</c:v>
                </c:pt>
                <c:pt idx="24">
                  <c:v>0.48</c:v>
                </c:pt>
                <c:pt idx="25">
                  <c:v>0.48</c:v>
                </c:pt>
                <c:pt idx="26">
                  <c:v>0.48</c:v>
                </c:pt>
                <c:pt idx="27">
                  <c:v>0.48</c:v>
                </c:pt>
                <c:pt idx="28">
                  <c:v>0.48</c:v>
                </c:pt>
                <c:pt idx="29">
                  <c:v>0.48</c:v>
                </c:pt>
                <c:pt idx="30">
                  <c:v>0.48</c:v>
                </c:pt>
                <c:pt idx="31">
                  <c:v>0.48</c:v>
                </c:pt>
                <c:pt idx="32">
                  <c:v>0.48</c:v>
                </c:pt>
                <c:pt idx="33">
                  <c:v>0.48</c:v>
                </c:pt>
                <c:pt idx="34">
                  <c:v>0.48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23</c:v>
                </c:pt>
                <c:pt idx="1">
                  <c:v>77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54</c:v>
                </c:pt>
                <c:pt idx="1">
                  <c:v>46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39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CAE-4602-AC35-8B065494F0D0}"/>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D0CB-4FB4-8137-8E67A0BD93B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D0CB-4FB4-8137-8E67A0BD93B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46</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19</c:v>
                </c:pt>
                <c:pt idx="1">
                  <c:v>20</c:v>
                </c:pt>
                <c:pt idx="2">
                  <c:v>15</c:v>
                </c:pt>
                <c:pt idx="3">
                  <c:v>17</c:v>
                </c:pt>
                <c:pt idx="4">
                  <c:v>29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0.23</c:v>
                </c:pt>
                <c:pt idx="1">
                  <c:v>0.26</c:v>
                </c:pt>
                <c:pt idx="2">
                  <c:v>0.27</c:v>
                </c:pt>
                <c:pt idx="3">
                  <c:v>0.28999999999999998</c:v>
                </c:pt>
                <c:pt idx="4">
                  <c:v>0.28999999999999998</c:v>
                </c:pt>
                <c:pt idx="5">
                  <c:v>0.3</c:v>
                </c:pt>
                <c:pt idx="6">
                  <c:v>0.32</c:v>
                </c:pt>
                <c:pt idx="7">
                  <c:v>0.36</c:v>
                </c:pt>
                <c:pt idx="8">
                  <c:v>0.37</c:v>
                </c:pt>
                <c:pt idx="9">
                  <c:v>0.38</c:v>
                </c:pt>
                <c:pt idx="10">
                  <c:v>0.38</c:v>
                </c:pt>
                <c:pt idx="11">
                  <c:v>0.39</c:v>
                </c:pt>
                <c:pt idx="12">
                  <c:v>0.39</c:v>
                </c:pt>
                <c:pt idx="13">
                  <c:v>0.39</c:v>
                </c:pt>
                <c:pt idx="14">
                  <c:v>0.39</c:v>
                </c:pt>
                <c:pt idx="15">
                  <c:v>0.41</c:v>
                </c:pt>
                <c:pt idx="16">
                  <c:v>0.41</c:v>
                </c:pt>
                <c:pt idx="17">
                  <c:v>0.41</c:v>
                </c:pt>
                <c:pt idx="18">
                  <c:v>0.41</c:v>
                </c:pt>
                <c:pt idx="19">
                  <c:v>0.42</c:v>
                </c:pt>
                <c:pt idx="20">
                  <c:v>0.42</c:v>
                </c:pt>
                <c:pt idx="21">
                  <c:v>0.42</c:v>
                </c:pt>
                <c:pt idx="22">
                  <c:v>0.42</c:v>
                </c:pt>
                <c:pt idx="23">
                  <c:v>0.43</c:v>
                </c:pt>
                <c:pt idx="24">
                  <c:v>0.44</c:v>
                </c:pt>
                <c:pt idx="25">
                  <c:v>0.44</c:v>
                </c:pt>
                <c:pt idx="26">
                  <c:v>0.45</c:v>
                </c:pt>
                <c:pt idx="27">
                  <c:v>0.45</c:v>
                </c:pt>
                <c:pt idx="28">
                  <c:v>0.46</c:v>
                </c:pt>
                <c:pt idx="29">
                  <c:v>0.48</c:v>
                </c:pt>
                <c:pt idx="30">
                  <c:v>0.48</c:v>
                </c:pt>
                <c:pt idx="31">
                  <c:v>0.49</c:v>
                </c:pt>
                <c:pt idx="32">
                  <c:v>0.51</c:v>
                </c:pt>
                <c:pt idx="33">
                  <c:v>0.51</c:v>
                </c:pt>
                <c:pt idx="34">
                  <c:v>0.54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0.39</c:v>
                </c:pt>
                <c:pt idx="1">
                  <c:v>0.39</c:v>
                </c:pt>
                <c:pt idx="2">
                  <c:v>0.39</c:v>
                </c:pt>
                <c:pt idx="3">
                  <c:v>0.39</c:v>
                </c:pt>
                <c:pt idx="4">
                  <c:v>0.39</c:v>
                </c:pt>
                <c:pt idx="5">
                  <c:v>0.39</c:v>
                </c:pt>
                <c:pt idx="6">
                  <c:v>0.39</c:v>
                </c:pt>
                <c:pt idx="7">
                  <c:v>0.39</c:v>
                </c:pt>
                <c:pt idx="8">
                  <c:v>0.39</c:v>
                </c:pt>
                <c:pt idx="9">
                  <c:v>0.39</c:v>
                </c:pt>
                <c:pt idx="10">
                  <c:v>0.39</c:v>
                </c:pt>
                <c:pt idx="11">
                  <c:v>0.39</c:v>
                </c:pt>
                <c:pt idx="12">
                  <c:v>0.39</c:v>
                </c:pt>
                <c:pt idx="13">
                  <c:v>0.39</c:v>
                </c:pt>
                <c:pt idx="14">
                  <c:v>0.39</c:v>
                </c:pt>
                <c:pt idx="15">
                  <c:v>0.39</c:v>
                </c:pt>
                <c:pt idx="16">
                  <c:v>0.39</c:v>
                </c:pt>
                <c:pt idx="17">
                  <c:v>0.39</c:v>
                </c:pt>
                <c:pt idx="18">
                  <c:v>0.39</c:v>
                </c:pt>
                <c:pt idx="19">
                  <c:v>0.39</c:v>
                </c:pt>
                <c:pt idx="20">
                  <c:v>0.39</c:v>
                </c:pt>
                <c:pt idx="21">
                  <c:v>0.39</c:v>
                </c:pt>
                <c:pt idx="22">
                  <c:v>0.39</c:v>
                </c:pt>
                <c:pt idx="23">
                  <c:v>0.39</c:v>
                </c:pt>
                <c:pt idx="24">
                  <c:v>0.39</c:v>
                </c:pt>
                <c:pt idx="25">
                  <c:v>0.39</c:v>
                </c:pt>
                <c:pt idx="26">
                  <c:v>0.39</c:v>
                </c:pt>
                <c:pt idx="27">
                  <c:v>0.39</c:v>
                </c:pt>
                <c:pt idx="28">
                  <c:v>0.39</c:v>
                </c:pt>
                <c:pt idx="29">
                  <c:v>0.39</c:v>
                </c:pt>
                <c:pt idx="30">
                  <c:v>0.39</c:v>
                </c:pt>
                <c:pt idx="31">
                  <c:v>0.39</c:v>
                </c:pt>
                <c:pt idx="32">
                  <c:v>0.39</c:v>
                </c:pt>
                <c:pt idx="33">
                  <c:v>0.39</c:v>
                </c:pt>
                <c:pt idx="34">
                  <c:v>0.39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pt idx="14">
                  <c:v>0.45</c:v>
                </c:pt>
                <c:pt idx="15">
                  <c:v>0.45</c:v>
                </c:pt>
                <c:pt idx="16">
                  <c:v>0.45</c:v>
                </c:pt>
                <c:pt idx="17">
                  <c:v>0.45</c:v>
                </c:pt>
                <c:pt idx="18">
                  <c:v>0.45</c:v>
                </c:pt>
                <c:pt idx="19">
                  <c:v>0.45</c:v>
                </c:pt>
                <c:pt idx="20">
                  <c:v>0.45</c:v>
                </c:pt>
                <c:pt idx="21">
                  <c:v>0.45</c:v>
                </c:pt>
                <c:pt idx="22">
                  <c:v>0.45</c:v>
                </c:pt>
                <c:pt idx="23">
                  <c:v>0.45</c:v>
                </c:pt>
                <c:pt idx="24">
                  <c:v>0.45</c:v>
                </c:pt>
                <c:pt idx="25">
                  <c:v>0.45</c:v>
                </c:pt>
                <c:pt idx="26">
                  <c:v>0.45</c:v>
                </c:pt>
                <c:pt idx="27">
                  <c:v>0.45</c:v>
                </c:pt>
                <c:pt idx="28">
                  <c:v>0.45</c:v>
                </c:pt>
                <c:pt idx="29">
                  <c:v>0.45</c:v>
                </c:pt>
                <c:pt idx="30">
                  <c:v>0.45</c:v>
                </c:pt>
                <c:pt idx="31">
                  <c:v>0.45</c:v>
                </c:pt>
                <c:pt idx="32">
                  <c:v>0.45</c:v>
                </c:pt>
                <c:pt idx="33">
                  <c:v>0.45</c:v>
                </c:pt>
                <c:pt idx="34">
                  <c:v>0.45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0.74</c:v>
                </c:pt>
                <c:pt idx="1">
                  <c:v>0.14000000000000001</c:v>
                </c:pt>
                <c:pt idx="2">
                  <c:v>0.06</c:v>
                </c:pt>
                <c:pt idx="3">
                  <c:v>0.03</c:v>
                </c:pt>
                <c:pt idx="4">
                  <c:v>0.01</c:v>
                </c:pt>
                <c:pt idx="5">
                  <c:v>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0.68</c:v>
                </c:pt>
                <c:pt idx="1">
                  <c:v>0.14000000000000001</c:v>
                </c:pt>
                <c:pt idx="2">
                  <c:v>0.11</c:v>
                </c:pt>
                <c:pt idx="3">
                  <c:v>0.04</c:v>
                </c:pt>
                <c:pt idx="4">
                  <c:v>0.02</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85</c:v>
                </c:pt>
                <c:pt idx="1">
                  <c:v>28</c:v>
                </c:pt>
                <c:pt idx="2">
                  <c:v>26</c:v>
                </c:pt>
                <c:pt idx="3">
                  <c:v>10</c:v>
                </c:pt>
                <c:pt idx="4">
                  <c:v>6</c:v>
                </c:pt>
                <c:pt idx="5">
                  <c:v>5</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51</c:v>
                </c:pt>
                <c:pt idx="1">
                  <c:v>6</c:v>
                </c:pt>
                <c:pt idx="2">
                  <c:v>1</c:v>
                </c:pt>
                <c:pt idx="3">
                  <c:v>1</c:v>
                </c:pt>
                <c:pt idx="4">
                  <c:v>0</c:v>
                </c:pt>
                <c:pt idx="5">
                  <c:v>0</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0.09</c:v>
                </c:pt>
                <c:pt idx="1">
                  <c:v>0.75</c:v>
                </c:pt>
                <c:pt idx="2">
                  <c:v>7.0000000000000007E-2</c:v>
                </c:pt>
                <c:pt idx="3">
                  <c:v>0.02</c:v>
                </c:pt>
                <c:pt idx="4">
                  <c:v>7.0000000000000007E-2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0.75</c:v>
                </c:pt>
                <c:pt idx="2">
                  <c:v>7.0000000000000007E-2</c:v>
                </c:pt>
                <c:pt idx="3">
                  <c:v>0.01</c:v>
                </c:pt>
                <c:pt idx="4">
                  <c:v>0.04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21</c:v>
                </c:pt>
                <c:pt idx="1">
                  <c:v>89</c:v>
                </c:pt>
                <c:pt idx="2">
                  <c:v>49</c:v>
                </c:pt>
                <c:pt idx="3">
                  <c:v>9</c:v>
                </c:pt>
                <c:pt idx="4">
                  <c:v>17</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1</c:v>
                </c:pt>
                <c:pt idx="1">
                  <c:v>43</c:v>
                </c:pt>
                <c:pt idx="2">
                  <c:v>1</c:v>
                </c:pt>
                <c:pt idx="3">
                  <c:v>1</c:v>
                </c:pt>
                <c:pt idx="4">
                  <c:v>1</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76</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0E-46A0-8217-D21E0782C96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0E-46A0-8217-D21E0782C96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1310663281483333E-2"/>
          <c:y val="0.13098368407703062"/>
          <c:w val="0.39482875970030357"/>
          <c:h val="0.54677173895033082"/>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1"/>
              <c:layout>
                <c:manualLayout>
                  <c:x val="-8.0679512507829038E-2"/>
                  <c:y val="-3.2374380393871298E-2"/>
                </c:manualLayout>
              </c:layout>
              <c:tx>
                <c:rich>
                  <a:bodyPr/>
                  <a:lstStyle/>
                  <a:p>
                    <a:fld id="{DC550422-46F2-469C-9841-76C3E9D195D2}"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76</c:v>
                </c:pt>
                <c:pt idx="1">
                  <c:v>9</c:v>
                </c:pt>
                <c:pt idx="2">
                  <c:v>16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0.64</c:v>
                </c:pt>
                <c:pt idx="1">
                  <c:v>0.65</c:v>
                </c:pt>
                <c:pt idx="2">
                  <c:v>0.65</c:v>
                </c:pt>
                <c:pt idx="3">
                  <c:v>0.66</c:v>
                </c:pt>
                <c:pt idx="4">
                  <c:v>0.66</c:v>
                </c:pt>
                <c:pt idx="5">
                  <c:v>0.69</c:v>
                </c:pt>
                <c:pt idx="6">
                  <c:v>0.7</c:v>
                </c:pt>
                <c:pt idx="7">
                  <c:v>0.71</c:v>
                </c:pt>
                <c:pt idx="8">
                  <c:v>0.72</c:v>
                </c:pt>
                <c:pt idx="9">
                  <c:v>0.72</c:v>
                </c:pt>
                <c:pt idx="10">
                  <c:v>0.72</c:v>
                </c:pt>
                <c:pt idx="11">
                  <c:v>0.73</c:v>
                </c:pt>
                <c:pt idx="12">
                  <c:v>0.74</c:v>
                </c:pt>
                <c:pt idx="13">
                  <c:v>0.74</c:v>
                </c:pt>
                <c:pt idx="14">
                  <c:v>0.74</c:v>
                </c:pt>
                <c:pt idx="15">
                  <c:v>0.74</c:v>
                </c:pt>
                <c:pt idx="16">
                  <c:v>0.75</c:v>
                </c:pt>
                <c:pt idx="17">
                  <c:v>0.75</c:v>
                </c:pt>
                <c:pt idx="18">
                  <c:v>0.76</c:v>
                </c:pt>
                <c:pt idx="19">
                  <c:v>0.77</c:v>
                </c:pt>
                <c:pt idx="20">
                  <c:v>0.77</c:v>
                </c:pt>
                <c:pt idx="21">
                  <c:v>0.78</c:v>
                </c:pt>
                <c:pt idx="22">
                  <c:v>0.78</c:v>
                </c:pt>
                <c:pt idx="23">
                  <c:v>0.79</c:v>
                </c:pt>
                <c:pt idx="24">
                  <c:v>0.79</c:v>
                </c:pt>
                <c:pt idx="25">
                  <c:v>0.79</c:v>
                </c:pt>
                <c:pt idx="26">
                  <c:v>0.79</c:v>
                </c:pt>
                <c:pt idx="27">
                  <c:v>0.8</c:v>
                </c:pt>
                <c:pt idx="28">
                  <c:v>0.8</c:v>
                </c:pt>
                <c:pt idx="29">
                  <c:v>0.82</c:v>
                </c:pt>
                <c:pt idx="30">
                  <c:v>0.84</c:v>
                </c:pt>
                <c:pt idx="31">
                  <c:v>0.84</c:v>
                </c:pt>
                <c:pt idx="32">
                  <c:v>0.85</c:v>
                </c:pt>
                <c:pt idx="33">
                  <c:v>0.86</c:v>
                </c:pt>
                <c:pt idx="34">
                  <c:v>0.86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0.76</c:v>
                </c:pt>
                <c:pt idx="1">
                  <c:v>0.76</c:v>
                </c:pt>
                <c:pt idx="2">
                  <c:v>0.76</c:v>
                </c:pt>
                <c:pt idx="3">
                  <c:v>0.76</c:v>
                </c:pt>
                <c:pt idx="4">
                  <c:v>0.76</c:v>
                </c:pt>
                <c:pt idx="5">
                  <c:v>0.76</c:v>
                </c:pt>
                <c:pt idx="6">
                  <c:v>0.76</c:v>
                </c:pt>
                <c:pt idx="7">
                  <c:v>0.76</c:v>
                </c:pt>
                <c:pt idx="8">
                  <c:v>0.76</c:v>
                </c:pt>
                <c:pt idx="9">
                  <c:v>0.76</c:v>
                </c:pt>
                <c:pt idx="10">
                  <c:v>0.76</c:v>
                </c:pt>
                <c:pt idx="11">
                  <c:v>0.76</c:v>
                </c:pt>
                <c:pt idx="12">
                  <c:v>0.76</c:v>
                </c:pt>
                <c:pt idx="13">
                  <c:v>0.76</c:v>
                </c:pt>
                <c:pt idx="14">
                  <c:v>0.76</c:v>
                </c:pt>
                <c:pt idx="15">
                  <c:v>0.76</c:v>
                </c:pt>
                <c:pt idx="16">
                  <c:v>0.76</c:v>
                </c:pt>
                <c:pt idx="17">
                  <c:v>0.76</c:v>
                </c:pt>
                <c:pt idx="18">
                  <c:v>0.76</c:v>
                </c:pt>
                <c:pt idx="19">
                  <c:v>0.76</c:v>
                </c:pt>
                <c:pt idx="20">
                  <c:v>0.76</c:v>
                </c:pt>
                <c:pt idx="21">
                  <c:v>0.76</c:v>
                </c:pt>
                <c:pt idx="22">
                  <c:v>0.76</c:v>
                </c:pt>
                <c:pt idx="23">
                  <c:v>0.76</c:v>
                </c:pt>
                <c:pt idx="24">
                  <c:v>0.76</c:v>
                </c:pt>
                <c:pt idx="25">
                  <c:v>0.76</c:v>
                </c:pt>
                <c:pt idx="26">
                  <c:v>0.76</c:v>
                </c:pt>
                <c:pt idx="27">
                  <c:v>0.76</c:v>
                </c:pt>
                <c:pt idx="28">
                  <c:v>0.76</c:v>
                </c:pt>
                <c:pt idx="29">
                  <c:v>0.76</c:v>
                </c:pt>
                <c:pt idx="30">
                  <c:v>0.76</c:v>
                </c:pt>
                <c:pt idx="31">
                  <c:v>0.76</c:v>
                </c:pt>
                <c:pt idx="32">
                  <c:v>0.76</c:v>
                </c:pt>
                <c:pt idx="33">
                  <c:v>0.76</c:v>
                </c:pt>
                <c:pt idx="34">
                  <c:v>0.76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93</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After two or more days</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16F-487C-992C-AF1882EAB77C}"/>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16F-487C-992C-AF1882EAB77C}"/>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2"/>
              <c:layout>
                <c:manualLayout>
                  <c:x val="-6.0816982783286837E-2"/>
                  <c:y val="-9.3076343632380029E-2"/>
                </c:manualLayout>
              </c:layout>
              <c:tx>
                <c:rich>
                  <a:bodyPr/>
                  <a:lstStyle/>
                  <a:p>
                    <a:fld id="{E66D812D-368A-4390-AF3A-03DC2032CF43}"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1108-49FA-A063-1EA01A0F4F65}"/>
                </c:ext>
              </c:extLst>
            </c:dLbl>
            <c:dLbl>
              <c:idx val="3"/>
              <c:layout>
                <c:manualLayout>
                  <c:x val="-1.8245094834986073E-2"/>
                  <c:y val="-0.11331033137854959"/>
                </c:manualLayout>
              </c:layout>
              <c:tx>
                <c:rich>
                  <a:bodyPr/>
                  <a:lstStyle/>
                  <a:p>
                    <a:fld id="{78611DC2-AA4A-4202-82BC-7DC5DBB0C77D}"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67</c:v>
                </c:pt>
                <c:pt idx="1">
                  <c:v>22</c:v>
                </c:pt>
                <c:pt idx="2">
                  <c:v>4</c:v>
                </c:pt>
                <c:pt idx="3">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0.88</c:v>
                </c:pt>
                <c:pt idx="1">
                  <c:v>0.89</c:v>
                </c:pt>
                <c:pt idx="2">
                  <c:v>0.89</c:v>
                </c:pt>
                <c:pt idx="3">
                  <c:v>0.91</c:v>
                </c:pt>
                <c:pt idx="4">
                  <c:v>0.91</c:v>
                </c:pt>
                <c:pt idx="5">
                  <c:v>0.91</c:v>
                </c:pt>
                <c:pt idx="6">
                  <c:v>0.91</c:v>
                </c:pt>
                <c:pt idx="7">
                  <c:v>0.91</c:v>
                </c:pt>
                <c:pt idx="8">
                  <c:v>0.91</c:v>
                </c:pt>
                <c:pt idx="9">
                  <c:v>0.91</c:v>
                </c:pt>
                <c:pt idx="10">
                  <c:v>0.92</c:v>
                </c:pt>
                <c:pt idx="11">
                  <c:v>0.92</c:v>
                </c:pt>
                <c:pt idx="12">
                  <c:v>0.92</c:v>
                </c:pt>
                <c:pt idx="13">
                  <c:v>0.93</c:v>
                </c:pt>
                <c:pt idx="14">
                  <c:v>0.93</c:v>
                </c:pt>
                <c:pt idx="15">
                  <c:v>0.93</c:v>
                </c:pt>
                <c:pt idx="16">
                  <c:v>0.93</c:v>
                </c:pt>
                <c:pt idx="17">
                  <c:v>0.93</c:v>
                </c:pt>
                <c:pt idx="18">
                  <c:v>0.93</c:v>
                </c:pt>
                <c:pt idx="19">
                  <c:v>0.94</c:v>
                </c:pt>
                <c:pt idx="20">
                  <c:v>0.94</c:v>
                </c:pt>
                <c:pt idx="21">
                  <c:v>0.94</c:v>
                </c:pt>
                <c:pt idx="22">
                  <c:v>0.95</c:v>
                </c:pt>
                <c:pt idx="23">
                  <c:v>0.95</c:v>
                </c:pt>
                <c:pt idx="24">
                  <c:v>0.95</c:v>
                </c:pt>
                <c:pt idx="25">
                  <c:v>0.96</c:v>
                </c:pt>
                <c:pt idx="26">
                  <c:v>0.96</c:v>
                </c:pt>
                <c:pt idx="27">
                  <c:v>0.96</c:v>
                </c:pt>
                <c:pt idx="28">
                  <c:v>0.96</c:v>
                </c:pt>
                <c:pt idx="29">
                  <c:v>0.96</c:v>
                </c:pt>
                <c:pt idx="30">
                  <c:v>0.96</c:v>
                </c:pt>
                <c:pt idx="31">
                  <c:v>0.96</c:v>
                </c:pt>
                <c:pt idx="32">
                  <c:v>0.96</c:v>
                </c:pt>
                <c:pt idx="33">
                  <c:v>0.97</c:v>
                </c:pt>
                <c:pt idx="34">
                  <c:v>0.99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pt idx="27">
                  <c:v>0.93</c:v>
                </c:pt>
                <c:pt idx="28">
                  <c:v>0.93</c:v>
                </c:pt>
                <c:pt idx="29">
                  <c:v>0.93</c:v>
                </c:pt>
                <c:pt idx="30">
                  <c:v>0.93</c:v>
                </c:pt>
                <c:pt idx="31">
                  <c:v>0.93</c:v>
                </c:pt>
                <c:pt idx="32">
                  <c:v>0.93</c:v>
                </c:pt>
                <c:pt idx="33">
                  <c:v>0.93</c:v>
                </c:pt>
                <c:pt idx="34">
                  <c:v>0.93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pt idx="27">
                  <c:v>0.93</c:v>
                </c:pt>
                <c:pt idx="28">
                  <c:v>0.93</c:v>
                </c:pt>
                <c:pt idx="29">
                  <c:v>0.93</c:v>
                </c:pt>
                <c:pt idx="30">
                  <c:v>0.93</c:v>
                </c:pt>
                <c:pt idx="31">
                  <c:v>0.93</c:v>
                </c:pt>
                <c:pt idx="32">
                  <c:v>0.93</c:v>
                </c:pt>
                <c:pt idx="33">
                  <c:v>0.93</c:v>
                </c:pt>
                <c:pt idx="34">
                  <c:v>0.93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40</c:v>
                </c:pt>
                <c:pt idx="1">
                  <c:v>60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58</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26</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344-42B4-A449-679FC0A2DE86}"/>
              </c:ext>
            </c:extLst>
          </c:dPt>
          <c:dLbls>
            <c:dLbl>
              <c:idx val="3"/>
              <c:layout>
                <c:manualLayout>
                  <c:x val="-6.14227293600891E-3"/>
                  <c:y val="-7.5430256857843461E-3"/>
                </c:manualLayout>
              </c:layout>
              <c:tx>
                <c:rich>
                  <a:bodyPr/>
                  <a:lstStyle/>
                  <a:p>
                    <a:pPr>
                      <a:defRPr sz="1200" b="1">
                        <a:solidFill>
                          <a:schemeClr val="bg2"/>
                        </a:solidFill>
                      </a:defRPr>
                    </a:pPr>
                    <a:fld id="{F82545F1-F13A-499F-B737-B93862996E37}"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7-E344-42B4-A449-679FC0A2DE86}"/>
                </c:ext>
              </c:extLst>
            </c:dLbl>
            <c:dLbl>
              <c:idx val="4"/>
              <c:layout>
                <c:manualLayout>
                  <c:x val="-2.699214587076029E-3"/>
                  <c:y val="-1.1314538528676451E-2"/>
                </c:manualLayout>
              </c:layout>
              <c:tx>
                <c:rich>
                  <a:bodyPr/>
                  <a:lstStyle/>
                  <a:p>
                    <a:pPr>
                      <a:defRPr sz="1200" b="1">
                        <a:solidFill>
                          <a:schemeClr val="bg2"/>
                        </a:solidFill>
                      </a:defRPr>
                    </a:pPr>
                    <a:fld id="{D0215850-436B-40B1-A531-75C2E315C148}"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29</c:v>
                </c:pt>
                <c:pt idx="1">
                  <c:v>29</c:v>
                </c:pt>
                <c:pt idx="2">
                  <c:v>16</c:v>
                </c:pt>
                <c:pt idx="3">
                  <c:v>12</c:v>
                </c:pt>
                <c:pt idx="4">
                  <c:v>14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0.4</c:v>
                </c:pt>
                <c:pt idx="1">
                  <c:v>0.41</c:v>
                </c:pt>
                <c:pt idx="2">
                  <c:v>0.45</c:v>
                </c:pt>
                <c:pt idx="3">
                  <c:v>0.47</c:v>
                </c:pt>
                <c:pt idx="4">
                  <c:v>0.49</c:v>
                </c:pt>
                <c:pt idx="5">
                  <c:v>0.52</c:v>
                </c:pt>
                <c:pt idx="6">
                  <c:v>0.53</c:v>
                </c:pt>
                <c:pt idx="7">
                  <c:v>0.53</c:v>
                </c:pt>
                <c:pt idx="8">
                  <c:v>0.54</c:v>
                </c:pt>
                <c:pt idx="9">
                  <c:v>0.54</c:v>
                </c:pt>
                <c:pt idx="10">
                  <c:v>0.55000000000000004</c:v>
                </c:pt>
                <c:pt idx="11">
                  <c:v>0.55000000000000004</c:v>
                </c:pt>
                <c:pt idx="12">
                  <c:v>0.55000000000000004</c:v>
                </c:pt>
                <c:pt idx="13">
                  <c:v>0.56000000000000005</c:v>
                </c:pt>
                <c:pt idx="14">
                  <c:v>0.56000000000000005</c:v>
                </c:pt>
                <c:pt idx="15">
                  <c:v>0.56999999999999995</c:v>
                </c:pt>
                <c:pt idx="16">
                  <c:v>0.57999999999999996</c:v>
                </c:pt>
                <c:pt idx="17">
                  <c:v>0.57999999999999996</c:v>
                </c:pt>
                <c:pt idx="18">
                  <c:v>0.59</c:v>
                </c:pt>
                <c:pt idx="19">
                  <c:v>0.6</c:v>
                </c:pt>
                <c:pt idx="20">
                  <c:v>0.61</c:v>
                </c:pt>
                <c:pt idx="21">
                  <c:v>0.61</c:v>
                </c:pt>
                <c:pt idx="22">
                  <c:v>0.62</c:v>
                </c:pt>
                <c:pt idx="23">
                  <c:v>0.62</c:v>
                </c:pt>
                <c:pt idx="24">
                  <c:v>0.62</c:v>
                </c:pt>
                <c:pt idx="25">
                  <c:v>0.62</c:v>
                </c:pt>
                <c:pt idx="26">
                  <c:v>0.63</c:v>
                </c:pt>
                <c:pt idx="27">
                  <c:v>0.63</c:v>
                </c:pt>
                <c:pt idx="28">
                  <c:v>0.66</c:v>
                </c:pt>
                <c:pt idx="29">
                  <c:v>0.7</c:v>
                </c:pt>
                <c:pt idx="30">
                  <c:v>0.7</c:v>
                </c:pt>
                <c:pt idx="31">
                  <c:v>0.71</c:v>
                </c:pt>
                <c:pt idx="32">
                  <c:v>0.76</c:v>
                </c:pt>
                <c:pt idx="33">
                  <c:v>0.76</c:v>
                </c:pt>
                <c:pt idx="34">
                  <c:v>0.78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0.57999999999999996</c:v>
                </c:pt>
                <c:pt idx="1">
                  <c:v>0.57999999999999996</c:v>
                </c:pt>
                <c:pt idx="2">
                  <c:v>0.57999999999999996</c:v>
                </c:pt>
                <c:pt idx="3">
                  <c:v>0.57999999999999996</c:v>
                </c:pt>
                <c:pt idx="4">
                  <c:v>0.57999999999999996</c:v>
                </c:pt>
                <c:pt idx="5">
                  <c:v>0.57999999999999996</c:v>
                </c:pt>
                <c:pt idx="6">
                  <c:v>0.57999999999999996</c:v>
                </c:pt>
                <c:pt idx="7">
                  <c:v>0.57999999999999996</c:v>
                </c:pt>
                <c:pt idx="8">
                  <c:v>0.57999999999999996</c:v>
                </c:pt>
                <c:pt idx="9">
                  <c:v>0.57999999999999996</c:v>
                </c:pt>
                <c:pt idx="10">
                  <c:v>0.57999999999999996</c:v>
                </c:pt>
                <c:pt idx="11">
                  <c:v>0.57999999999999996</c:v>
                </c:pt>
                <c:pt idx="12">
                  <c:v>0.57999999999999996</c:v>
                </c:pt>
                <c:pt idx="13">
                  <c:v>0.57999999999999996</c:v>
                </c:pt>
                <c:pt idx="14">
                  <c:v>0.57999999999999996</c:v>
                </c:pt>
                <c:pt idx="15">
                  <c:v>0.57999999999999996</c:v>
                </c:pt>
                <c:pt idx="16">
                  <c:v>0.57999999999999996</c:v>
                </c:pt>
                <c:pt idx="17">
                  <c:v>0.57999999999999996</c:v>
                </c:pt>
                <c:pt idx="18">
                  <c:v>0.57999999999999996</c:v>
                </c:pt>
                <c:pt idx="19">
                  <c:v>0.57999999999999996</c:v>
                </c:pt>
                <c:pt idx="20">
                  <c:v>0.57999999999999996</c:v>
                </c:pt>
                <c:pt idx="21">
                  <c:v>0.57999999999999996</c:v>
                </c:pt>
                <c:pt idx="22">
                  <c:v>0.57999999999999996</c:v>
                </c:pt>
                <c:pt idx="23">
                  <c:v>0.57999999999999996</c:v>
                </c:pt>
                <c:pt idx="24">
                  <c:v>0.57999999999999996</c:v>
                </c:pt>
                <c:pt idx="25">
                  <c:v>0.57999999999999996</c:v>
                </c:pt>
                <c:pt idx="26">
                  <c:v>0.57999999999999996</c:v>
                </c:pt>
                <c:pt idx="27">
                  <c:v>0.57999999999999996</c:v>
                </c:pt>
                <c:pt idx="28">
                  <c:v>0.57999999999999996</c:v>
                </c:pt>
                <c:pt idx="29">
                  <c:v>0.57999999999999996</c:v>
                </c:pt>
                <c:pt idx="30">
                  <c:v>0.57999999999999996</c:v>
                </c:pt>
                <c:pt idx="31">
                  <c:v>0.57999999999999996</c:v>
                </c:pt>
                <c:pt idx="32">
                  <c:v>0.57999999999999996</c:v>
                </c:pt>
                <c:pt idx="33">
                  <c:v>0.57999999999999996</c:v>
                </c:pt>
                <c:pt idx="34">
                  <c:v>0.57999999999999996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49</c:v>
                </c:pt>
                <c:pt idx="1">
                  <c:v>51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63</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Too long</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63</c:v>
                </c:pt>
                <c:pt idx="1">
                  <c:v>37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0.49</c:v>
                </c:pt>
                <c:pt idx="1">
                  <c:v>0.49</c:v>
                </c:pt>
                <c:pt idx="2">
                  <c:v>0.51</c:v>
                </c:pt>
                <c:pt idx="3">
                  <c:v>0.53</c:v>
                </c:pt>
                <c:pt idx="4">
                  <c:v>0.53</c:v>
                </c:pt>
                <c:pt idx="5">
                  <c:v>0.54</c:v>
                </c:pt>
                <c:pt idx="6">
                  <c:v>0.55000000000000004</c:v>
                </c:pt>
                <c:pt idx="7">
                  <c:v>0.55000000000000004</c:v>
                </c:pt>
                <c:pt idx="8">
                  <c:v>0.56000000000000005</c:v>
                </c:pt>
                <c:pt idx="9">
                  <c:v>0.56999999999999995</c:v>
                </c:pt>
                <c:pt idx="10">
                  <c:v>0.56999999999999995</c:v>
                </c:pt>
                <c:pt idx="11">
                  <c:v>0.56999999999999995</c:v>
                </c:pt>
                <c:pt idx="12">
                  <c:v>0.59</c:v>
                </c:pt>
                <c:pt idx="13">
                  <c:v>0.59</c:v>
                </c:pt>
                <c:pt idx="14">
                  <c:v>0.59</c:v>
                </c:pt>
                <c:pt idx="15">
                  <c:v>0.6</c:v>
                </c:pt>
                <c:pt idx="16">
                  <c:v>0.61</c:v>
                </c:pt>
                <c:pt idx="17">
                  <c:v>0.62</c:v>
                </c:pt>
                <c:pt idx="18">
                  <c:v>0.62</c:v>
                </c:pt>
                <c:pt idx="19">
                  <c:v>0.63</c:v>
                </c:pt>
                <c:pt idx="20">
                  <c:v>0.65</c:v>
                </c:pt>
                <c:pt idx="21">
                  <c:v>0.66</c:v>
                </c:pt>
                <c:pt idx="22">
                  <c:v>0.66</c:v>
                </c:pt>
                <c:pt idx="23">
                  <c:v>0.67</c:v>
                </c:pt>
                <c:pt idx="24">
                  <c:v>0.67</c:v>
                </c:pt>
                <c:pt idx="25">
                  <c:v>0.68</c:v>
                </c:pt>
                <c:pt idx="26">
                  <c:v>0.69</c:v>
                </c:pt>
                <c:pt idx="27">
                  <c:v>0.7</c:v>
                </c:pt>
                <c:pt idx="28">
                  <c:v>0.7</c:v>
                </c:pt>
                <c:pt idx="29">
                  <c:v>0.72</c:v>
                </c:pt>
                <c:pt idx="30">
                  <c:v>0.74</c:v>
                </c:pt>
                <c:pt idx="31">
                  <c:v>0.75</c:v>
                </c:pt>
                <c:pt idx="32">
                  <c:v>0.76</c:v>
                </c:pt>
                <c:pt idx="33">
                  <c:v>0.77</c:v>
                </c:pt>
                <c:pt idx="34">
                  <c:v>0.78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0.63</c:v>
                </c:pt>
                <c:pt idx="1">
                  <c:v>0.63</c:v>
                </c:pt>
                <c:pt idx="2">
                  <c:v>0.63</c:v>
                </c:pt>
                <c:pt idx="3">
                  <c:v>0.63</c:v>
                </c:pt>
                <c:pt idx="4">
                  <c:v>0.63</c:v>
                </c:pt>
                <c:pt idx="5">
                  <c:v>0.63</c:v>
                </c:pt>
                <c:pt idx="6">
                  <c:v>0.63</c:v>
                </c:pt>
                <c:pt idx="7">
                  <c:v>0.63</c:v>
                </c:pt>
                <c:pt idx="8">
                  <c:v>0.63</c:v>
                </c:pt>
                <c:pt idx="9">
                  <c:v>0.63</c:v>
                </c:pt>
                <c:pt idx="10">
                  <c:v>0.63</c:v>
                </c:pt>
                <c:pt idx="11">
                  <c:v>0.63</c:v>
                </c:pt>
                <c:pt idx="12">
                  <c:v>0.63</c:v>
                </c:pt>
                <c:pt idx="13">
                  <c:v>0.63</c:v>
                </c:pt>
                <c:pt idx="14">
                  <c:v>0.63</c:v>
                </c:pt>
                <c:pt idx="15">
                  <c:v>0.63</c:v>
                </c:pt>
                <c:pt idx="16">
                  <c:v>0.63</c:v>
                </c:pt>
                <c:pt idx="17">
                  <c:v>0.63</c:v>
                </c:pt>
                <c:pt idx="18">
                  <c:v>0.63</c:v>
                </c:pt>
                <c:pt idx="19">
                  <c:v>0.63</c:v>
                </c:pt>
                <c:pt idx="20">
                  <c:v>0.63</c:v>
                </c:pt>
                <c:pt idx="21">
                  <c:v>0.63</c:v>
                </c:pt>
                <c:pt idx="22">
                  <c:v>0.63</c:v>
                </c:pt>
                <c:pt idx="23">
                  <c:v>0.63</c:v>
                </c:pt>
                <c:pt idx="24">
                  <c:v>0.63</c:v>
                </c:pt>
                <c:pt idx="25">
                  <c:v>0.63</c:v>
                </c:pt>
                <c:pt idx="26">
                  <c:v>0.63</c:v>
                </c:pt>
                <c:pt idx="27">
                  <c:v>0.63</c:v>
                </c:pt>
                <c:pt idx="28">
                  <c:v>0.63</c:v>
                </c:pt>
                <c:pt idx="29">
                  <c:v>0.63</c:v>
                </c:pt>
                <c:pt idx="30">
                  <c:v>0.63</c:v>
                </c:pt>
                <c:pt idx="31">
                  <c:v>0.63</c:v>
                </c:pt>
                <c:pt idx="32">
                  <c:v>0.63</c:v>
                </c:pt>
                <c:pt idx="33">
                  <c:v>0.63</c:v>
                </c:pt>
                <c:pt idx="34">
                  <c:v>0.63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pt idx="25">
                  <c:v>0.66</c:v>
                </c:pt>
                <c:pt idx="26">
                  <c:v>0.66</c:v>
                </c:pt>
                <c:pt idx="27">
                  <c:v>0.66</c:v>
                </c:pt>
                <c:pt idx="28">
                  <c:v>0.66</c:v>
                </c:pt>
                <c:pt idx="29">
                  <c:v>0.66</c:v>
                </c:pt>
                <c:pt idx="30">
                  <c:v>0.66</c:v>
                </c:pt>
                <c:pt idx="31">
                  <c:v>0.66</c:v>
                </c:pt>
                <c:pt idx="32">
                  <c:v>0.66</c:v>
                </c:pt>
                <c:pt idx="33">
                  <c:v>0.66</c:v>
                </c:pt>
                <c:pt idx="34">
                  <c:v>0.66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B14D-4E93-BC3C-CA6743017613}"/>
                </c:ext>
              </c:extLst>
            </c:dLbl>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3-B14D-4E93-BC3C-CA6743017613}"/>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0.34</c:v>
                </c:pt>
                <c:pt idx="1">
                  <c:v>0.57999999999999996</c:v>
                </c:pt>
                <c:pt idx="2">
                  <c:v>0.05</c:v>
                </c:pt>
                <c:pt idx="3">
                  <c:v>0</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B14D-4E93-BC3C-CA6743017613}"/>
                </c:ext>
              </c:extLst>
            </c:dLbl>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B14D-4E93-BC3C-CA6743017613}"/>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0.28999999999999998</c:v>
                </c:pt>
                <c:pt idx="1">
                  <c:v>0.64</c:v>
                </c:pt>
                <c:pt idx="2">
                  <c:v>0.04</c:v>
                </c:pt>
                <c:pt idx="3">
                  <c:v>0</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52</c:v>
                </c:pt>
                <c:pt idx="1">
                  <c:v>78</c:v>
                </c:pt>
                <c:pt idx="2">
                  <c:v>23</c:v>
                </c:pt>
                <c:pt idx="3">
                  <c:v>1</c:v>
                </c:pt>
                <c:pt idx="4">
                  <c:v>1</c:v>
                </c:pt>
                <c:pt idx="5">
                  <c:v>4</c:v>
                </c:pt>
                <c:pt idx="6">
                  <c:v>6</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18</c:v>
                </c:pt>
                <c:pt idx="1">
                  <c:v>38</c:v>
                </c:pt>
                <c:pt idx="2">
                  <c:v>1</c:v>
                </c:pt>
                <c:pt idx="3">
                  <c:v>0</c:v>
                </c:pt>
                <c:pt idx="4">
                  <c:v>0</c:v>
                </c:pt>
                <c:pt idx="5">
                  <c:v>0</c:v>
                </c:pt>
                <c:pt idx="6">
                  <c:v>0</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FB1-4959-AE43-128406DD4F10}"/>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EFB1-4959-AE43-128406DD4F10}"/>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EFB1-4959-AE43-128406DD4F10}"/>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83</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FB1-4959-AE43-128406DD4F10}"/>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EFB1-4959-AE43-128406DD4F10}"/>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9F5D-4BAC-9D75-71E61C7C0303}"/>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9F5D-4BAC-9D75-71E61C7C030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2"/>
              <c:layout>
                <c:manualLayout>
                  <c:x val="-7.3707275232106573E-2"/>
                  <c:y val="-7.1658744014950634E-2"/>
                </c:manualLayout>
              </c:layout>
              <c:tx>
                <c:rich>
                  <a:bodyPr/>
                  <a:lstStyle/>
                  <a:p>
                    <a:fld id="{B66BB39E-D81E-4631-ADBB-19A0FDF5975F}"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56</c:v>
                </c:pt>
                <c:pt idx="1">
                  <c:v>27</c:v>
                </c:pt>
                <c:pt idx="2">
                  <c:v>9</c:v>
                </c:pt>
                <c:pt idx="3">
                  <c:v>4</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54</c:v>
                </c:pt>
                <c:pt idx="1">
                  <c:v>28</c:v>
                </c:pt>
                <c:pt idx="2">
                  <c:v>10</c:v>
                </c:pt>
                <c:pt idx="3">
                  <c:v>4</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232-4001-BC8F-59A0B841FC32}"/>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2232-4001-BC8F-59A0B841FC32}"/>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2232-4001-BC8F-59A0B841FC3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2232-4001-BC8F-59A0B841FC3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82</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2232-4001-BC8F-59A0B841FC32}"/>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2232-4001-BC8F-59A0B841FC32}"/>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2232-4001-BC8F-59A0B841FC3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2232-4001-BC8F-59A0B841FC3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232-4001-BC8F-59A0B841FC3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58</c:v>
                </c:pt>
                <c:pt idx="1">
                  <c:v>42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3.9924774084057757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5.7703510550804697E-3"/>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45</c:v>
                </c:pt>
                <c:pt idx="1">
                  <c:v>24</c:v>
                </c:pt>
                <c:pt idx="2">
                  <c:v>20</c:v>
                </c:pt>
                <c:pt idx="3">
                  <c:v>5</c:v>
                </c:pt>
                <c:pt idx="4">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56-46B3-B680-7FB62B397313}"/>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1856-46B3-B680-7FB62B397313}"/>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1856-46B3-B680-7FB62B397313}"/>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1856-46B3-B680-7FB62B3973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856-46B3-B680-7FB62B397313}"/>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1856-46B3-B680-7FB62B397313}"/>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1856-46B3-B680-7FB62B397313}"/>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1856-46B3-B680-7FB62B39731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856-46B3-B680-7FB62B3973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53</c:v>
                </c:pt>
                <c:pt idx="1">
                  <c:v>37</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08F-411B-A42C-7BFC3C5B5918}"/>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008F-411B-A42C-7BFC3C5B5918}"/>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008F-411B-A42C-7BFC3C5B5918}"/>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008F-411B-A42C-7BFC3C5B591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08F-411B-A42C-7BFC3C5B5918}"/>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008F-411B-A42C-7BFC3C5B5918}"/>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008F-411B-A42C-7BFC3C5B5918}"/>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008F-411B-A42C-7BFC3C5B5918}"/>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08F-411B-A42C-7BFC3C5B591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58</c:v>
                </c:pt>
                <c:pt idx="1">
                  <c:v>33</c:v>
                </c:pt>
                <c:pt idx="2">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E5D-443A-B707-AD0EC1347A9F}"/>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AE5D-443A-B707-AD0EC1347A9F}"/>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AE5D-443A-B707-AD0EC1347A9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AE5D-443A-B707-AD0EC1347A9F}"/>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E5D-443A-B707-AD0EC1347A9F}"/>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AE5D-443A-B707-AD0EC1347A9F}"/>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AE5D-443A-B707-AD0EC1347A9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AE5D-443A-B707-AD0EC1347A9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E5D-443A-B707-AD0EC1347A9F}"/>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55</c:v>
                </c:pt>
                <c:pt idx="1">
                  <c:v>34</c:v>
                </c:pt>
                <c:pt idx="2">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FCF-445A-872D-F8B742A63192}"/>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BFCF-445A-872D-F8B742A63192}"/>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BFCF-445A-872D-F8B742A6319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BFCF-445A-872D-F8B742A6319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FCF-445A-872D-F8B742A6319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FCF-445A-872D-F8B742A63192}"/>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BFCF-445A-872D-F8B742A6319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BFCF-445A-872D-F8B742A6319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BFCF-445A-872D-F8B742A6319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52</c:v>
                </c:pt>
                <c:pt idx="1">
                  <c:v>35</c:v>
                </c:pt>
                <c:pt idx="2">
                  <c:v>13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23D-441A-A8DE-C347BBAF2CD7}"/>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23D-441A-A8DE-C347BBAF2CD7}"/>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23D-441A-A8DE-C347BBAF2CD7}"/>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F23D-441A-A8DE-C347BBAF2CD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F23D-441A-A8DE-C347BBAF2CD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23D-441A-A8DE-C347BBAF2CD7}"/>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F23D-441A-A8DE-C347BBAF2CD7}"/>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F23D-441A-A8DE-C347BBAF2CD7}"/>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13</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F23D-441A-A8DE-C347BBAF2CD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52BE04AC-5813-47B7-89ED-7F65812FB3A5}"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54C7C2C-0508-46D7-A216-97DC01DEE5C1}"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C2673F04-0CFE-4689-8E24-F7883AC38854}"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6E09CF2E-A3B5-4556-8955-E2E7DDC481A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D81917B7-7AD0-4174-B45F-59B999B7D20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D15D7563-EC97-45FD-802B-3057EDAE8FB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0B99D72E-8A6E-4346-ABC9-1159A39A425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DE010CCC-86A7-43C1-B7A7-9AF7620F1B4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F1E8B433-2BAF-45A4-AD05-5536CD280A9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0ACC3065-D6B9-4DB1-BE09-9DDCAA19A5A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69C14F0C-75BD-4811-87D0-5D59C9F0C0B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8C91DFD4-4E04-4170-BC39-3A4A41E7E25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CFBC1C59-645E-449B-9CEF-BE976155C5B2}"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9EAA5DB0-1001-4897-9251-5C378254108E}"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BDBD7737-BD56-45AA-BCC4-5AFA337661B7}"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Sheet1!$A$2:$A$18</c15:f>
                <c15:dlblRangeCache>
                  <c:ptCount val="17"/>
                  <c:pt idx="0">
                    <c:v>All patients (ICS)</c:v>
                  </c:pt>
                  <c:pt idx="3">
                    <c:v>Gender</c:v>
                  </c:pt>
                  <c:pt idx="4">
                    <c:v>Female</c:v>
                  </c:pt>
                  <c:pt idx="5">
                    <c:v>Male</c:v>
                  </c:pt>
                  <c:pt idx="6">
                    <c:v>Non-binary</c:v>
                  </c:pt>
                  <c:pt idx="7">
                    <c:v>Prefer to self-describe</c:v>
                  </c:pt>
                  <c:pt idx="8">
                    <c:v>I would prefer not to say</c:v>
                  </c:pt>
                  <c:pt idx="10">
                    <c:v>Gender identity the same as sex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311-4299-9C3C-5B2EB69ADB3C}"/>
              </c:ext>
            </c:extLst>
          </c:dPt>
          <c:val>
            <c:numRef>
              <c:f>Sheet1!$C$2:$C$18</c:f>
              <c:numCache>
                <c:formatCode>0%;;</c:formatCode>
                <c:ptCount val="17"/>
                <c:pt idx="1">
                  <c:v>0.82</c:v>
                </c:pt>
                <c:pt idx="3">
                  <c:v>0</c:v>
                </c:pt>
                <c:pt idx="4">
                  <c:v>0.81</c:v>
                </c:pt>
                <c:pt idx="5">
                  <c:v>0.83</c:v>
                </c:pt>
                <c:pt idx="6">
                  <c:v>0.75</c:v>
                </c:pt>
                <c:pt idx="7">
                  <c:v>0.68</c:v>
                </c:pt>
                <c:pt idx="8">
                  <c:v>0.65</c:v>
                </c:pt>
                <c:pt idx="9">
                  <c:v>0</c:v>
                </c:pt>
                <c:pt idx="11">
                  <c:v>0.82</c:v>
                </c:pt>
                <c:pt idx="12">
                  <c:v>0.77</c:v>
                </c:pt>
                <c:pt idx="13">
                  <c:v>0.75</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A1820525-1052-4ADB-A762-430921BB34F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1D76425E-377C-4768-BFA9-0FA402C07FB0}"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20EFD4AD-B978-401F-9D52-33B8912CDDBD}"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E7701D5-74C3-4218-B752-F5383482662F}"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2B6C78D5-CC1E-4548-A357-5915976A1E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EDC5AF2D-7B6C-42E3-90D0-DBA81C6BEB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60A6B7D4-0545-49D2-B2C3-AD0461CC26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86ED5ADF-0D82-4D33-B2C8-3D53DD6B06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85EBB99A-EF89-4386-AC99-84BFAB272E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4FE016B0-AC45-4868-B4C9-7AE72803C50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29A54DFD-1558-44C7-9AE2-3850CAB3122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895AACE4-8905-448E-AB6C-AC6E3BABC9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0FA8E9AA-E91E-4A69-AF57-2B77D99B28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9239B8E6-2818-4BE7-A441-CC1CABFBCA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48C74E6D-9658-43B6-879C-B197BE336F8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C8D5F70C-3A91-43CD-A5CA-DC08685ABA5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A10B1F13-F30C-4128-97F7-50A1B68BAB3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Sheet1!$D$2:$D$18</c:f>
              <c:numCache>
                <c:formatCode>0%</c:formatCode>
                <c:ptCount val="17"/>
                <c:pt idx="0">
                  <c:v>1</c:v>
                </c:pt>
                <c:pt idx="1">
                  <c:v>0.18000000000000005</c:v>
                </c:pt>
                <c:pt idx="2">
                  <c:v>1</c:v>
                </c:pt>
                <c:pt idx="3">
                  <c:v>1</c:v>
                </c:pt>
                <c:pt idx="4">
                  <c:v>0.18999999999999995</c:v>
                </c:pt>
                <c:pt idx="5">
                  <c:v>0.17000000000000004</c:v>
                </c:pt>
                <c:pt idx="6">
                  <c:v>0.25</c:v>
                </c:pt>
                <c:pt idx="7">
                  <c:v>0.31999999999999995</c:v>
                </c:pt>
                <c:pt idx="8">
                  <c:v>0.35</c:v>
                </c:pt>
                <c:pt idx="9">
                  <c:v>1</c:v>
                </c:pt>
                <c:pt idx="10">
                  <c:v>1</c:v>
                </c:pt>
                <c:pt idx="11">
                  <c:v>0.18000000000000005</c:v>
                </c:pt>
                <c:pt idx="12">
                  <c:v>0.22999999999999998</c:v>
                </c:pt>
                <c:pt idx="13">
                  <c:v>0.25</c:v>
                </c:pt>
                <c:pt idx="14">
                  <c:v>1</c:v>
                </c:pt>
                <c:pt idx="15">
                  <c:v>1</c:v>
                </c:pt>
                <c:pt idx="16">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Sheet1!$C$2:$C$18</c15:f>
                <c15:dlblRangeCache>
                  <c:ptCount val="17"/>
                  <c:pt idx="1">
                    <c:v>82%</c:v>
                  </c:pt>
                  <c:pt idx="4">
                    <c:v>81%</c:v>
                  </c:pt>
                  <c:pt idx="5">
                    <c:v>83%</c:v>
                  </c:pt>
                  <c:pt idx="6">
                    <c:v>75%</c:v>
                  </c:pt>
                  <c:pt idx="7">
                    <c:v>68%</c:v>
                  </c:pt>
                  <c:pt idx="8">
                    <c:v>65%</c:v>
                  </c:pt>
                  <c:pt idx="11">
                    <c:v>82%</c:v>
                  </c:pt>
                  <c:pt idx="12">
                    <c:v>77%</c:v>
                  </c:pt>
                  <c:pt idx="13">
                    <c:v>75%</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5B4135B9-1BA2-487A-B3C3-4D5EDD3DF67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B43C9999-9C0B-492C-A674-B608374F4F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577E6E04-5A5E-4EC8-BBCA-99A2E069C66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CBA612E8-B675-42B9-B8A5-05037E8E62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4F8259B7-6DB2-43A3-8CEB-7B164AA0CB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DB6E697B-0302-40CA-A029-25FE2F0DCC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1156DAF6-43B8-4EB5-9455-4919224320D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BFA996C6-E48E-4A22-BACF-9E7FF48CEE91}"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DD1D9409-8D4A-4203-9799-EAC266B015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90D9D434-13A7-487D-AD49-8AB4961A9E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4D207846-6CB1-4FA0-9D0A-91B66F1434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CD80DD28-79E4-4FDB-AA4A-2D3AA8E478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D845356E-F15E-4324-9F6B-1A98E529AE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E45F3429-4AC0-4CA6-BF8B-2396F74C88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53847D6F-E91B-4432-8DBB-C3B9EA011FA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D5C84D71-54CB-4194-A0F9-F9A34190F5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BF001C9D-E2C0-47A3-8261-5CAAF9A8F4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0.82</c:v>
                </c:pt>
                <c:pt idx="2">
                  <c:v>0.77</c:v>
                </c:pt>
                <c:pt idx="3">
                  <c:v>0.82</c:v>
                </c:pt>
                <c:pt idx="4">
                  <c:v>0.82</c:v>
                </c:pt>
                <c:pt idx="5">
                  <c:v>0.8</c:v>
                </c:pt>
                <c:pt idx="7">
                  <c:v>0</c:v>
                </c:pt>
                <c:pt idx="8">
                  <c:v>0.75</c:v>
                </c:pt>
                <c:pt idx="9">
                  <c:v>0.76</c:v>
                </c:pt>
                <c:pt idx="10">
                  <c:v>0.8</c:v>
                </c:pt>
                <c:pt idx="11">
                  <c:v>0.82</c:v>
                </c:pt>
                <c:pt idx="12">
                  <c:v>0.86</c:v>
                </c:pt>
                <c:pt idx="13">
                  <c:v>0.89</c:v>
                </c:pt>
                <c:pt idx="14">
                  <c:v>0.91</c:v>
                </c:pt>
                <c:pt idx="15">
                  <c:v>0.86</c:v>
                </c:pt>
                <c:pt idx="16">
                  <c:v>0.7</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D-8A9D-4EE0-8E8F-0F8003DAB26A}"/>
              </c:ext>
            </c:extLst>
          </c:dPt>
          <c:dLbls>
            <c:dLbl>
              <c:idx val="0"/>
              <c:tx>
                <c:rich>
                  <a:bodyPr/>
                  <a:lstStyle/>
                  <a:p>
                    <a:fld id="{1180DF00-96BF-4BBC-A869-8CB788596E9B}"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0F0AEE85-82C7-4796-BEE0-95E954F4C2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2D118CCA-59A9-4DF5-B2D7-E955AF337E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E4827408-EC95-47D3-839F-BF95FAA8CC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DB158EB5-D7A3-4301-BA6A-2C4845D5C9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B7CD13EA-5338-4087-ABB2-C69DDB7831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FE95D45B-B4C0-4922-BF8D-733591C9CC05}"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F9FDAC21-3E9C-486A-A645-4024CD46323B}"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62A827FC-EEC5-40D7-8340-026038CAAB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B35746A4-B44A-403D-8B36-60861D7B77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E0ADADA5-FF61-47C6-BE5E-AB42817145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F8654ABF-9808-42E0-83F1-A0B9838BA53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735A4F57-2F2A-47A4-8A80-B42A7AF172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82C423E7-3243-4CBF-9CAF-A185BD0CEC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3BB1313D-55C2-4145-ACF2-70F11A01D47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E3452AEC-5F3A-4486-89EC-9CDBFE9AAE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4FB74263-ACA8-4E1A-836A-1393EBF9F6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Sheet1!$H$2:$H$18</c:f>
              <c:numCache>
                <c:formatCode>0%</c:formatCode>
                <c:ptCount val="17"/>
                <c:pt idx="0">
                  <c:v>1</c:v>
                </c:pt>
                <c:pt idx="1">
                  <c:v>0.18000000000000005</c:v>
                </c:pt>
                <c:pt idx="2">
                  <c:v>0.22999999999999998</c:v>
                </c:pt>
                <c:pt idx="3">
                  <c:v>0.18000000000000005</c:v>
                </c:pt>
                <c:pt idx="4">
                  <c:v>0.18000000000000005</c:v>
                </c:pt>
                <c:pt idx="5">
                  <c:v>0.19999999999999996</c:v>
                </c:pt>
                <c:pt idx="6">
                  <c:v>1</c:v>
                </c:pt>
                <c:pt idx="7">
                  <c:v>1</c:v>
                </c:pt>
                <c:pt idx="8">
                  <c:v>0.25</c:v>
                </c:pt>
                <c:pt idx="9">
                  <c:v>0.24</c:v>
                </c:pt>
                <c:pt idx="10">
                  <c:v>0.19999999999999996</c:v>
                </c:pt>
                <c:pt idx="11">
                  <c:v>0.18000000000000005</c:v>
                </c:pt>
                <c:pt idx="12">
                  <c:v>0.14000000000000001</c:v>
                </c:pt>
                <c:pt idx="13">
                  <c:v>0.10999999999999999</c:v>
                </c:pt>
                <c:pt idx="14">
                  <c:v>8.9999999999999969E-2</c:v>
                </c:pt>
                <c:pt idx="15">
                  <c:v>0.14000000000000001</c:v>
                </c:pt>
                <c:pt idx="16">
                  <c:v>0.30000000000000004</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Sheet1!$G$2:$G$18</c15:f>
                <c15:dlblRangeCache>
                  <c:ptCount val="17"/>
                  <c:pt idx="1">
                    <c:v>82%</c:v>
                  </c:pt>
                  <c:pt idx="2">
                    <c:v>77%</c:v>
                  </c:pt>
                  <c:pt idx="3">
                    <c:v>82%</c:v>
                  </c:pt>
                  <c:pt idx="4">
                    <c:v>82%</c:v>
                  </c:pt>
                  <c:pt idx="5">
                    <c:v>80%</c:v>
                  </c:pt>
                  <c:pt idx="8">
                    <c:v>75%</c:v>
                  </c:pt>
                  <c:pt idx="9">
                    <c:v>76%</c:v>
                  </c:pt>
                  <c:pt idx="10">
                    <c:v>80%</c:v>
                  </c:pt>
                  <c:pt idx="11">
                    <c:v>82%</c:v>
                  </c:pt>
                  <c:pt idx="12">
                    <c:v>86%</c:v>
                  </c:pt>
                  <c:pt idx="13">
                    <c:v>89%</c:v>
                  </c:pt>
                  <c:pt idx="14">
                    <c:v>91%</c:v>
                  </c:pt>
                  <c:pt idx="15">
                    <c:v>86%</c:v>
                  </c:pt>
                  <c:pt idx="16">
                    <c:v>70%</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24862D0D-E795-4B5A-81C3-EB923FD8B148}"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3F1C458F-D67E-41FE-AE8D-9F00F83B9899}"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17F43FD2-E94C-47FD-B365-7BC58C29B3FA}"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B90C72AF-8C73-48B9-9475-44869BE0ECBD}"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F4F9566E-9711-49CD-B31E-C715B6AFE9F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A8A7F4B5-A295-4719-B09E-BD820590009F}"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3CB44762-65F1-4610-9613-CD5B08D73293}"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09EE0702-3B4E-4BF8-80E1-5F1FF81DEE4B}"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56169742-6A3B-43B8-84C7-66F87160F505}"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A4F4913A-A32A-4F7E-9D43-D229CECC30A7}"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0D3D68DF-EDD2-40E8-856F-0F86C1A409A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6D3C793B-8752-465A-9608-56070CC67EDB}"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91FD6B17-4CD7-4E66-9678-3CC46A66CCCB}"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AED24DE0-7945-4361-8055-C7521B940CB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BEB2F35E-5D3F-42BE-9028-7705E41700F4}"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E759B91-AE8A-4E7B-B361-72E49E1DA996}"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959E8DB4-62F9-4ED8-BA3C-63CC1E8BA43D}"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0.82</c:v>
                </c:pt>
                <c:pt idx="3">
                  <c:v>0</c:v>
                </c:pt>
                <c:pt idx="5">
                  <c:v>0.79</c:v>
                </c:pt>
                <c:pt idx="6">
                  <c:v>0.82</c:v>
                </c:pt>
                <c:pt idx="7">
                  <c:v>0.86</c:v>
                </c:pt>
                <c:pt idx="8">
                  <c:v>0.86</c:v>
                </c:pt>
                <c:pt idx="9">
                  <c:v>0.88</c:v>
                </c:pt>
                <c:pt idx="13">
                  <c:v>0.79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62EBF1DC-D110-4812-BAE3-035ED0B689B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14205CA1-2A5D-41EB-A643-00011B559818}"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146E435A-F892-451D-9D12-DDE842742A21}"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65178C5-F706-4362-9D35-0B405F7D6522}"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24056606-9B89-4D23-A587-52EDC4234FD4}"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208621A6-EF99-48AF-85B5-AD796790BB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497FD18B-39FC-4F1E-B2F7-1DACCDCF2F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3EECD6DE-217A-46D6-B5E8-18FAB026975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E0BAF0B6-D93C-4D8E-8992-DC9E6C4C2B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4DD98442-61D8-40BA-84A2-F29BFBAA78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217C7A50-C2F9-43AA-9C0F-2EF661396953}"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D1556A0-AB63-4BB8-946F-12DA97329CFB}"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7D8FD9C3-6CF8-4EF7-A23A-26DA3F2757BA}"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D070103E-9928-4D15-8C4F-B8ED80634E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15F8E55D-A67E-4EF2-92C9-F908704E6D26}"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8DD0CB5A-16D5-4E30-8BF0-39A6DECDFA83}"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363D3571-C6EA-4C4F-A2B8-E838E7DC4189}"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C0E69148-7C49-4796-BA44-5B5818757588}"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0.18000000000000005</c:v>
                </c:pt>
                <c:pt idx="2">
                  <c:v>1</c:v>
                </c:pt>
                <c:pt idx="3">
                  <c:v>1</c:v>
                </c:pt>
                <c:pt idx="4">
                  <c:v>1</c:v>
                </c:pt>
                <c:pt idx="5">
                  <c:v>0.20999999999999996</c:v>
                </c:pt>
                <c:pt idx="6">
                  <c:v>0.18000000000000005</c:v>
                </c:pt>
                <c:pt idx="7">
                  <c:v>0.14000000000000001</c:v>
                </c:pt>
                <c:pt idx="8">
                  <c:v>0.14000000000000001</c:v>
                </c:pt>
                <c:pt idx="9">
                  <c:v>0.12</c:v>
                </c:pt>
                <c:pt idx="10">
                  <c:v>1</c:v>
                </c:pt>
                <c:pt idx="11">
                  <c:v>1</c:v>
                </c:pt>
                <c:pt idx="12">
                  <c:v>1</c:v>
                </c:pt>
                <c:pt idx="13">
                  <c:v>0.20999999999999996</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82%</c:v>
                  </c:pt>
                  <c:pt idx="5">
                    <c:v>79%</c:v>
                  </c:pt>
                  <c:pt idx="6">
                    <c:v>82%</c:v>
                  </c:pt>
                  <c:pt idx="7">
                    <c:v>86%</c:v>
                  </c:pt>
                  <c:pt idx="8">
                    <c:v>86%</c:v>
                  </c:pt>
                  <c:pt idx="9">
                    <c:v>88%</c:v>
                  </c:pt>
                  <c:pt idx="13">
                    <c:v>79%</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6739DED3-43D9-4CA3-BF16-5337E08E1B2F}"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8BCA9864-D729-45D6-91F5-DD280A7A44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F1E66BC6-6D46-47E8-A361-78D4B84FF1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81D0C4B2-DB20-482A-8A4F-7D5F0DBF4B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60E35C4C-84B7-4D0A-957A-9BD1CB2746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F5944730-8CEF-445F-926E-737FD34DD2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44A6B64B-6E5E-4CB5-9046-1AF6507577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CA8BB92B-AD9C-41B4-806F-6AFDE5392591}"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7278903E-9D53-4342-B81C-D400B684AC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86BEF245-00B1-4F2F-9C1D-6ADBDEADB8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75152612-5FEA-427A-A5E7-137B726C33E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844DC3A0-2967-475C-9682-8A2E47330C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F322F83D-26A6-43FE-B797-A449EAA1E6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C25AFDE5-A81F-45E1-84F2-275B4B6A8E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A0F1112E-81CF-4CD3-9F81-C392185FC0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10869471-AE00-4B6F-9971-E7D84E2D38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6BC65A0F-0F78-4327-8091-FAB256D002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BBE1821C-C774-42A8-8C31-BE23EBE416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Autism or autism spectrum condition</c:v>
                  </c:pt>
                  <c:pt idx="2">
                    <c:v>Blindness or partial sight</c:v>
                  </c:pt>
                  <c:pt idx="3">
                    <c:v>Cancer in the last five years</c:v>
                  </c:pt>
                  <c:pt idx="4">
                    <c:v>Deafness or hearing loss</c:v>
                  </c:pt>
                  <c:pt idx="5">
                    <c:v>Dementia or Alzheimer's disease</c:v>
                  </c:pt>
                  <c:pt idx="6">
                    <c:v>Diabetes</c:v>
                  </c:pt>
                  <c:pt idx="7">
                    <c:v>Heart or cardiovascular condition</c:v>
                  </c:pt>
                  <c:pt idx="8">
                    <c:v>High blood pressure</c:v>
                  </c:pt>
                  <c:pt idx="9">
                    <c:v>Joint problem, such as arthritis</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0.77</c:v>
                </c:pt>
                <c:pt idx="2">
                  <c:v>0.8</c:v>
                </c:pt>
                <c:pt idx="3">
                  <c:v>0.9</c:v>
                </c:pt>
                <c:pt idx="4">
                  <c:v>0.84</c:v>
                </c:pt>
                <c:pt idx="5">
                  <c:v>0.84</c:v>
                </c:pt>
                <c:pt idx="6">
                  <c:v>0.85</c:v>
                </c:pt>
                <c:pt idx="7">
                  <c:v>0.87</c:v>
                </c:pt>
                <c:pt idx="8">
                  <c:v>0.87</c:v>
                </c:pt>
                <c:pt idx="9">
                  <c:v>0.83</c:v>
                </c:pt>
                <c:pt idx="10">
                  <c:v>0.83</c:v>
                </c:pt>
                <c:pt idx="11">
                  <c:v>0.73</c:v>
                </c:pt>
                <c:pt idx="12">
                  <c:v>0.82</c:v>
                </c:pt>
                <c:pt idx="13">
                  <c:v>0.76</c:v>
                </c:pt>
                <c:pt idx="14">
                  <c:v>0.8</c:v>
                </c:pt>
                <c:pt idx="15">
                  <c:v>0.84</c:v>
                </c:pt>
                <c:pt idx="16">
                  <c:v>0.78</c:v>
                </c:pt>
                <c:pt idx="17">
                  <c:v>0.83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F3F7E1F3-6238-45B3-88DA-10E2FD02F36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487C64EF-8DB7-4BD3-9FA8-4CB8C3EAE3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814D700B-630F-43EC-A194-1BF92D55FE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144CE5DA-27E8-4416-8483-C1276839A5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B84F3E8C-0006-4E73-8766-72ABC3322A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933F4C0C-6ABC-44DF-9FE7-311E43B3AB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12D4ED0C-DFA1-4318-A76B-8B415EBA62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D3489A5D-D253-4ECF-9E2B-56249D5C75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20CF01B9-A33F-467C-80CE-B7E7F3AA75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2926600D-5CC2-453F-A894-4CE299CDBB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6FE4D50C-3AF5-4E39-97FA-0F5B3280B4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6874077B-E51E-4888-B25F-4277F9BC14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AAB87620-E3A5-4992-ABE2-8CBA42CF96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F5454699-4A35-4802-9499-236B688672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86C3AB94-F521-47D0-A7D8-D5DFE2E81B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F0215305-F4FD-498B-B7B3-79B7BFBFCD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02C4A875-2CBE-4DDF-A00A-F2A6908FDC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A6FDF0E6-7416-43CE-BA5A-078B5F22E6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0.22999999999999998</c:v>
                </c:pt>
                <c:pt idx="2">
                  <c:v>0.19999999999999996</c:v>
                </c:pt>
                <c:pt idx="3">
                  <c:v>9.9999999999999978E-2</c:v>
                </c:pt>
                <c:pt idx="4">
                  <c:v>0.16000000000000003</c:v>
                </c:pt>
                <c:pt idx="5">
                  <c:v>0.16000000000000003</c:v>
                </c:pt>
                <c:pt idx="6">
                  <c:v>0.15000000000000002</c:v>
                </c:pt>
                <c:pt idx="7">
                  <c:v>0.13</c:v>
                </c:pt>
                <c:pt idx="8">
                  <c:v>0.13</c:v>
                </c:pt>
                <c:pt idx="9">
                  <c:v>0.17000000000000004</c:v>
                </c:pt>
                <c:pt idx="10">
                  <c:v>0.17000000000000004</c:v>
                </c:pt>
                <c:pt idx="11">
                  <c:v>0.27</c:v>
                </c:pt>
                <c:pt idx="12">
                  <c:v>0.18000000000000005</c:v>
                </c:pt>
                <c:pt idx="13">
                  <c:v>0.24</c:v>
                </c:pt>
                <c:pt idx="14">
                  <c:v>0.19999999999999996</c:v>
                </c:pt>
                <c:pt idx="15">
                  <c:v>0.16000000000000003</c:v>
                </c:pt>
                <c:pt idx="16">
                  <c:v>0.21999999999999997</c:v>
                </c:pt>
                <c:pt idx="17">
                  <c:v>0.17000000000000004</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77%</c:v>
                  </c:pt>
                  <c:pt idx="2">
                    <c:v>80%</c:v>
                  </c:pt>
                  <c:pt idx="3">
                    <c:v>90%</c:v>
                  </c:pt>
                  <c:pt idx="4">
                    <c:v>84%</c:v>
                  </c:pt>
                  <c:pt idx="5">
                    <c:v>84%</c:v>
                  </c:pt>
                  <c:pt idx="6">
                    <c:v>85%</c:v>
                  </c:pt>
                  <c:pt idx="7">
                    <c:v>87%</c:v>
                  </c:pt>
                  <c:pt idx="8">
                    <c:v>87%</c:v>
                  </c:pt>
                  <c:pt idx="9">
                    <c:v>83%</c:v>
                  </c:pt>
                  <c:pt idx="10">
                    <c:v>83%</c:v>
                  </c:pt>
                  <c:pt idx="11">
                    <c:v>73%</c:v>
                  </c:pt>
                  <c:pt idx="12">
                    <c:v>82%</c:v>
                  </c:pt>
                  <c:pt idx="13">
                    <c:v>76%</c:v>
                  </c:pt>
                  <c:pt idx="14">
                    <c:v>80%</c:v>
                  </c:pt>
                  <c:pt idx="15">
                    <c:v>84%</c:v>
                  </c:pt>
                  <c:pt idx="16">
                    <c:v>78%</c:v>
                  </c:pt>
                  <c:pt idx="17">
                    <c:v>83%</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E0D10EC2-BE7F-4BC0-BAB8-270567031704}"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BA53C39A-C83F-478B-8114-5F5953592C6F}"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46BB5C2E-EF89-48B3-ABEA-1AC6E09FFC2B}"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CF4CABF3-87B1-4ABD-8331-D3CC410133D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1FB424A1-4146-4A9B-AB2D-F5B34536169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48872C90-A2FC-4098-8817-172D6636919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0E512102-5E24-4DB9-A652-46D72025F26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3B60C221-8FD5-4B8F-B4F2-A52A6DD7E94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DF360C54-0395-419A-8864-D8449A49D72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C36A9437-B3CC-445F-9C82-22CF4D74FFB0}"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1E2F7CD0-76AF-46A3-A705-C365D6C34CB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AF42AB12-DDAF-4BEC-A36E-8EEF32AAC3D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4316D402-B9F8-40E6-AFD0-5CE16D9EF8B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DEAF94FA-516E-4E66-89B8-BA0B04FB0226}"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8151078D-3683-4336-A816-42AA7DAE00B0}"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164D8FDD-CA43-42DF-A413-4426752F8557}"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BD6F-48BE-AC73-08902F96F245}"/>
              </c:ext>
            </c:extLst>
          </c:dPt>
          <c:val>
            <c:numRef>
              <c:f>Sheet1!$C$2:$C$17</c:f>
              <c:numCache>
                <c:formatCode>0%;;</c:formatCode>
                <c:ptCount val="16"/>
                <c:pt idx="0">
                  <c:v>0</c:v>
                </c:pt>
                <c:pt idx="1">
                  <c:v>0.82</c:v>
                </c:pt>
                <c:pt idx="3">
                  <c:v>0</c:v>
                </c:pt>
                <c:pt idx="4" formatCode="0%">
                  <c:v>0.82</c:v>
                </c:pt>
                <c:pt idx="5" formatCode="0%">
                  <c:v>0.68</c:v>
                </c:pt>
                <c:pt idx="6" formatCode="0%">
                  <c:v>0.86</c:v>
                </c:pt>
                <c:pt idx="7" formatCode="0%">
                  <c:v>0.84</c:v>
                </c:pt>
                <c:pt idx="8" formatCode="0%">
                  <c:v>0.54</c:v>
                </c:pt>
                <c:pt idx="9" formatCode="0%">
                  <c:v>0.77</c:v>
                </c:pt>
                <c:pt idx="10" formatCode="0%">
                  <c:v>0.81</c:v>
                </c:pt>
                <c:pt idx="11" formatCode="0%">
                  <c:v>0.82</c:v>
                </c:pt>
                <c:pt idx="12" formatCode="0%">
                  <c:v>0.69</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BD6F-48BE-AC73-08902F96F245}"/>
              </c:ext>
            </c:extLst>
          </c:dPt>
          <c:dLbls>
            <c:dLbl>
              <c:idx val="0"/>
              <c:tx>
                <c:rich>
                  <a:bodyPr/>
                  <a:lstStyle/>
                  <a:p>
                    <a:fld id="{F1CD8403-F7D5-4476-99C4-48C22CE9F83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08536351-9FA3-46E4-973D-58DC332A24D0}"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DB008A0D-C519-4504-8BAD-7611348879E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07AEDC95-7292-4EB6-A2E6-25E029D9C258}"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7229AB39-A2B4-46E3-9A6E-A2CF0664A3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FE2A2976-9B0D-4202-A921-0E610C9F1AA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A3B51044-48D7-4621-B5F5-097354B254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AF6DA2CF-29BF-4C04-8BE8-BF7C33E3D11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AEC5EF1E-03EE-4792-A550-F5C2FF8684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BC93958A-22FD-450C-9E65-D76E8EA413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4B35FFF5-20EE-4EFA-8E7B-CC275882FC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8E467237-D7DC-45FC-AF07-FEB42C2AAD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D5963B08-6323-41AF-ACD8-8288610BC9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ACC56269-318C-4DE4-B70E-2492CEA090FA}"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53BA060E-42B6-4DA5-A35D-007A1FD11D2E}"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61DB2C6D-4A1C-4FE5-9933-3973D175D027}"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0.18000000000000005</c:v>
                </c:pt>
                <c:pt idx="2">
                  <c:v>1</c:v>
                </c:pt>
                <c:pt idx="3">
                  <c:v>1</c:v>
                </c:pt>
                <c:pt idx="4">
                  <c:v>0.18000000000000005</c:v>
                </c:pt>
                <c:pt idx="5">
                  <c:v>0.31999999999999995</c:v>
                </c:pt>
                <c:pt idx="6">
                  <c:v>0.14000000000000001</c:v>
                </c:pt>
                <c:pt idx="7">
                  <c:v>0.16000000000000003</c:v>
                </c:pt>
                <c:pt idx="8">
                  <c:v>0.45999999999999996</c:v>
                </c:pt>
                <c:pt idx="9">
                  <c:v>0.22999999999999998</c:v>
                </c:pt>
                <c:pt idx="10">
                  <c:v>0.18999999999999995</c:v>
                </c:pt>
                <c:pt idx="11">
                  <c:v>0.18000000000000005</c:v>
                </c:pt>
                <c:pt idx="12">
                  <c:v>0.31000000000000005</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82%</c:v>
                  </c:pt>
                  <c:pt idx="4">
                    <c:v>82%</c:v>
                  </c:pt>
                  <c:pt idx="5">
                    <c:v>68%</c:v>
                  </c:pt>
                  <c:pt idx="6">
                    <c:v>86%</c:v>
                  </c:pt>
                  <c:pt idx="7">
                    <c:v>84%</c:v>
                  </c:pt>
                  <c:pt idx="8">
                    <c:v>54%</c:v>
                  </c:pt>
                  <c:pt idx="9">
                    <c:v>77%</c:v>
                  </c:pt>
                  <c:pt idx="10">
                    <c:v>81%</c:v>
                  </c:pt>
                  <c:pt idx="11">
                    <c:v>82%</c:v>
                  </c:pt>
                  <c:pt idx="12">
                    <c:v>69%</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6522C433-26F5-4F24-89CE-5A1CE05213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C3F825B9-6E6C-4C6B-8EC8-BBB4F8CDC7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CB79474B-4E15-493B-8633-54EA47CF9A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55CDD742-7D0A-4E3C-8277-A8B56A5813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264EF93E-C363-41EC-AC88-5194114C2C3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610ABD80-D897-4B4D-B8BF-EC08076EAC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37-BD6F-48BE-AC73-08902F96F245}"/>
                </c:ext>
              </c:extLst>
            </c:dLbl>
            <c:dLbl>
              <c:idx val="8"/>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649290B2-AED1-47F9-AD4B-B5D00D8A73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D2AC15A3-C274-4243-AA6D-BEE1EBEE4CCE}"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66312759-97E9-4D56-B99F-B5867F1E6D38}"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8538B67D-8F2D-4018-8C3E-682ED0227BD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2DC2F099-F88D-4CFD-AE03-AC1976879C1F}"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33C7EB1D-AE43-4CE2-97CB-C140C6163694}"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0.84</c:v>
                </c:pt>
                <c:pt idx="2">
                  <c:v>0.78</c:v>
                </c:pt>
                <c:pt idx="3">
                  <c:v>0.77</c:v>
                </c:pt>
                <c:pt idx="4">
                  <c:v>0.85</c:v>
                </c:pt>
                <c:pt idx="5">
                  <c:v>0.78</c:v>
                </c:pt>
                <c:pt idx="6">
                  <c:v>0.63</c:v>
                </c:pt>
                <c:pt idx="7" formatCode="0%;;">
                  <c:v>0</c:v>
                </c:pt>
                <c:pt idx="8" formatCode="0%;;">
                  <c:v>0</c:v>
                </c:pt>
                <c:pt idx="9" formatCode="0%;;">
                  <c:v>0.8</c:v>
                </c:pt>
                <c:pt idx="10" formatCode="0%;;">
                  <c:v>0.82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BD6F-48BE-AC73-08902F96F245}"/>
              </c:ext>
            </c:extLst>
          </c:dPt>
          <c:dPt>
            <c:idx val="8"/>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BD6F-48BE-AC73-08902F96F245}"/>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BD6F-48BE-AC73-08902F96F245}"/>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BD6F-48BE-AC73-08902F96F245}"/>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BD6F-48BE-AC73-08902F96F245}"/>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BD6F-48BE-AC73-08902F96F245}"/>
              </c:ext>
            </c:extLst>
          </c:dPt>
          <c:dLbls>
            <c:dLbl>
              <c:idx val="0"/>
              <c:tx>
                <c:rich>
                  <a:bodyPr/>
                  <a:lstStyle/>
                  <a:p>
                    <a:fld id="{9565E2B4-9F25-47A5-9DDD-9C4A6F48E62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E8FEDAF3-D56B-4E7B-9DB3-1D90DE1824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1B198617-F5E7-4C8B-BA42-57C1B52FC6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91909C97-C965-4B1E-8B16-A5A9173EFD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E89D356D-7CAB-4D2B-9D81-A8E8DEE6AD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7EB52674-1C86-40F4-8B13-E67ECD000B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C1A8E220-EF97-4ACB-BA48-652B31274B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CC83E941-92CA-4056-B6FD-3C99DA2DE5D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A42A4BED-754D-4267-A26A-E58A94EA87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D37CBCF0-88DE-45F3-B7E5-AEA1ADC103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F5771000-57D0-4901-80BB-FC60725CBFB1}"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E241A274-3A84-40EC-8EF6-9AFB25C0571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3D64A88D-FF50-42F1-A721-320BEB9EEC6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073185D1-4A0D-4F45-8AE9-D386D4884048}"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0.16000000000000003</c:v>
                </c:pt>
                <c:pt idx="2">
                  <c:v>0.21999999999999997</c:v>
                </c:pt>
                <c:pt idx="3">
                  <c:v>0.22999999999999998</c:v>
                </c:pt>
                <c:pt idx="4">
                  <c:v>0.15000000000000002</c:v>
                </c:pt>
                <c:pt idx="5">
                  <c:v>0.21999999999999997</c:v>
                </c:pt>
                <c:pt idx="6">
                  <c:v>0.37</c:v>
                </c:pt>
                <c:pt idx="8">
                  <c:v>1</c:v>
                </c:pt>
                <c:pt idx="9">
                  <c:v>0.19999999999999996</c:v>
                </c:pt>
                <c:pt idx="10">
                  <c:v>0.18000000000000005</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84%</c:v>
                  </c:pt>
                  <c:pt idx="2">
                    <c:v>78%</c:v>
                  </c:pt>
                  <c:pt idx="3">
                    <c:v>77%</c:v>
                  </c:pt>
                  <c:pt idx="4">
                    <c:v>85%</c:v>
                  </c:pt>
                  <c:pt idx="5">
                    <c:v>78%</c:v>
                  </c:pt>
                  <c:pt idx="6">
                    <c:v>63%</c:v>
                  </c:pt>
                  <c:pt idx="9">
                    <c:v>80%</c:v>
                  </c:pt>
                  <c:pt idx="10">
                    <c:v>82%</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53</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24</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CAA-490C-93A1-D7CD60DF490A}"/>
              </c:ext>
            </c:extLst>
          </c:dPt>
          <c:dLbls>
            <c:dLbl>
              <c:idx val="3"/>
              <c:layout>
                <c:manualLayout>
                  <c:x val="-1.2284545872017763E-2"/>
                  <c:y val="-3.7715128428921388E-3"/>
                </c:manualLayout>
              </c:layout>
              <c:tx>
                <c:rich>
                  <a:bodyPr/>
                  <a:lstStyle/>
                  <a:p>
                    <a:pPr>
                      <a:defRPr sz="1200" b="1">
                        <a:solidFill>
                          <a:schemeClr val="bg2"/>
                        </a:solidFill>
                      </a:defRPr>
                    </a:pPr>
                    <a:fld id="{1F96E7FC-9030-4531-8F15-FF0C1ADD1384}"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7-0CAA-490C-93A1-D7CD60DF490A}"/>
                </c:ext>
              </c:extLst>
            </c:dLbl>
            <c:dLbl>
              <c:idx val="4"/>
              <c:layout>
                <c:manualLayout>
                  <c:x val="-8.8414875230849108E-3"/>
                  <c:y val="-1.508605137156859E-2"/>
                </c:manualLayout>
              </c:layout>
              <c:tx>
                <c:rich>
                  <a:bodyPr/>
                  <a:lstStyle/>
                  <a:p>
                    <a:pPr>
                      <a:defRPr sz="1200" b="1">
                        <a:solidFill>
                          <a:schemeClr val="bg2"/>
                        </a:solidFill>
                      </a:defRPr>
                    </a:pPr>
                    <a:fld id="{6C7069E6-4235-4CA1-9447-236220896981}"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24</c:v>
                </c:pt>
                <c:pt idx="1">
                  <c:v>29</c:v>
                </c:pt>
                <c:pt idx="2">
                  <c:v>23</c:v>
                </c:pt>
                <c:pt idx="3">
                  <c:v>13</c:v>
                </c:pt>
                <c:pt idx="4">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48</c:v>
                </c:pt>
                <c:pt idx="1">
                  <c:v>52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01F-47A8-9872-D5C9A29E4472}"/>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01F-47A8-9872-D5C9A29E4472}"/>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01F-47A8-9872-D5C9A29E447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01F-47A8-9872-D5C9A29E4472}"/>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E2B5-472F-A3B2-D78077E9B45B}"/>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E2B5-472F-A3B2-D78077E9B45B}"/>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24</c:v>
                </c:pt>
                <c:pt idx="1">
                  <c:v>36</c:v>
                </c:pt>
                <c:pt idx="2">
                  <c:v>39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0.48</c:v>
                </c:pt>
                <c:pt idx="1">
                  <c:v>0.5</c:v>
                </c:pt>
                <c:pt idx="2">
                  <c:v>0.51</c:v>
                </c:pt>
                <c:pt idx="3">
                  <c:v>0.52</c:v>
                </c:pt>
                <c:pt idx="4">
                  <c:v>0.53</c:v>
                </c:pt>
                <c:pt idx="5">
                  <c:v>0.54</c:v>
                </c:pt>
                <c:pt idx="6">
                  <c:v>0.54</c:v>
                </c:pt>
                <c:pt idx="7">
                  <c:v>0.56000000000000005</c:v>
                </c:pt>
                <c:pt idx="8">
                  <c:v>0.56000000000000005</c:v>
                </c:pt>
                <c:pt idx="9">
                  <c:v>0.56999999999999995</c:v>
                </c:pt>
                <c:pt idx="10">
                  <c:v>0.56999999999999995</c:v>
                </c:pt>
                <c:pt idx="11">
                  <c:v>0.56999999999999995</c:v>
                </c:pt>
                <c:pt idx="12">
                  <c:v>0.56999999999999995</c:v>
                </c:pt>
                <c:pt idx="13">
                  <c:v>0.56999999999999995</c:v>
                </c:pt>
                <c:pt idx="14">
                  <c:v>0.57999999999999996</c:v>
                </c:pt>
                <c:pt idx="15">
                  <c:v>0.57999999999999996</c:v>
                </c:pt>
                <c:pt idx="16">
                  <c:v>0.57999999999999996</c:v>
                </c:pt>
                <c:pt idx="17">
                  <c:v>0.59</c:v>
                </c:pt>
                <c:pt idx="18">
                  <c:v>0.59</c:v>
                </c:pt>
                <c:pt idx="19">
                  <c:v>0.59</c:v>
                </c:pt>
                <c:pt idx="20">
                  <c:v>0.6</c:v>
                </c:pt>
                <c:pt idx="21">
                  <c:v>0.62</c:v>
                </c:pt>
                <c:pt idx="22">
                  <c:v>0.63</c:v>
                </c:pt>
                <c:pt idx="23">
                  <c:v>0.65</c:v>
                </c:pt>
                <c:pt idx="24">
                  <c:v>0.66</c:v>
                </c:pt>
                <c:pt idx="25">
                  <c:v>0.67</c:v>
                </c:pt>
                <c:pt idx="26">
                  <c:v>0.67</c:v>
                </c:pt>
                <c:pt idx="27">
                  <c:v>0.67</c:v>
                </c:pt>
                <c:pt idx="28">
                  <c:v>0.67</c:v>
                </c:pt>
                <c:pt idx="29">
                  <c:v>0.68</c:v>
                </c:pt>
                <c:pt idx="30">
                  <c:v>0.69</c:v>
                </c:pt>
                <c:pt idx="31">
                  <c:v>0.7</c:v>
                </c:pt>
                <c:pt idx="32">
                  <c:v>0.71</c:v>
                </c:pt>
                <c:pt idx="33">
                  <c:v>0.75</c:v>
                </c:pt>
                <c:pt idx="34">
                  <c:v>0.79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0.61</c:v>
                </c:pt>
                <c:pt idx="1">
                  <c:v>0.61</c:v>
                </c:pt>
                <c:pt idx="2">
                  <c:v>0.61</c:v>
                </c:pt>
                <c:pt idx="3">
                  <c:v>0.61</c:v>
                </c:pt>
                <c:pt idx="4">
                  <c:v>0.61</c:v>
                </c:pt>
                <c:pt idx="5">
                  <c:v>0.61</c:v>
                </c:pt>
                <c:pt idx="6">
                  <c:v>0.61</c:v>
                </c:pt>
                <c:pt idx="7">
                  <c:v>0.61</c:v>
                </c:pt>
                <c:pt idx="8">
                  <c:v>0.61</c:v>
                </c:pt>
                <c:pt idx="9">
                  <c:v>0.61</c:v>
                </c:pt>
                <c:pt idx="10">
                  <c:v>0.61</c:v>
                </c:pt>
                <c:pt idx="11">
                  <c:v>0.61</c:v>
                </c:pt>
                <c:pt idx="12">
                  <c:v>0.61</c:v>
                </c:pt>
                <c:pt idx="13">
                  <c:v>0.61</c:v>
                </c:pt>
                <c:pt idx="14">
                  <c:v>0.61</c:v>
                </c:pt>
                <c:pt idx="15">
                  <c:v>0.61</c:v>
                </c:pt>
                <c:pt idx="16">
                  <c:v>0.61</c:v>
                </c:pt>
                <c:pt idx="17">
                  <c:v>0.61</c:v>
                </c:pt>
                <c:pt idx="18">
                  <c:v>0.61</c:v>
                </c:pt>
                <c:pt idx="19">
                  <c:v>0.61</c:v>
                </c:pt>
                <c:pt idx="20">
                  <c:v>0.61</c:v>
                </c:pt>
                <c:pt idx="21">
                  <c:v>0.61</c:v>
                </c:pt>
                <c:pt idx="22">
                  <c:v>0.61</c:v>
                </c:pt>
                <c:pt idx="23">
                  <c:v>0.61</c:v>
                </c:pt>
                <c:pt idx="24">
                  <c:v>0.61</c:v>
                </c:pt>
                <c:pt idx="25">
                  <c:v>0.61</c:v>
                </c:pt>
                <c:pt idx="26">
                  <c:v>0.61</c:v>
                </c:pt>
                <c:pt idx="27">
                  <c:v>0.61</c:v>
                </c:pt>
                <c:pt idx="28">
                  <c:v>0.61</c:v>
                </c:pt>
                <c:pt idx="29">
                  <c:v>0.61</c:v>
                </c:pt>
                <c:pt idx="30">
                  <c:v>0.61</c:v>
                </c:pt>
                <c:pt idx="31">
                  <c:v>0.61</c:v>
                </c:pt>
                <c:pt idx="32">
                  <c:v>0.61</c:v>
                </c:pt>
                <c:pt idx="33">
                  <c:v>0.61</c:v>
                </c:pt>
                <c:pt idx="34">
                  <c:v>0.61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0.08</c:v>
                </c:pt>
                <c:pt idx="1">
                  <c:v>0.74</c:v>
                </c:pt>
                <c:pt idx="2">
                  <c:v>0.42</c:v>
                </c:pt>
                <c:pt idx="3">
                  <c:v>0.2</c:v>
                </c:pt>
                <c:pt idx="4">
                  <c:v>0.05</c:v>
                </c:pt>
                <c:pt idx="5">
                  <c:v>0.15</c:v>
                </c:pt>
                <c:pt idx="6">
                  <c:v>0.02</c:v>
                </c:pt>
                <c:pt idx="7">
                  <c:v>0.03</c:v>
                </c:pt>
                <c:pt idx="8">
                  <c:v>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7.0000000000000007E-2</c:v>
                </c:pt>
                <c:pt idx="1">
                  <c:v>0.76</c:v>
                </c:pt>
                <c:pt idx="2">
                  <c:v>0.45</c:v>
                </c:pt>
                <c:pt idx="3">
                  <c:v>0.21</c:v>
                </c:pt>
                <c:pt idx="4">
                  <c:v>0.05</c:v>
                </c:pt>
                <c:pt idx="5">
                  <c:v>0.2</c:v>
                </c:pt>
                <c:pt idx="6">
                  <c:v>0.01</c:v>
                </c:pt>
                <c:pt idx="7">
                  <c:v>0.03</c:v>
                </c:pt>
                <c:pt idx="8">
                  <c:v>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14</c:v>
                </c:pt>
                <c:pt idx="1">
                  <c:v>85</c:v>
                </c:pt>
                <c:pt idx="2">
                  <c:v>54</c:v>
                </c:pt>
                <c:pt idx="3">
                  <c:v>30</c:v>
                </c:pt>
                <c:pt idx="4">
                  <c:v>11</c:v>
                </c:pt>
                <c:pt idx="5">
                  <c:v>26</c:v>
                </c:pt>
                <c:pt idx="6">
                  <c:v>5</c:v>
                </c:pt>
                <c:pt idx="7">
                  <c:v>5</c:v>
                </c:pt>
                <c:pt idx="8">
                  <c:v>23</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5</c:v>
                </c:pt>
                <c:pt idx="1">
                  <c:v>63</c:v>
                </c:pt>
                <c:pt idx="2">
                  <c:v>33</c:v>
                </c:pt>
                <c:pt idx="3">
                  <c:v>14</c:v>
                </c:pt>
                <c:pt idx="4">
                  <c:v>3</c:v>
                </c:pt>
                <c:pt idx="5">
                  <c:v>4</c:v>
                </c:pt>
                <c:pt idx="6">
                  <c:v>0</c:v>
                </c:pt>
                <c:pt idx="7">
                  <c:v>1</c:v>
                </c:pt>
                <c:pt idx="8">
                  <c:v>4</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86</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368-48B5-A3C4-42635B57D94D}"/>
              </c:ext>
            </c:extLst>
          </c:dPt>
          <c:dLbls>
            <c:dLbl>
              <c:idx val="2"/>
              <c:layout>
                <c:manualLayout>
                  <c:x val="-4.2995910552062172E-2"/>
                  <c:y val="-9.4287821072303463E-2"/>
                </c:manualLayout>
              </c:layout>
              <c:tx>
                <c:rich>
                  <a:bodyPr/>
                  <a:lstStyle/>
                  <a:p>
                    <a:fld id="{CB080519-EA7B-4FE6-92E5-59D71B0F4D1F}"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C368-48B5-A3C4-42635B57D94D}"/>
                </c:ext>
              </c:extLst>
            </c:dLbl>
            <c:dLbl>
              <c:idx val="3"/>
              <c:layout>
                <c:manualLayout>
                  <c:x val="-1.2284545872017763E-2"/>
                  <c:y val="-0.1093738724438720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47</c:v>
                </c:pt>
                <c:pt idx="1">
                  <c:v>39</c:v>
                </c:pt>
                <c:pt idx="2">
                  <c:v>9</c:v>
                </c:pt>
                <c:pt idx="3">
                  <c:v>3</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0.8</c:v>
                </c:pt>
                <c:pt idx="1">
                  <c:v>0.81</c:v>
                </c:pt>
                <c:pt idx="2">
                  <c:v>0.82</c:v>
                </c:pt>
                <c:pt idx="3">
                  <c:v>0.82</c:v>
                </c:pt>
                <c:pt idx="4">
                  <c:v>0.83</c:v>
                </c:pt>
                <c:pt idx="5">
                  <c:v>0.84</c:v>
                </c:pt>
                <c:pt idx="6">
                  <c:v>0.84</c:v>
                </c:pt>
                <c:pt idx="7">
                  <c:v>0.84</c:v>
                </c:pt>
                <c:pt idx="8">
                  <c:v>0.84</c:v>
                </c:pt>
                <c:pt idx="9">
                  <c:v>0.85</c:v>
                </c:pt>
                <c:pt idx="10">
                  <c:v>0.85</c:v>
                </c:pt>
                <c:pt idx="11">
                  <c:v>0.85</c:v>
                </c:pt>
                <c:pt idx="12">
                  <c:v>0.85</c:v>
                </c:pt>
                <c:pt idx="13">
                  <c:v>0.85</c:v>
                </c:pt>
                <c:pt idx="14">
                  <c:v>0.86</c:v>
                </c:pt>
                <c:pt idx="15">
                  <c:v>0.86</c:v>
                </c:pt>
                <c:pt idx="16">
                  <c:v>0.86</c:v>
                </c:pt>
                <c:pt idx="17">
                  <c:v>0.86</c:v>
                </c:pt>
                <c:pt idx="18">
                  <c:v>0.86</c:v>
                </c:pt>
                <c:pt idx="19">
                  <c:v>0.86</c:v>
                </c:pt>
                <c:pt idx="20">
                  <c:v>0.87</c:v>
                </c:pt>
                <c:pt idx="21">
                  <c:v>0.87</c:v>
                </c:pt>
                <c:pt idx="22">
                  <c:v>0.87</c:v>
                </c:pt>
                <c:pt idx="23">
                  <c:v>0.88</c:v>
                </c:pt>
                <c:pt idx="24">
                  <c:v>0.88</c:v>
                </c:pt>
                <c:pt idx="25">
                  <c:v>0.88</c:v>
                </c:pt>
                <c:pt idx="26">
                  <c:v>0.89</c:v>
                </c:pt>
                <c:pt idx="27">
                  <c:v>0.89</c:v>
                </c:pt>
                <c:pt idx="28">
                  <c:v>0.9</c:v>
                </c:pt>
                <c:pt idx="29">
                  <c:v>0.9</c:v>
                </c:pt>
                <c:pt idx="30">
                  <c:v>0.9</c:v>
                </c:pt>
                <c:pt idx="31">
                  <c:v>0.9</c:v>
                </c:pt>
                <c:pt idx="32">
                  <c:v>0.91</c:v>
                </c:pt>
                <c:pt idx="33">
                  <c:v>0.91</c:v>
                </c:pt>
                <c:pt idx="34">
                  <c:v>0.92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0.86</c:v>
                </c:pt>
                <c:pt idx="1">
                  <c:v>0.86</c:v>
                </c:pt>
                <c:pt idx="2">
                  <c:v>0.86</c:v>
                </c:pt>
                <c:pt idx="3">
                  <c:v>0.86</c:v>
                </c:pt>
                <c:pt idx="4">
                  <c:v>0.86</c:v>
                </c:pt>
                <c:pt idx="5">
                  <c:v>0.86</c:v>
                </c:pt>
                <c:pt idx="6">
                  <c:v>0.86</c:v>
                </c:pt>
                <c:pt idx="7">
                  <c:v>0.86</c:v>
                </c:pt>
                <c:pt idx="8">
                  <c:v>0.86</c:v>
                </c:pt>
                <c:pt idx="9">
                  <c:v>0.86</c:v>
                </c:pt>
                <c:pt idx="10">
                  <c:v>0.86</c:v>
                </c:pt>
                <c:pt idx="11">
                  <c:v>0.86</c:v>
                </c:pt>
                <c:pt idx="12">
                  <c:v>0.86</c:v>
                </c:pt>
                <c:pt idx="13">
                  <c:v>0.86</c:v>
                </c:pt>
                <c:pt idx="14">
                  <c:v>0.86</c:v>
                </c:pt>
                <c:pt idx="15">
                  <c:v>0.86</c:v>
                </c:pt>
                <c:pt idx="16">
                  <c:v>0.86</c:v>
                </c:pt>
                <c:pt idx="17">
                  <c:v>0.86</c:v>
                </c:pt>
                <c:pt idx="18">
                  <c:v>0.86</c:v>
                </c:pt>
                <c:pt idx="19">
                  <c:v>0.86</c:v>
                </c:pt>
                <c:pt idx="20">
                  <c:v>0.86</c:v>
                </c:pt>
                <c:pt idx="21">
                  <c:v>0.86</c:v>
                </c:pt>
                <c:pt idx="22">
                  <c:v>0.86</c:v>
                </c:pt>
                <c:pt idx="23">
                  <c:v>0.86</c:v>
                </c:pt>
                <c:pt idx="24">
                  <c:v>0.86</c:v>
                </c:pt>
                <c:pt idx="25">
                  <c:v>0.86</c:v>
                </c:pt>
                <c:pt idx="26">
                  <c:v>0.86</c:v>
                </c:pt>
                <c:pt idx="27">
                  <c:v>0.86</c:v>
                </c:pt>
                <c:pt idx="28">
                  <c:v>0.86</c:v>
                </c:pt>
                <c:pt idx="29">
                  <c:v>0.86</c:v>
                </c:pt>
                <c:pt idx="30">
                  <c:v>0.86</c:v>
                </c:pt>
                <c:pt idx="31">
                  <c:v>0.86</c:v>
                </c:pt>
                <c:pt idx="32">
                  <c:v>0.86</c:v>
                </c:pt>
                <c:pt idx="33">
                  <c:v>0.86</c:v>
                </c:pt>
                <c:pt idx="34">
                  <c:v>0.86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pt idx="15">
                  <c:v>0.87</c:v>
                </c:pt>
                <c:pt idx="16">
                  <c:v>0.87</c:v>
                </c:pt>
                <c:pt idx="17">
                  <c:v>0.87</c:v>
                </c:pt>
                <c:pt idx="18">
                  <c:v>0.87</c:v>
                </c:pt>
                <c:pt idx="19">
                  <c:v>0.87</c:v>
                </c:pt>
                <c:pt idx="20">
                  <c:v>0.87</c:v>
                </c:pt>
                <c:pt idx="21">
                  <c:v>0.87</c:v>
                </c:pt>
                <c:pt idx="22">
                  <c:v>0.87</c:v>
                </c:pt>
                <c:pt idx="23">
                  <c:v>0.87</c:v>
                </c:pt>
                <c:pt idx="24">
                  <c:v>0.87</c:v>
                </c:pt>
                <c:pt idx="25">
                  <c:v>0.87</c:v>
                </c:pt>
                <c:pt idx="26">
                  <c:v>0.87</c:v>
                </c:pt>
                <c:pt idx="27">
                  <c:v>0.87</c:v>
                </c:pt>
                <c:pt idx="28">
                  <c:v>0.87</c:v>
                </c:pt>
                <c:pt idx="29">
                  <c:v>0.87</c:v>
                </c:pt>
                <c:pt idx="30">
                  <c:v>0.87</c:v>
                </c:pt>
                <c:pt idx="31">
                  <c:v>0.87</c:v>
                </c:pt>
                <c:pt idx="32">
                  <c:v>0.87</c:v>
                </c:pt>
                <c:pt idx="33">
                  <c:v>0.87</c:v>
                </c:pt>
                <c:pt idx="34">
                  <c:v>0.87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72</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15</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61-4C9D-9F24-FD89F28A0017}"/>
              </c:ext>
            </c:extLst>
          </c:dPt>
          <c:dLbls>
            <c:dLbl>
              <c:idx val="3"/>
              <c:layout>
                <c:manualLayout>
                  <c:x val="-6.7565002296097701E-2"/>
                  <c:y val="-7.9201769700734906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2.4197169863107115E-2"/>
                  <c:y val="-0.10560235960097991"/>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41</c:v>
                </c:pt>
                <c:pt idx="1">
                  <c:v>31</c:v>
                </c:pt>
                <c:pt idx="2">
                  <c:v>13</c:v>
                </c:pt>
                <c:pt idx="3">
                  <c:v>7</c:v>
                </c:pt>
                <c:pt idx="4">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0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8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46</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47</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57.xml"/><Relationship Id="rId3" Type="http://schemas.openxmlformats.org/officeDocument/2006/relationships/slide" Target="slide3.xml"/><Relationship Id="rId7" Type="http://schemas.openxmlformats.org/officeDocument/2006/relationships/slide" Target="slide29.xml"/><Relationship Id="rId12" Type="http://schemas.openxmlformats.org/officeDocument/2006/relationships/slide" Target="slide55.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4.xml"/><Relationship Id="rId11" Type="http://schemas.openxmlformats.org/officeDocument/2006/relationships/slide" Target="slide51.xml"/><Relationship Id="rId5" Type="http://schemas.openxmlformats.org/officeDocument/2006/relationships/slide" Target="slide12.xml"/><Relationship Id="rId10" Type="http://schemas.openxmlformats.org/officeDocument/2006/relationships/slide" Target="slide48.xml"/><Relationship Id="rId4" Type="http://schemas.openxmlformats.org/officeDocument/2006/relationships/slide" Target="slide8.xml"/><Relationship Id="rId9" Type="http://schemas.openxmlformats.org/officeDocument/2006/relationships/slide" Target="slide41.xml"/><Relationship Id="rId14" Type="http://schemas.openxmlformats.org/officeDocument/2006/relationships/slide" Target="slide4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11.sv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10.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11.svg"/><Relationship Id="rId9" Type="http://schemas.openxmlformats.org/officeDocument/2006/relationships/chart" Target="../charts/chart22.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10.png"/><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10.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11.svg"/><Relationship Id="rId9" Type="http://schemas.openxmlformats.org/officeDocument/2006/relationships/chart" Target="../charts/chart34.xml"/></Relationships>
</file>

<file path=ppt/slides/_rels/slide18.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10.png"/><Relationship Id="rId7" Type="http://schemas.openxmlformats.org/officeDocument/2006/relationships/chart" Target="../charts/chart40.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11.sv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11.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11.sv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4.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10.png"/><Relationship Id="rId7" Type="http://schemas.openxmlformats.org/officeDocument/2006/relationships/chart" Target="../charts/chart70.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10.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11.svg"/><Relationship Id="rId9" Type="http://schemas.openxmlformats.org/officeDocument/2006/relationships/chart" Target="../charts/chart76.xml"/></Relationships>
</file>

<file path=ppt/slides/_rels/slide26.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10.png"/><Relationship Id="rId7" Type="http://schemas.openxmlformats.org/officeDocument/2006/relationships/chart" Target="../charts/chart82.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11.svg"/></Relationships>
</file>

<file path=ppt/slides/_rels/slide27.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10.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11.svg"/><Relationship Id="rId9" Type="http://schemas.openxmlformats.org/officeDocument/2006/relationships/chart" Target="../charts/chart88.xml"/></Relationships>
</file>

<file path=ppt/slides/_rels/slide28.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10.png"/><Relationship Id="rId7" Type="http://schemas.openxmlformats.org/officeDocument/2006/relationships/chart" Target="../charts/chart94.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11.sv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1.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10.png"/><Relationship Id="rId7" Type="http://schemas.openxmlformats.org/officeDocument/2006/relationships/chart" Target="../charts/chart106.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chart" Target="../charts/chart109.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10.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11.svg"/><Relationship Id="rId9" Type="http://schemas.openxmlformats.org/officeDocument/2006/relationships/chart" Target="../charts/chart115.xml"/></Relationships>
</file>

<file path=ppt/slides/_rels/slide35.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10.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11.svg"/><Relationship Id="rId9" Type="http://schemas.openxmlformats.org/officeDocument/2006/relationships/chart" Target="../charts/chart123.xml"/></Relationships>
</file>

<file path=ppt/slides/_rels/slide36.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10.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11.svg"/><Relationship Id="rId9" Type="http://schemas.openxmlformats.org/officeDocument/2006/relationships/chart" Target="../charts/chart131.xml"/></Relationships>
</file>

<file path=ppt/slides/_rels/slide37.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10.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11.svg"/><Relationship Id="rId9" Type="http://schemas.openxmlformats.org/officeDocument/2006/relationships/chart" Target="../charts/chart139.xml"/></Relationships>
</file>

<file path=ppt/slides/_rels/slide38.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10.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11.svg"/><Relationship Id="rId9" Type="http://schemas.openxmlformats.org/officeDocument/2006/relationships/chart" Target="../charts/chart147.xml"/></Relationships>
</file>

<file path=ppt/slides/_rels/slide39.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10.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11.svg"/><Relationship Id="rId9" Type="http://schemas.openxmlformats.org/officeDocument/2006/relationships/chart" Target="../charts/chart155.xml"/></Relationships>
</file>

<file path=ppt/slides/_rels/slide40.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10.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11.svg"/><Relationship Id="rId9" Type="http://schemas.openxmlformats.org/officeDocument/2006/relationships/chart" Target="../charts/chart163.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2.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4.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5.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7.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10.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49.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11.svg"/><Relationship Id="rId9" Type="http://schemas.openxmlformats.org/officeDocument/2006/relationships/chart" Target="../charts/chart195.xml"/></Relationships>
</file>

<file path=ppt/slides/_rels/slide50.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10.png"/><Relationship Id="rId7" Type="http://schemas.openxmlformats.org/officeDocument/2006/relationships/chart" Target="../charts/chart201.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10.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11.svg"/><Relationship Id="rId9" Type="http://schemas.openxmlformats.org/officeDocument/2006/relationships/chart" Target="../charts/chart210.xml"/></Relationships>
</file>

<file path=ppt/slides/_rels/slide54.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10.png"/><Relationship Id="rId7" Type="http://schemas.openxmlformats.org/officeDocument/2006/relationships/chart" Target="../charts/chart216.xml"/><Relationship Id="rId2" Type="http://schemas.openxmlformats.org/officeDocument/2006/relationships/notesSlide" Target="../notesSlides/notesSlide54.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11.svg"/></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10.png"/><Relationship Id="rId7" Type="http://schemas.openxmlformats.org/officeDocument/2006/relationships/chart" Target="../charts/chart220.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11.svg"/><Relationship Id="rId9" Type="http://schemas.openxmlformats.org/officeDocument/2006/relationships/chart" Target="../charts/chart222.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9.xml"/></Relationships>
</file>

<file path=ppt/slides/_rels/slide5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6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0.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7" Type="http://schemas.openxmlformats.org/officeDocument/2006/relationships/image" Target="../media/image17.jpeg"/><Relationship Id="rId2" Type="http://schemas.openxmlformats.org/officeDocument/2006/relationships/notesSlide" Target="../notesSlides/notesSlide61.xml"/><Relationship Id="rId1" Type="http://schemas.openxmlformats.org/officeDocument/2006/relationships/slideLayout" Target="../slideLayouts/slideLayout9.xml"/><Relationship Id="rId6" Type="http://schemas.openxmlformats.org/officeDocument/2006/relationships/image" Target="../media/image16.jpeg"/><Relationship Id="rId5" Type="http://schemas.openxmlformats.org/officeDocument/2006/relationships/hyperlink" Target="mailto:GPPatientSurvey@ipsos.com"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98126" y="3314263"/>
            <a:ext cx="4731600" cy="369332"/>
          </a:xfrm>
        </p:spPr>
        <p:txBody>
          <a:bodyPr/>
          <a:lstStyle/>
          <a:p>
            <a:r>
              <a:rPr lang="en-GB" dirty="0">
                <a:solidFill>
                  <a:schemeClr val="bg1"/>
                </a:solidFill>
              </a:rPr>
              <a:t>2024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29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BIRMINGHAM AND SOLIHULL INTEGRATED CARE SYSTEM</a:t>
            </a:r>
            <a:endParaRPr lang="en-GB" sz="29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hyp="http://schemas.microsoft.com/office/drawing/2018/hyperlinkcolor"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310084"/>
            <a:ext cx="11299089" cy="775597"/>
          </a:xfrm>
        </p:spPr>
        <p:txBody>
          <a:bodyPr/>
          <a:lstStyle/>
          <a:p>
            <a:r>
              <a:rPr lang="en-GB"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3785652"/>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2024 GP Patient Survey</a:t>
            </a:r>
            <a:r>
              <a:rPr lang="en-GB" sz="1600"/>
              <a:t> for </a:t>
            </a:r>
            <a:r>
              <a:rPr lang="en-GB" sz="1600" b="1">
                <a:solidFill>
                  <a:srgbClr val="005EB8"/>
                </a:solidFill>
              </a:rPr>
              <a:t>BIRMINGHAM AND SOLIHULL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BIRMINGHAM AND SOLIHULL INTEGRATED CARE SYSTEM, 108,669</a:t>
            </a:r>
            <a:r>
              <a:rPr lang="en-GB" sz="1600"/>
              <a:t> questionnaires were sent out, and </a:t>
            </a:r>
            <a:r>
              <a:rPr lang="en-GB" sz="1600" b="1">
                <a:solidFill>
                  <a:srgbClr val="005EB8"/>
                </a:solidFill>
              </a:rPr>
              <a:t>20,183</a:t>
            </a:r>
            <a:r>
              <a:rPr lang="en-GB" sz="1600"/>
              <a:t> were returned completed. This represents a response rate of </a:t>
            </a:r>
            <a:r>
              <a:rPr lang="en-GB" sz="1600" b="1">
                <a:solidFill>
                  <a:srgbClr val="005EB8"/>
                </a:solidFill>
              </a:rPr>
              <a:t>19%</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b="0" i="0" dirty="0">
                <a:solidFill>
                  <a:srgbClr val="000000"/>
                </a:solidFill>
                <a:effectLst/>
                <a:latin typeface="Helvetica Neue"/>
              </a:rPr>
              <a:t>The 2024 results are not comparable with previous years because of two important changes which have been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2024 questionnaire and the Technical Annex with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5416868"/>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at: </a:t>
            </a:r>
            <a:r>
              <a:rPr lang="en-GB" dirty="0">
                <a:hlinkClick r:id="rId3"/>
              </a:rPr>
              <a:t>https://www.gp-patient.co.uk/pcn-dashboard</a:t>
            </a:r>
            <a:r>
              <a:rPr lang="en-GB" dirty="0"/>
              <a:t>.</a:t>
            </a:r>
          </a:p>
          <a:p>
            <a:endParaRPr lang="en-GB" dirty="0"/>
          </a:p>
          <a:p>
            <a:endParaRPr lang="en-GB" dirty="0"/>
          </a:p>
          <a:p>
            <a:endParaRPr lang="en-GB" dirty="0"/>
          </a:p>
          <a:p>
            <a:r>
              <a:rPr lang="en-GB" sz="1600" dirty="0"/>
              <a:t>Please note PCNs have been aligned to the ICS based on the Lead Sub ICB Location identified by the NHS Digital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303699"/>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966623"/>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51737230"/>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372312238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2712997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8676603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8638139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2391029752"/>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(693,982); ICS 2024 (19,994); PCN bases range from 171 to 1,126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148301685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45937183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1988148989"/>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418513930"/>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365909434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2654084418"/>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67%</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79%</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464061739"/>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3520132335"/>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5,680 to 45,122</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2254432859"/>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678952"/>
            <a:ext cx="2302336" cy="1691027"/>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896539691"/>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927660315"/>
              </p:ext>
            </p:extLst>
          </p:nvPr>
        </p:nvGraphicFramePr>
        <p:xfrm>
          <a:off x="9028113" y="1689563"/>
          <a:ext cx="2900362" cy="33444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SOLIHULL HEALTHCARE PARTNERSHIP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 BIRMINGHAM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NORTH SOLIHULL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PIONEERS INTEGRATED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WEST BIRMINGHAM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450771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63537498"/>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(693,982); ICS 2024 (19,994); PCN bases range from 171 to 1,126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213109844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92566154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260311511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491441668"/>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(692,068); ICS 2024 (19,925); PCN bases range from 170 to 1,121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90791910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1119666570"/>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82012128"/>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37239958"/>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6983173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7345087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4385054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827815305"/>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(661,424); ICS 2024 (19,307); PCN bases range from 164 to 1,078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175076164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118734064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304701833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r>
              <a:rPr lang="en-GB" sz="1200" b="1" dirty="0"/>
              <a:t> </a:t>
            </a:r>
            <a:endParaRPr lang="en-GB" sz="12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2733082312"/>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3052582657"/>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2474983280"/>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3252830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80051619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358427554"/>
              </p:ext>
            </p:extLst>
          </p:nvPr>
        </p:nvGraphicFramePr>
        <p:xfrm>
          <a:off x="9028113" y="1689563"/>
          <a:ext cx="2900362" cy="33444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SWB I3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SMARTCARE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PIONEERS INTEGRATED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BORDESLEY EAST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SOUTH 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43550459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65383972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15524226"/>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‘I haven’t tried’ have been excluded. National (661,424); ICS 2024 (19,307); PCN bases range from 164 to 1,078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BIRMINGHAM AND SOLIHULL INTEGRATED CARE SYSTEM</a:t>
            </a:r>
            <a:endParaRPr lang="en-GB" sz="16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30096019"/>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15667777"/>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9904858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5684417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6114886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686031969"/>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(315,087); ICS 2024 (8,597); PCN bases range from 68 to 549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26623432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02556248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789948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080450361"/>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104147204"/>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BIRMINGHAM AND SOLIHULL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3142947488"/>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4561147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077395560"/>
              </p:ext>
            </p:extLst>
          </p:nvPr>
        </p:nvGraphicFramePr>
        <p:xfrm>
          <a:off x="9028113" y="1689563"/>
          <a:ext cx="2900362" cy="33444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SMALL HEATH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SWB URBAN HEALTH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SOUTH 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SMARTCARE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NORTH BIRMINGHAM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PIONEERS INTEGRATED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40875314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04431642"/>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418108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132422442"/>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(315,087); ICS 2024 (8,597); PCN bases range from 68 to 549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1433885232"/>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BIRMINGHAM AND SOLIHULL INTEGRATED CARE SYSTEM</a:t>
            </a:r>
            <a:endParaRPr lang="en-GB" sz="16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09910901"/>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50782039"/>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5226259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2926972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235035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54%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762779538"/>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(220,709); ICS 2024 (7,126); PCN bases range from 57 to 489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80011458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408782466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129158482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553101287"/>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415727590"/>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BIRMINGHAM AND SOLIHULL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1160774749"/>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6857594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585304186"/>
              </p:ext>
            </p:extLst>
          </p:nvPr>
        </p:nvGraphicFramePr>
        <p:xfrm>
          <a:off x="9028113" y="1689563"/>
          <a:ext cx="2900362" cy="33444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BORDESLEY EAST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EDGBASTON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SOUTH 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PIONEERS INTEGRATED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547462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02829790"/>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2711793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585863346"/>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(220,709); ICS 2024 (7,126); PCN bases range from 57 to 489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187031215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BIRMINGHAM AND SOLIHULL INTEGRATED CARE SYSTEM</a:t>
            </a:r>
            <a:endParaRPr lang="en-GB" sz="1600" dirty="0"/>
          </a:p>
        </p:txBody>
      </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25615885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529677801"/>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(675,534); ICS 2024 (19,387); PCN bases range from 165 to 1,079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21041109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860923072"/>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BIRMINGHAM AND SOLIHULL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19629771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329543650"/>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last tried to contact their practice by phone. National (476,168); ICS 2024 (14,705); PCN bases range from 82 to 833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21137545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812900102"/>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BIRMINGHAM AND SOLIHULL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7581007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70075664"/>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7961718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523964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1144703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84849633"/>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(637,717); ICS 2024 (17,888); PCN bases range from 148 to 998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73893795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70903671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14789824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589311359"/>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744933126"/>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640845295"/>
              </p:ext>
            </p:extLst>
          </p:nvPr>
        </p:nvGraphicFramePr>
        <p:xfrm>
          <a:off x="168564" y="2399437"/>
          <a:ext cx="4345998"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99518501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14686174"/>
              </p:ext>
            </p:extLst>
          </p:nvPr>
        </p:nvGraphicFramePr>
        <p:xfrm>
          <a:off x="9028113" y="1689563"/>
          <a:ext cx="2900362" cy="33444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WEST BIRMINGHAM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SOLIHULL HEALTHCARE PARTNERSHIP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SOLIHULL SOUTH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PIONEERS INTEGRATED PARTNERSHIP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SOUTH 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61417449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207826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973288015"/>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except those whose call was not answered. Patients who selected 'I couldn't contact my practice' have been excluded. National (637,717); ICS 2024 (17,888); PCN bases range from 148 to 998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69040643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BIRMINGHAM AND SOLIHULL INTEGRATED CARE SYSTEM</a:t>
            </a:r>
            <a:endParaRPr lang="en-GB" sz="1600" dirty="0"/>
          </a:p>
        </p:txBody>
      </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6611659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4197291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4582802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0042944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693673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686833773"/>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knew what the next step in dealing with their request would be. Patients who selected 'I can't remember' have been excluded. National (508,714); ICS 2024 (13,084); PCN bases range from 104 to 733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49947330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71847282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97027207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677108"/>
          </a:xfrm>
          <a:prstGeom prst="rect">
            <a:avLst/>
          </a:prstGeom>
          <a:noFill/>
        </p:spPr>
        <p:txBody>
          <a:bodyPr wrap="square" lIns="0" tIns="0" rIns="0" bIns="0" rtlCol="0">
            <a:spAutoFit/>
          </a:bodyPr>
          <a:lstStyle/>
          <a:p>
            <a:r>
              <a:rPr lang="en-GB" sz="1600" b="1" dirty="0"/>
              <a:t>ICS result over time </a:t>
            </a:r>
          </a:p>
          <a:p>
            <a:r>
              <a:rPr lang="en-GB" sz="1200" dirty="0"/>
              <a:t>(2024 results are the start of a new time series)</a:t>
            </a:r>
          </a:p>
          <a:p>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792155937"/>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027457550"/>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494633145"/>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03421933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47380818"/>
              </p:ext>
            </p:extLst>
          </p:nvPr>
        </p:nvGraphicFramePr>
        <p:xfrm>
          <a:off x="9028113" y="1689563"/>
          <a:ext cx="2900362" cy="33444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EDGBASTON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PIONEERS INTEGRATED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 WEST BIRMINGHAM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SOLIHULL SOUTH CENTRAL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21648933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516480532"/>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4856314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205038396"/>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knew what the next step in dealing with their request would be. Patients who selected 'I can't remember' have been excluded. National (508,714); ICS 2024 (13,084); PCN bases range from 104 to 733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92652098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BIRMINGHAM AND SOLIHULL INTEGRATED CARE SYSTEM</a:t>
            </a:r>
            <a:endParaRPr lang="en-GB" sz="1600" dirty="0"/>
          </a:p>
        </p:txBody>
      </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52502545"/>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2941810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2163932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71149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0652850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492562103"/>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(680,060); ICS 2024 (19,534); PCN bases range from 167 to 1,087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04310601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9981896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7637717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968864635"/>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806604103"/>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3890048968"/>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2098704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552258028"/>
              </p:ext>
            </p:extLst>
          </p:nvPr>
        </p:nvGraphicFramePr>
        <p:xfrm>
          <a:off x="9028113" y="1689563"/>
          <a:ext cx="2900362" cy="33444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SMALL HEATH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BORDESLEY EAST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PIONEERS INTEGRATED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NORTH SOLIHULL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WEST BIRMINGHAM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25012688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41113883"/>
              </p:ext>
            </p:extLst>
          </p:nvPr>
        </p:nvGraphicFramePr>
        <p:xfrm>
          <a:off x="545472" y="1893888"/>
          <a:ext cx="8021011" cy="51816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33329762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95712211"/>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National (680,060); ICS 2024 (19,534); PCN bases range from 167 to 1,087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415249270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9547810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0834110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44626929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1824301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71675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392194420"/>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have been excluded. National (610,869); ICS 2024 (17,462); PCN bases range from 144 to 967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3303075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14753797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0181203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52088518"/>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4061929994"/>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966363930"/>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80923763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378902472"/>
              </p:ext>
            </p:extLst>
          </p:nvPr>
        </p:nvGraphicFramePr>
        <p:xfrm>
          <a:off x="9028113" y="1689563"/>
          <a:ext cx="2900362" cy="33444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SOLIHULL HEALTHCARE PARTNERSHIP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WASHWOOD HEATH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PIONEERS INTEGRATED PARTNERSHIP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SOUTH 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72720349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728985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5635376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185432135"/>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'I don't know' have been excluded. National (610,869); ICS 2024 (17,462); PCN bases range from 144 to 967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10126952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87313931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2980460301"/>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4"/>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278392230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1000995687"/>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National (666,169); ICS 2024 (19,097); PCN bases range from 164 to 1,067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7033432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9492960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0658524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296768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2938216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229675529"/>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(661,822); ICS 2024 (19,018); PCN bases range from 160 to 1,066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260571765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370835672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6021899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340702841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124087579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255299001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5990940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5856756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5451217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6847395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3892829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864269576"/>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(661,177); ICS 2024 (18,968); PCN bases range from 160 to 1,055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122765650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10602092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240046898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222302916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46836717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177266936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271791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8656548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3555013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0190905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8733575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275587270"/>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(504,435); ICS 2024 (15,379); PCN bases range from 119 to 902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65984838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94838034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0649926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10326717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848960103"/>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329191895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8066838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2035231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2074349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1020473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0897306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251894855"/>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(640,016); ICS 2024 (18,287); PCN bases range from 153 to 1,019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8138336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10138363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405794310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62847669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414064075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3529821872"/>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7651432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6987411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8275740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464234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0096338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616804056"/>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(656,379); ICS 2024 (18,720); PCN bases range from 157 to 1,049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51071905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46814997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8488337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402228158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39461465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2325151147"/>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0199081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3410832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5131083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6578038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9297910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614126092"/>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(624,643); ICS 2024 (17,921); PCN bases range from 147 to 1,005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4309061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71622123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9331476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70830666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607039614"/>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1585824161"/>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7475832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7997049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7976636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4801395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9594996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169848146"/>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(657,398); ICS 2024 (18,687); PCN bases range from 160 to 1,043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48263178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02761128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7728002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414965053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93046689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3862659411"/>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2024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2059715290"/>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29 to 10,652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3942893252"/>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239 to 16,171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1355771746"/>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149 to 18,265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3764325905"/>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186 to 3,971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3137624799"/>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313310916"/>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2640268839"/>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4087145889"/>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9285838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BIRMINGHAM AND SOLIHULL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3642844800"/>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4099979275"/>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Base: Asked of patients who had an appointment since being registered with current GP practice. Patients who selected 'I don't know or it didn't apply' have been excluded. ICS 2024 (18,968).</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105547092"/>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429741964"/>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7,247</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964269672"/>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2361927871"/>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2762068984"/>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1,172 to 10,552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614167667"/>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132 to 5,698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10392834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BIRMINGHAM AND SOLIHULL INTEGRATED CARE SYSTEM</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1796859365"/>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Fairly good %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2024 (18,968).</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3915672116"/>
              </p:ext>
            </p:extLst>
          </p:nvPr>
        </p:nvGraphicFramePr>
        <p:xfrm>
          <a:off x="-3073139" y="414779"/>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2907092208"/>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1941499791"/>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1911928624"/>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2817897884"/>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27 to 8,186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3880770770"/>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316 to 10,245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2827479071"/>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3,382 to 15,346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75224850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BIRMINGHAM AND SOLIHULL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312308850"/>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2024 (18,968).</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3125508198"/>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583687619"/>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490789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39218884"/>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14475789"/>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(191,189); ICS 2024 (6,780).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76423107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7023766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8482188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008248433"/>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508093036"/>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3159966687"/>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52262068"/>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45375479"/>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29008057"/>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68131395"/>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88486402"/>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229636377"/>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with a long-term condition or illness. Patients who selected 'I haven't needed support' or 'I don't know' have been excluded. National (314,955); ICS 2024 (9,067); PCN bases range from 83 to 541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556196259"/>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1851762385"/>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90044031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123444503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35254834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1239191449"/>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21724879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602256885"/>
              </p:ext>
            </p:extLst>
          </p:nvPr>
        </p:nvGraphicFramePr>
        <p:xfrm>
          <a:off x="9028113" y="1689563"/>
          <a:ext cx="2900362" cy="33444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PIONEERS INTEGRATED PARTNERSHIP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EDGBASTON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SOUTH 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61489444"/>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21409540"/>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862934350"/>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with a long-term condition or illness. Patients who selected 'I haven't needed support' or 'I don't know' have been excluded. National (314,955); ICS 2024 (9,067); PCN bases range from 83 to 541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134155332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83098317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269584481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419037786"/>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(694,064); ICS 2024 (19,975); PCN bases range from 170 to 1,119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225273221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2939716132"/>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3384667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7515607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5433102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4388251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4384217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400368614"/>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used pharmacy services in the last 12 months. National (625,567); ICS 2024 (17,678); PCN bases range from 158 to 1,000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80290142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86754039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6114538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597522059"/>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260548197"/>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2121695800"/>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0004316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99674367"/>
              </p:ext>
            </p:extLst>
          </p:nvPr>
        </p:nvGraphicFramePr>
        <p:xfrm>
          <a:off x="9028113" y="1689563"/>
          <a:ext cx="2900362" cy="33444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BIRMINGHAM EAST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SOUTH 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WASHWOOD HEATH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PIONEERS INTEGRATED PARTNERSHIP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609708173"/>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0354081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50842639"/>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used pharmacy services in the last 12 months. National (625,567); ICS 2024 (17,678); PCN bases range from 158 to 1,000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83441316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64925148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36751427"/>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2467498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046855735"/>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get an NHS dental appointment in the last 2 years. National (370,796); ICS 2024 (11,105).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97085329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57082488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77930712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46668176"/>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419284023"/>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2577622158"/>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400" dirty="0"/>
              <a:t>16,662</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956719411"/>
              </p:ext>
            </p:extLst>
          </p:nvPr>
        </p:nvGraphicFramePr>
        <p:xfrm>
          <a:off x="4333875" y="250345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699,790</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16,662</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548</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60</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2.5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27.3%, </a:t>
            </a:r>
            <a:r>
              <a:rPr lang="en-GB" sz="1400" dirty="0"/>
              <a:t>based on </a:t>
            </a:r>
            <a:r>
              <a:rPr lang="en-GB" sz="1400" b="1" dirty="0">
                <a:solidFill>
                  <a:srgbClr val="005EB8"/>
                </a:solidFill>
                <a:ea typeface="Roboto" panose="02000000000000000000" pitchFamily="2" charset="0"/>
              </a:rPr>
              <a:t>699,790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699,790</a:t>
            </a:r>
          </a:p>
          <a:p>
            <a:pPr algn="l"/>
            <a:r>
              <a:rPr lang="en-GB" sz="1600" b="1" kern="0" dirty="0">
                <a:solidFill>
                  <a:schemeClr val="bg1"/>
                </a:solidFill>
              </a:rPr>
              <a:t>Completed surveys in the 2024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27.3%</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5">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4="http://schemas.microsoft.com/office/drawing/2010/main" xmlns:ahyp="http://schemas.microsoft.com/office/drawing/2018/hyperlinkcolor" xmlns:a16="http://schemas.microsoft.com/office/drawing/2014/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8fb53b4f-1204-4cd9-8a55-a9d7af4fbf3e">
      <Terms xmlns="http://schemas.microsoft.com/office/infopath/2007/PartnerControls"/>
    </lcf76f155ced4ddcb4097134ff3c332f>
    <_ip_UnifiedCompliancePolicyUIAction xmlns="http://schemas.microsoft.com/sharepoint/v3" xsi:nil="true"/>
    <_ip_UnifiedCompliancePolicyProperties xmlns="http://schemas.microsoft.com/sharepoint/v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FAB909D2035A345A9E4149139BE13AC" ma:contentTypeVersion="20" ma:contentTypeDescription="Create a new document." ma:contentTypeScope="" ma:versionID="74fb7e07138cb6642e4964aa2b9c0087">
  <xsd:schema xmlns:xsd="http://www.w3.org/2001/XMLSchema" xmlns:xs="http://www.w3.org/2001/XMLSchema" xmlns:p="http://schemas.microsoft.com/office/2006/metadata/properties" xmlns:ns1="http://schemas.microsoft.com/sharepoint/v3" xmlns:ns2="8fb53b4f-1204-4cd9-8a55-a9d7af4fbf3e" xmlns:ns3="9d2b163f-2795-4980-a00f-d619f53f7de8" xmlns:ns4="cccaf3ac-2de9-44d4-aa31-54302fceb5f7" targetNamespace="http://schemas.microsoft.com/office/2006/metadata/properties" ma:root="true" ma:fieldsID="be0f3d0247cdc5f5e7e4f20eb17769cc" ns1:_="" ns2:_="" ns3:_="" ns4:_="">
    <xsd:import namespace="http://schemas.microsoft.com/sharepoint/v3"/>
    <xsd:import namespace="8fb53b4f-1204-4cd9-8a55-a9d7af4fbf3e"/>
    <xsd:import namespace="9d2b163f-2795-4980-a00f-d619f53f7de8"/>
    <xsd:import namespace="cccaf3ac-2de9-44d4-aa31-54302fceb5f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1:_ip_UnifiedCompliancePolicyProperties" minOccurs="0"/>
                <xsd:element ref="ns1:_ip_UnifiedCompliancePolicyUIAction"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9" nillable="true" ma:displayName="Unified Compliance Policy Properties" ma:hidden="true" ma:internalName="_ip_UnifiedCompliancePolicyProperties">
      <xsd:simpleType>
        <xsd:restriction base="dms:Note"/>
      </xsd:simpleType>
    </xsd:element>
    <xsd:element name="_ip_UnifiedCompliancePolicyUIAction" ma:index="20"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fb53b4f-1204-4cd9-8a55-a9d7af4fbf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d2b163f-2795-4980-a00f-d619f53f7de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2dd72fbd-e727-49a0-b69d-9c12a1d60425}" ma:internalName="TaxCatchAll" ma:showField="CatchAllData" ma:web="9d2b163f-2795-4980-a00f-d619f53f7d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schemas.microsoft.com/sharepoint/v3"/>
    <ds:schemaRef ds:uri="9d2b163f-2795-4980-a00f-d619f53f7de8"/>
    <ds:schemaRef ds:uri="http://purl.org/dc/elements/1.1/"/>
    <ds:schemaRef ds:uri="http://purl.org/dc/terms/"/>
    <ds:schemaRef ds:uri="http://purl.org/dc/dcmitype/"/>
    <ds:schemaRef ds:uri="cccaf3ac-2de9-44d4-aa31-54302fceb5f7"/>
    <ds:schemaRef ds:uri="http://schemas.microsoft.com/office/2006/documentManagement/types"/>
    <ds:schemaRef ds:uri="8fb53b4f-1204-4cd9-8a55-a9d7af4fbf3e"/>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98165626-6DD5-4B73-9B5A-2BBBADC708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fb53b4f-1204-4cd9-8a55-a9d7af4fbf3e"/>
    <ds:schemaRef ds:uri="9d2b163f-2795-4980-a00f-d619f53f7de8"/>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23437</TotalTime>
  <Words>9313</Words>
  <Application>Microsoft Office PowerPoint</Application>
  <PresentationFormat>Widescreen</PresentationFormat>
  <Paragraphs>1843</Paragraphs>
  <Slides>61</Slides>
  <Notes>61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61</vt:i4>
      </vt:variant>
    </vt:vector>
  </HeadingPairs>
  <TitlesOfParts>
    <vt:vector size="71"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Molly Dawson</cp:lastModifiedBy>
  <cp:revision>1058</cp:revision>
  <dcterms:created xsi:type="dcterms:W3CDTF">2020-01-09T15:19:38Z</dcterms:created>
  <dcterms:modified xsi:type="dcterms:W3CDTF">2024-07-03T08:32:28Z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0x0101005FAB909D2035A345A9E4149139BE13AC</vt:lpwstr>
  </property>
  <property fmtid="{D5CDD505-2E9C-101B-9397-08002B2CF9AE}" pid="3" name="MediaServiceImageTags">
    <vt:lpwstr/>
  </property>
</Properties>
</file>