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11" d="100"/>
          <a:sy n="111" d="100"/>
        </p:scale>
        <p:origin x="600" y="8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80</c:v>
                </c:pt>
                <c:pt idx="1">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31</c:v>
                </c:pt>
                <c:pt idx="2">
                  <c:v>12</c:v>
                </c:pt>
                <c:pt idx="3">
                  <c:v>5</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0.69</c:v>
                </c:pt>
                <c:pt idx="1">
                  <c:v>0.7</c:v>
                </c:pt>
                <c:pt idx="2">
                  <c:v>0.72</c:v>
                </c:pt>
                <c:pt idx="3">
                  <c:v>0.72</c:v>
                </c:pt>
                <c:pt idx="4">
                  <c:v>0.73</c:v>
                </c:pt>
                <c:pt idx="5">
                  <c:v>0.73</c:v>
                </c:pt>
                <c:pt idx="6">
                  <c:v>0.73</c:v>
                </c:pt>
                <c:pt idx="7">
                  <c:v>0.74</c:v>
                </c:pt>
                <c:pt idx="8">
                  <c:v>0.75</c:v>
                </c:pt>
                <c:pt idx="9">
                  <c:v>0.76</c:v>
                </c:pt>
                <c:pt idx="10">
                  <c:v>0.76</c:v>
                </c:pt>
                <c:pt idx="11">
                  <c:v>0.76</c:v>
                </c:pt>
                <c:pt idx="12">
                  <c:v>0.77</c:v>
                </c:pt>
                <c:pt idx="13">
                  <c:v>0.77</c:v>
                </c:pt>
                <c:pt idx="14">
                  <c:v>0.77</c:v>
                </c:pt>
                <c:pt idx="15">
                  <c:v>0.79</c:v>
                </c:pt>
                <c:pt idx="16">
                  <c:v>0.79</c:v>
                </c:pt>
                <c:pt idx="17">
                  <c:v>0.79</c:v>
                </c:pt>
                <c:pt idx="18">
                  <c:v>0.8</c:v>
                </c:pt>
                <c:pt idx="19">
                  <c:v>0.8</c:v>
                </c:pt>
                <c:pt idx="20">
                  <c:v>0.81</c:v>
                </c:pt>
                <c:pt idx="21">
                  <c:v>0.81</c:v>
                </c:pt>
                <c:pt idx="22">
                  <c:v>0.81</c:v>
                </c:pt>
                <c:pt idx="23">
                  <c:v>0.81</c:v>
                </c:pt>
                <c:pt idx="24">
                  <c:v>0.82</c:v>
                </c:pt>
                <c:pt idx="25">
                  <c:v>0.82</c:v>
                </c:pt>
                <c:pt idx="26">
                  <c:v>0.82</c:v>
                </c:pt>
                <c:pt idx="27">
                  <c:v>0.82</c:v>
                </c:pt>
                <c:pt idx="28">
                  <c:v>0.82</c:v>
                </c:pt>
                <c:pt idx="29">
                  <c:v>0.83</c:v>
                </c:pt>
                <c:pt idx="30">
                  <c:v>0.83</c:v>
                </c:pt>
                <c:pt idx="31">
                  <c:v>0.84</c:v>
                </c:pt>
                <c:pt idx="32">
                  <c:v>0.85</c:v>
                </c:pt>
                <c:pt idx="33">
                  <c:v>0.86</c:v>
                </c:pt>
                <c:pt idx="34">
                  <c:v>0.88</c:v>
                </c:pt>
                <c:pt idx="35">
                  <c:v>0.9</c:v>
                </c:pt>
                <c:pt idx="36">
                  <c:v>0.9</c:v>
                </c:pt>
                <c:pt idx="37">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0.79</c:v>
                </c:pt>
                <c:pt idx="1">
                  <c:v>0.79</c:v>
                </c:pt>
                <c:pt idx="2">
                  <c:v>0.79</c:v>
                </c:pt>
                <c:pt idx="3">
                  <c:v>0.79</c:v>
                </c:pt>
                <c:pt idx="4">
                  <c:v>0.79</c:v>
                </c:pt>
                <c:pt idx="5">
                  <c:v>0.79</c:v>
                </c:pt>
                <c:pt idx="6">
                  <c:v>0.79</c:v>
                </c:pt>
                <c:pt idx="7">
                  <c:v>0.79</c:v>
                </c:pt>
                <c:pt idx="8">
                  <c:v>0.79</c:v>
                </c:pt>
                <c:pt idx="9">
                  <c:v>0.79</c:v>
                </c:pt>
                <c:pt idx="10">
                  <c:v>0.79</c:v>
                </c:pt>
                <c:pt idx="11">
                  <c:v>0.79</c:v>
                </c:pt>
                <c:pt idx="12">
                  <c:v>0.79</c:v>
                </c:pt>
                <c:pt idx="13">
                  <c:v>0.79</c:v>
                </c:pt>
                <c:pt idx="14">
                  <c:v>0.79</c:v>
                </c:pt>
                <c:pt idx="15">
                  <c:v>0.79</c:v>
                </c:pt>
                <c:pt idx="16">
                  <c:v>0.79</c:v>
                </c:pt>
                <c:pt idx="17">
                  <c:v>0.79</c:v>
                </c:pt>
                <c:pt idx="18">
                  <c:v>0.79</c:v>
                </c:pt>
                <c:pt idx="19">
                  <c:v>0.79</c:v>
                </c:pt>
                <c:pt idx="20">
                  <c:v>0.79</c:v>
                </c:pt>
                <c:pt idx="21">
                  <c:v>0.79</c:v>
                </c:pt>
                <c:pt idx="22">
                  <c:v>0.79</c:v>
                </c:pt>
                <c:pt idx="23">
                  <c:v>0.79</c:v>
                </c:pt>
                <c:pt idx="24">
                  <c:v>0.79</c:v>
                </c:pt>
                <c:pt idx="25">
                  <c:v>0.79</c:v>
                </c:pt>
                <c:pt idx="26">
                  <c:v>0.79</c:v>
                </c:pt>
                <c:pt idx="27">
                  <c:v>0.79</c:v>
                </c:pt>
                <c:pt idx="28">
                  <c:v>0.79</c:v>
                </c:pt>
                <c:pt idx="29">
                  <c:v>0.79</c:v>
                </c:pt>
                <c:pt idx="30">
                  <c:v>0.79</c:v>
                </c:pt>
                <c:pt idx="31">
                  <c:v>0.79</c:v>
                </c:pt>
                <c:pt idx="32">
                  <c:v>0.79</c:v>
                </c:pt>
                <c:pt idx="33">
                  <c:v>0.79</c:v>
                </c:pt>
                <c:pt idx="34">
                  <c:v>0.79</c:v>
                </c:pt>
                <c:pt idx="35">
                  <c:v>0.79</c:v>
                </c:pt>
                <c:pt idx="36">
                  <c:v>0.79</c:v>
                </c:pt>
                <c:pt idx="37">
                  <c:v>0.79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0.56999999999999995</c:v>
                </c:pt>
                <c:pt idx="1">
                  <c:v>0.27</c:v>
                </c:pt>
                <c:pt idx="2">
                  <c:v>0.38</c:v>
                </c:pt>
                <c:pt idx="3">
                  <c:v>0.24</c:v>
                </c:pt>
                <c:pt idx="4">
                  <c:v>0.06</c:v>
                </c:pt>
                <c:pt idx="5">
                  <c:v>0.3</c:v>
                </c:pt>
                <c:pt idx="6">
                  <c:v>0.1</c:v>
                </c:pt>
                <c:pt idx="7">
                  <c:v>0.22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74</c:v>
                </c:pt>
                <c:pt idx="1">
                  <c:v>59</c:v>
                </c:pt>
                <c:pt idx="2">
                  <c:v>50</c:v>
                </c:pt>
                <c:pt idx="3">
                  <c:v>34</c:v>
                </c:pt>
                <c:pt idx="4">
                  <c:v>11</c:v>
                </c:pt>
                <c:pt idx="5">
                  <c:v>41</c:v>
                </c:pt>
                <c:pt idx="6">
                  <c:v>16</c:v>
                </c:pt>
                <c:pt idx="7">
                  <c:v>30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44</c:v>
                </c:pt>
                <c:pt idx="1">
                  <c:v>10</c:v>
                </c:pt>
                <c:pt idx="2">
                  <c:v>24</c:v>
                </c:pt>
                <c:pt idx="3">
                  <c:v>14</c:v>
                </c:pt>
                <c:pt idx="4">
                  <c:v>2</c:v>
                </c:pt>
                <c:pt idx="5">
                  <c:v>21</c:v>
                </c:pt>
                <c:pt idx="6">
                  <c:v>6</c:v>
                </c:pt>
                <c:pt idx="7">
                  <c:v>7</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60</c:v>
                </c:pt>
                <c:pt idx="1">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27</c:v>
                </c:pt>
                <c:pt idx="1">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3.2986508925610537E-2"/>
                  <c:y val="-0.11735712892778347"/>
                </c:manualLayout>
              </c:layout>
              <c:numFmt formatCode="[&lt;3]&quot;&quot;;0\%" sourceLinked="0"/>
              <c:spPr/>
              <c:txPr>
                <a:bodyPr/>
                <a:lstStyle/>
                <a:p>
                  <a:pPr>
                    <a:defRPr sz="1200" b="1" baseline="0">
                      <a:solidFill>
                        <a:srgbClr val="292926"/>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26</c:v>
                </c:pt>
                <c:pt idx="1">
                  <c:v>35</c:v>
                </c:pt>
                <c:pt idx="2">
                  <c:v>13</c:v>
                </c:pt>
                <c:pt idx="3">
                  <c:v>17</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0.43</c:v>
                </c:pt>
                <c:pt idx="1">
                  <c:v>0.44</c:v>
                </c:pt>
                <c:pt idx="2">
                  <c:v>0.45</c:v>
                </c:pt>
                <c:pt idx="3">
                  <c:v>0.47</c:v>
                </c:pt>
                <c:pt idx="4">
                  <c:v>0.48</c:v>
                </c:pt>
                <c:pt idx="5">
                  <c:v>0.48</c:v>
                </c:pt>
                <c:pt idx="6">
                  <c:v>0.5</c:v>
                </c:pt>
                <c:pt idx="7">
                  <c:v>0.52</c:v>
                </c:pt>
                <c:pt idx="8">
                  <c:v>0.52</c:v>
                </c:pt>
                <c:pt idx="9">
                  <c:v>0.53</c:v>
                </c:pt>
                <c:pt idx="10">
                  <c:v>0.54</c:v>
                </c:pt>
                <c:pt idx="11">
                  <c:v>0.55000000000000004</c:v>
                </c:pt>
                <c:pt idx="12">
                  <c:v>0.55000000000000004</c:v>
                </c:pt>
                <c:pt idx="13">
                  <c:v>0.56000000000000005</c:v>
                </c:pt>
                <c:pt idx="14">
                  <c:v>0.56999999999999995</c:v>
                </c:pt>
                <c:pt idx="15">
                  <c:v>0.56999999999999995</c:v>
                </c:pt>
                <c:pt idx="16">
                  <c:v>0.57999999999999996</c:v>
                </c:pt>
                <c:pt idx="17">
                  <c:v>0.59</c:v>
                </c:pt>
                <c:pt idx="18">
                  <c:v>0.6</c:v>
                </c:pt>
                <c:pt idx="19">
                  <c:v>0.6</c:v>
                </c:pt>
                <c:pt idx="20">
                  <c:v>0.61</c:v>
                </c:pt>
                <c:pt idx="21">
                  <c:v>0.61</c:v>
                </c:pt>
                <c:pt idx="22">
                  <c:v>0.61</c:v>
                </c:pt>
                <c:pt idx="23">
                  <c:v>0.64</c:v>
                </c:pt>
                <c:pt idx="24">
                  <c:v>0.65</c:v>
                </c:pt>
                <c:pt idx="25">
                  <c:v>0.65</c:v>
                </c:pt>
                <c:pt idx="26">
                  <c:v>0.65</c:v>
                </c:pt>
                <c:pt idx="27">
                  <c:v>0.68</c:v>
                </c:pt>
                <c:pt idx="28">
                  <c:v>0.69</c:v>
                </c:pt>
                <c:pt idx="29">
                  <c:v>0.69</c:v>
                </c:pt>
                <c:pt idx="30">
                  <c:v>0.71</c:v>
                </c:pt>
                <c:pt idx="31">
                  <c:v>0.71</c:v>
                </c:pt>
                <c:pt idx="32">
                  <c:v>0.72</c:v>
                </c:pt>
                <c:pt idx="33">
                  <c:v>0.74</c:v>
                </c:pt>
                <c:pt idx="34">
                  <c:v>0.75</c:v>
                </c:pt>
                <c:pt idx="35">
                  <c:v>0.77</c:v>
                </c:pt>
                <c:pt idx="36">
                  <c:v>0.8</c:v>
                </c:pt>
                <c:pt idx="37">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pt idx="35">
                  <c:v>0.61</c:v>
                </c:pt>
                <c:pt idx="36">
                  <c:v>0.61</c:v>
                </c:pt>
                <c:pt idx="37">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55</c:v>
                </c:pt>
                <c:pt idx="1">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30</c:v>
                </c:pt>
                <c:pt idx="1">
                  <c:v>28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27</c:v>
                </c:pt>
                <c:pt idx="1">
                  <c:v>30</c:v>
                </c:pt>
                <c:pt idx="2">
                  <c:v>15</c:v>
                </c:pt>
                <c:pt idx="3">
                  <c:v>16</c:v>
                </c:pt>
                <c:pt idx="4">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0.39</c:v>
                </c:pt>
                <c:pt idx="1">
                  <c:v>0.39</c:v>
                </c:pt>
                <c:pt idx="2">
                  <c:v>0.41</c:v>
                </c:pt>
                <c:pt idx="3">
                  <c:v>0.45</c:v>
                </c:pt>
                <c:pt idx="4">
                  <c:v>0.46</c:v>
                </c:pt>
                <c:pt idx="5">
                  <c:v>0.46</c:v>
                </c:pt>
                <c:pt idx="6">
                  <c:v>0.48</c:v>
                </c:pt>
                <c:pt idx="7">
                  <c:v>0.48</c:v>
                </c:pt>
                <c:pt idx="8">
                  <c:v>0.49</c:v>
                </c:pt>
                <c:pt idx="9">
                  <c:v>0.5</c:v>
                </c:pt>
                <c:pt idx="10">
                  <c:v>0.51</c:v>
                </c:pt>
                <c:pt idx="11">
                  <c:v>0.52</c:v>
                </c:pt>
                <c:pt idx="12">
                  <c:v>0.53</c:v>
                </c:pt>
                <c:pt idx="13">
                  <c:v>0.54</c:v>
                </c:pt>
                <c:pt idx="14">
                  <c:v>0.54</c:v>
                </c:pt>
                <c:pt idx="15">
                  <c:v>0.55000000000000004</c:v>
                </c:pt>
                <c:pt idx="16">
                  <c:v>0.56999999999999995</c:v>
                </c:pt>
                <c:pt idx="17">
                  <c:v>0.59</c:v>
                </c:pt>
                <c:pt idx="18">
                  <c:v>0.6</c:v>
                </c:pt>
                <c:pt idx="19">
                  <c:v>0.6</c:v>
                </c:pt>
                <c:pt idx="20">
                  <c:v>0.61</c:v>
                </c:pt>
                <c:pt idx="21">
                  <c:v>0.61</c:v>
                </c:pt>
                <c:pt idx="22">
                  <c:v>0.61</c:v>
                </c:pt>
                <c:pt idx="23">
                  <c:v>0.62</c:v>
                </c:pt>
                <c:pt idx="24">
                  <c:v>0.63</c:v>
                </c:pt>
                <c:pt idx="25">
                  <c:v>0.63</c:v>
                </c:pt>
                <c:pt idx="26">
                  <c:v>0.63</c:v>
                </c:pt>
                <c:pt idx="27">
                  <c:v>0.64</c:v>
                </c:pt>
                <c:pt idx="28">
                  <c:v>0.64</c:v>
                </c:pt>
                <c:pt idx="29">
                  <c:v>0.65</c:v>
                </c:pt>
                <c:pt idx="30">
                  <c:v>0.66</c:v>
                </c:pt>
                <c:pt idx="31">
                  <c:v>0.66</c:v>
                </c:pt>
                <c:pt idx="32">
                  <c:v>0.67</c:v>
                </c:pt>
                <c:pt idx="33">
                  <c:v>0.69</c:v>
                </c:pt>
                <c:pt idx="34">
                  <c:v>0.71</c:v>
                </c:pt>
                <c:pt idx="35">
                  <c:v>0.72</c:v>
                </c:pt>
                <c:pt idx="36">
                  <c:v>0.74</c:v>
                </c:pt>
                <c:pt idx="37">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pt idx="35">
                  <c:v>0.57999999999999996</c:v>
                </c:pt>
                <c:pt idx="36">
                  <c:v>0.57999999999999996</c:v>
                </c:pt>
                <c:pt idx="37">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52</c:v>
                </c:pt>
                <c:pt idx="1">
                  <c:v>54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33</c:v>
                </c:pt>
                <c:pt idx="1">
                  <c:v>31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26</c:v>
                </c:pt>
                <c:pt idx="1">
                  <c:v>28</c:v>
                </c:pt>
                <c:pt idx="2">
                  <c:v>15</c:v>
                </c:pt>
                <c:pt idx="3">
                  <c:v>15</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0.37</c:v>
                </c:pt>
                <c:pt idx="1">
                  <c:v>0.39</c:v>
                </c:pt>
                <c:pt idx="2">
                  <c:v>0.39</c:v>
                </c:pt>
                <c:pt idx="3">
                  <c:v>0.4</c:v>
                </c:pt>
                <c:pt idx="4">
                  <c:v>0.43</c:v>
                </c:pt>
                <c:pt idx="5">
                  <c:v>0.43</c:v>
                </c:pt>
                <c:pt idx="6">
                  <c:v>0.46</c:v>
                </c:pt>
                <c:pt idx="7">
                  <c:v>0.46</c:v>
                </c:pt>
                <c:pt idx="8">
                  <c:v>0.48</c:v>
                </c:pt>
                <c:pt idx="9">
                  <c:v>0.49</c:v>
                </c:pt>
                <c:pt idx="10">
                  <c:v>0.49</c:v>
                </c:pt>
                <c:pt idx="11">
                  <c:v>0.51</c:v>
                </c:pt>
                <c:pt idx="12">
                  <c:v>0.51</c:v>
                </c:pt>
                <c:pt idx="13">
                  <c:v>0.51</c:v>
                </c:pt>
                <c:pt idx="14">
                  <c:v>0.52</c:v>
                </c:pt>
                <c:pt idx="15">
                  <c:v>0.52</c:v>
                </c:pt>
                <c:pt idx="16">
                  <c:v>0.53</c:v>
                </c:pt>
                <c:pt idx="17">
                  <c:v>0.53</c:v>
                </c:pt>
                <c:pt idx="18">
                  <c:v>0.54</c:v>
                </c:pt>
                <c:pt idx="19">
                  <c:v>0.54</c:v>
                </c:pt>
                <c:pt idx="20">
                  <c:v>0.55000000000000004</c:v>
                </c:pt>
                <c:pt idx="21">
                  <c:v>0.55000000000000004</c:v>
                </c:pt>
                <c:pt idx="22">
                  <c:v>0.55000000000000004</c:v>
                </c:pt>
                <c:pt idx="23">
                  <c:v>0.56999999999999995</c:v>
                </c:pt>
                <c:pt idx="24">
                  <c:v>0.59</c:v>
                </c:pt>
                <c:pt idx="25">
                  <c:v>0.59</c:v>
                </c:pt>
                <c:pt idx="26">
                  <c:v>0.6</c:v>
                </c:pt>
                <c:pt idx="27">
                  <c:v>0.61</c:v>
                </c:pt>
                <c:pt idx="28">
                  <c:v>0.61</c:v>
                </c:pt>
                <c:pt idx="29">
                  <c:v>0.62</c:v>
                </c:pt>
                <c:pt idx="30">
                  <c:v>0.63</c:v>
                </c:pt>
                <c:pt idx="31">
                  <c:v>0.66</c:v>
                </c:pt>
                <c:pt idx="32">
                  <c:v>0.66</c:v>
                </c:pt>
                <c:pt idx="33">
                  <c:v>0.68</c:v>
                </c:pt>
                <c:pt idx="34">
                  <c:v>0.68</c:v>
                </c:pt>
                <c:pt idx="35">
                  <c:v>0.68</c:v>
                </c:pt>
                <c:pt idx="36">
                  <c:v>0.69</c:v>
                </c:pt>
                <c:pt idx="37">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0.54</c:v>
                </c:pt>
                <c:pt idx="1">
                  <c:v>0.14000000000000001</c:v>
                </c:pt>
                <c:pt idx="2">
                  <c:v>0.2</c:v>
                </c:pt>
                <c:pt idx="3">
                  <c:v>0.09</c:v>
                </c:pt>
                <c:pt idx="4">
                  <c:v>0.03</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74</c:v>
                </c:pt>
                <c:pt idx="1">
                  <c:v>23</c:v>
                </c:pt>
                <c:pt idx="2">
                  <c:v>58</c:v>
                </c:pt>
                <c:pt idx="3">
                  <c:v>20</c:v>
                </c:pt>
                <c:pt idx="4">
                  <c:v>8</c:v>
                </c:pt>
                <c:pt idx="5">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21</c:v>
                </c:pt>
                <c:pt idx="1">
                  <c:v>8</c:v>
                </c:pt>
                <c:pt idx="2">
                  <c:v>4</c:v>
                </c:pt>
                <c:pt idx="3">
                  <c:v>4</c:v>
                </c:pt>
                <c:pt idx="4">
                  <c:v>1</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0.15</c:v>
                </c:pt>
                <c:pt idx="1">
                  <c:v>0.73</c:v>
                </c:pt>
                <c:pt idx="2">
                  <c:v>0.09</c:v>
                </c:pt>
                <c:pt idx="3">
                  <c:v>0.01</c:v>
                </c:pt>
                <c:pt idx="4">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33</c:v>
                </c:pt>
                <c:pt idx="1">
                  <c:v>89</c:v>
                </c:pt>
                <c:pt idx="2">
                  <c:v>24</c:v>
                </c:pt>
                <c:pt idx="3">
                  <c:v>10</c:v>
                </c:pt>
                <c:pt idx="4">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3</c:v>
                </c:pt>
                <c:pt idx="1">
                  <c:v>58</c:v>
                </c:pt>
                <c:pt idx="2">
                  <c:v>1</c:v>
                </c:pt>
                <c:pt idx="3">
                  <c:v>0</c:v>
                </c:pt>
                <c:pt idx="4">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85</c:v>
                </c:pt>
                <c:pt idx="1">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6.3857831922451161E-2"/>
                  <c:y val="-0.10926353382931563"/>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2"/>
              <c:layout>
                <c:manualLayout>
                  <c:x val="-1.5204245695821706E-2"/>
                  <c:y val="-0.12140392647701738"/>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86</c:v>
                </c:pt>
                <c:pt idx="1">
                  <c:v>8</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0.78</c:v>
                </c:pt>
                <c:pt idx="1">
                  <c:v>0.79</c:v>
                </c:pt>
                <c:pt idx="2">
                  <c:v>0.8</c:v>
                </c:pt>
                <c:pt idx="3">
                  <c:v>0.8</c:v>
                </c:pt>
                <c:pt idx="4">
                  <c:v>0.8</c:v>
                </c:pt>
                <c:pt idx="5">
                  <c:v>0.8</c:v>
                </c:pt>
                <c:pt idx="6">
                  <c:v>0.81</c:v>
                </c:pt>
                <c:pt idx="7">
                  <c:v>0.81</c:v>
                </c:pt>
                <c:pt idx="8">
                  <c:v>0.82</c:v>
                </c:pt>
                <c:pt idx="9">
                  <c:v>0.82</c:v>
                </c:pt>
                <c:pt idx="10">
                  <c:v>0.83</c:v>
                </c:pt>
                <c:pt idx="11">
                  <c:v>0.83</c:v>
                </c:pt>
                <c:pt idx="12">
                  <c:v>0.84</c:v>
                </c:pt>
                <c:pt idx="13">
                  <c:v>0.86</c:v>
                </c:pt>
                <c:pt idx="14">
                  <c:v>0.86</c:v>
                </c:pt>
                <c:pt idx="15">
                  <c:v>0.86</c:v>
                </c:pt>
                <c:pt idx="16">
                  <c:v>0.86</c:v>
                </c:pt>
                <c:pt idx="17">
                  <c:v>0.86</c:v>
                </c:pt>
                <c:pt idx="18">
                  <c:v>0.87</c:v>
                </c:pt>
                <c:pt idx="19">
                  <c:v>0.87</c:v>
                </c:pt>
                <c:pt idx="20">
                  <c:v>0.87</c:v>
                </c:pt>
                <c:pt idx="21">
                  <c:v>0.87</c:v>
                </c:pt>
                <c:pt idx="22">
                  <c:v>0.87</c:v>
                </c:pt>
                <c:pt idx="23">
                  <c:v>0.87</c:v>
                </c:pt>
                <c:pt idx="24">
                  <c:v>0.87</c:v>
                </c:pt>
                <c:pt idx="25">
                  <c:v>0.88</c:v>
                </c:pt>
                <c:pt idx="26">
                  <c:v>0.88</c:v>
                </c:pt>
                <c:pt idx="27">
                  <c:v>0.88</c:v>
                </c:pt>
                <c:pt idx="28">
                  <c:v>0.89</c:v>
                </c:pt>
                <c:pt idx="29">
                  <c:v>0.89</c:v>
                </c:pt>
                <c:pt idx="30">
                  <c:v>0.9</c:v>
                </c:pt>
                <c:pt idx="31">
                  <c:v>0.9</c:v>
                </c:pt>
                <c:pt idx="32">
                  <c:v>0.9</c:v>
                </c:pt>
                <c:pt idx="33">
                  <c:v>0.91</c:v>
                </c:pt>
                <c:pt idx="34">
                  <c:v>0.91</c:v>
                </c:pt>
                <c:pt idx="35">
                  <c:v>0.91</c:v>
                </c:pt>
                <c:pt idx="36">
                  <c:v>0.91</c:v>
                </c:pt>
                <c:pt idx="37">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pt idx="20">
                  <c:v>0.86</c:v>
                </c:pt>
                <c:pt idx="21">
                  <c:v>0.86</c:v>
                </c:pt>
                <c:pt idx="22">
                  <c:v>0.86</c:v>
                </c:pt>
                <c:pt idx="23">
                  <c:v>0.86</c:v>
                </c:pt>
                <c:pt idx="24">
                  <c:v>0.86</c:v>
                </c:pt>
                <c:pt idx="25">
                  <c:v>0.86</c:v>
                </c:pt>
                <c:pt idx="26">
                  <c:v>0.86</c:v>
                </c:pt>
                <c:pt idx="27">
                  <c:v>0.86</c:v>
                </c:pt>
                <c:pt idx="28">
                  <c:v>0.86</c:v>
                </c:pt>
                <c:pt idx="29">
                  <c:v>0.86</c:v>
                </c:pt>
                <c:pt idx="30">
                  <c:v>0.86</c:v>
                </c:pt>
                <c:pt idx="31">
                  <c:v>0.86</c:v>
                </c:pt>
                <c:pt idx="32">
                  <c:v>0.86</c:v>
                </c:pt>
                <c:pt idx="33">
                  <c:v>0.86</c:v>
                </c:pt>
                <c:pt idx="34">
                  <c:v>0.86</c:v>
                </c:pt>
                <c:pt idx="35">
                  <c:v>0.86</c:v>
                </c:pt>
                <c:pt idx="36">
                  <c:v>0.86</c:v>
                </c:pt>
                <c:pt idx="37">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6.0816982783286837E-2"/>
                  <c:y val="-8.9029546083146088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2.4326793113314728E-2"/>
                  <c:y val="-0.10521673628008174"/>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60</c:v>
                </c:pt>
                <c:pt idx="1">
                  <c:v>27</c:v>
                </c:pt>
                <c:pt idx="2">
                  <c:v>6</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0.84</c:v>
                </c:pt>
                <c:pt idx="1">
                  <c:v>0.88</c:v>
                </c:pt>
                <c:pt idx="2">
                  <c:v>0.89</c:v>
                </c:pt>
                <c:pt idx="3">
                  <c:v>0.9</c:v>
                </c:pt>
                <c:pt idx="4">
                  <c:v>0.9</c:v>
                </c:pt>
                <c:pt idx="5">
                  <c:v>0.9</c:v>
                </c:pt>
                <c:pt idx="6">
                  <c:v>0.91</c:v>
                </c:pt>
                <c:pt idx="7">
                  <c:v>0.91</c:v>
                </c:pt>
                <c:pt idx="8">
                  <c:v>0.91</c:v>
                </c:pt>
                <c:pt idx="9">
                  <c:v>0.91</c:v>
                </c:pt>
                <c:pt idx="10">
                  <c:v>0.92</c:v>
                </c:pt>
                <c:pt idx="11">
                  <c:v>0.92</c:v>
                </c:pt>
                <c:pt idx="12">
                  <c:v>0.92</c:v>
                </c:pt>
                <c:pt idx="13">
                  <c:v>0.92</c:v>
                </c:pt>
                <c:pt idx="14">
                  <c:v>0.92</c:v>
                </c:pt>
                <c:pt idx="15">
                  <c:v>0.92</c:v>
                </c:pt>
                <c:pt idx="16">
                  <c:v>0.93</c:v>
                </c:pt>
                <c:pt idx="17">
                  <c:v>0.93</c:v>
                </c:pt>
                <c:pt idx="18">
                  <c:v>0.93</c:v>
                </c:pt>
                <c:pt idx="19">
                  <c:v>0.93</c:v>
                </c:pt>
                <c:pt idx="20">
                  <c:v>0.93</c:v>
                </c:pt>
                <c:pt idx="21">
                  <c:v>0.93</c:v>
                </c:pt>
                <c:pt idx="22">
                  <c:v>0.93</c:v>
                </c:pt>
                <c:pt idx="23">
                  <c:v>0.93</c:v>
                </c:pt>
                <c:pt idx="24">
                  <c:v>0.94</c:v>
                </c:pt>
                <c:pt idx="25">
                  <c:v>0.94</c:v>
                </c:pt>
                <c:pt idx="26">
                  <c:v>0.94</c:v>
                </c:pt>
                <c:pt idx="27">
                  <c:v>0.94</c:v>
                </c:pt>
                <c:pt idx="28">
                  <c:v>0.94</c:v>
                </c:pt>
                <c:pt idx="29">
                  <c:v>0.95</c:v>
                </c:pt>
                <c:pt idx="30">
                  <c:v>0.95</c:v>
                </c:pt>
                <c:pt idx="31">
                  <c:v>0.95</c:v>
                </c:pt>
                <c:pt idx="32">
                  <c:v>0.95</c:v>
                </c:pt>
                <c:pt idx="33">
                  <c:v>0.95</c:v>
                </c:pt>
                <c:pt idx="34">
                  <c:v>0.95</c:v>
                </c:pt>
                <c:pt idx="35">
                  <c:v>0.96</c:v>
                </c:pt>
                <c:pt idx="36">
                  <c:v>0.96</c:v>
                </c:pt>
                <c:pt idx="37">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74</c:v>
                </c:pt>
                <c:pt idx="1">
                  <c:v>75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14</c:v>
                </c:pt>
                <c:pt idx="1">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5.8351592892084407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8.8414875230849108E-3"/>
                  <c:y val="-0.12068841097254844"/>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31</c:v>
                </c:pt>
                <c:pt idx="2">
                  <c:v>12</c:v>
                </c:pt>
                <c:pt idx="3">
                  <c:v>7</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0.61</c:v>
                </c:pt>
                <c:pt idx="1">
                  <c:v>0.65</c:v>
                </c:pt>
                <c:pt idx="2">
                  <c:v>0.66</c:v>
                </c:pt>
                <c:pt idx="3">
                  <c:v>0.66</c:v>
                </c:pt>
                <c:pt idx="4">
                  <c:v>0.67</c:v>
                </c:pt>
                <c:pt idx="5">
                  <c:v>0.68</c:v>
                </c:pt>
                <c:pt idx="6">
                  <c:v>0.68</c:v>
                </c:pt>
                <c:pt idx="7">
                  <c:v>0.68</c:v>
                </c:pt>
                <c:pt idx="8">
                  <c:v>0.69</c:v>
                </c:pt>
                <c:pt idx="9">
                  <c:v>0.69</c:v>
                </c:pt>
                <c:pt idx="10">
                  <c:v>0.7</c:v>
                </c:pt>
                <c:pt idx="11">
                  <c:v>0.7</c:v>
                </c:pt>
                <c:pt idx="12">
                  <c:v>0.71</c:v>
                </c:pt>
                <c:pt idx="13">
                  <c:v>0.72</c:v>
                </c:pt>
                <c:pt idx="14">
                  <c:v>0.73</c:v>
                </c:pt>
                <c:pt idx="15">
                  <c:v>0.74</c:v>
                </c:pt>
                <c:pt idx="16">
                  <c:v>0.76</c:v>
                </c:pt>
                <c:pt idx="17">
                  <c:v>0.76</c:v>
                </c:pt>
                <c:pt idx="18">
                  <c:v>0.76</c:v>
                </c:pt>
                <c:pt idx="19">
                  <c:v>0.77</c:v>
                </c:pt>
                <c:pt idx="20">
                  <c:v>0.77</c:v>
                </c:pt>
                <c:pt idx="21">
                  <c:v>0.77</c:v>
                </c:pt>
                <c:pt idx="22">
                  <c:v>0.78</c:v>
                </c:pt>
                <c:pt idx="23">
                  <c:v>0.78</c:v>
                </c:pt>
                <c:pt idx="24">
                  <c:v>0.78</c:v>
                </c:pt>
                <c:pt idx="25">
                  <c:v>0.78</c:v>
                </c:pt>
                <c:pt idx="26">
                  <c:v>0.78</c:v>
                </c:pt>
                <c:pt idx="27">
                  <c:v>0.79</c:v>
                </c:pt>
                <c:pt idx="28">
                  <c:v>0.8</c:v>
                </c:pt>
                <c:pt idx="29">
                  <c:v>0.8</c:v>
                </c:pt>
                <c:pt idx="30">
                  <c:v>0.8</c:v>
                </c:pt>
                <c:pt idx="31">
                  <c:v>0.81</c:v>
                </c:pt>
                <c:pt idx="32">
                  <c:v>0.81</c:v>
                </c:pt>
                <c:pt idx="33">
                  <c:v>0.82</c:v>
                </c:pt>
                <c:pt idx="34">
                  <c:v>0.84</c:v>
                </c:pt>
                <c:pt idx="35">
                  <c:v>0.85</c:v>
                </c:pt>
                <c:pt idx="36">
                  <c:v>0.85</c:v>
                </c:pt>
                <c:pt idx="37">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69</c:v>
                </c:pt>
                <c:pt idx="1">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31</c:v>
                </c:pt>
                <c:pt idx="1">
                  <c:v>30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70</c:v>
                </c:pt>
                <c:pt idx="1">
                  <c:v>30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0.49</c:v>
                </c:pt>
                <c:pt idx="1">
                  <c:v>0.57999999999999996</c:v>
                </c:pt>
                <c:pt idx="2">
                  <c:v>0.61</c:v>
                </c:pt>
                <c:pt idx="3">
                  <c:v>0.62</c:v>
                </c:pt>
                <c:pt idx="4">
                  <c:v>0.64</c:v>
                </c:pt>
                <c:pt idx="5">
                  <c:v>0.65</c:v>
                </c:pt>
                <c:pt idx="6">
                  <c:v>0.66</c:v>
                </c:pt>
                <c:pt idx="7">
                  <c:v>0.66</c:v>
                </c:pt>
                <c:pt idx="8">
                  <c:v>0.67</c:v>
                </c:pt>
                <c:pt idx="9">
                  <c:v>0.67</c:v>
                </c:pt>
                <c:pt idx="10">
                  <c:v>0.67</c:v>
                </c:pt>
                <c:pt idx="11">
                  <c:v>0.68</c:v>
                </c:pt>
                <c:pt idx="12">
                  <c:v>0.68</c:v>
                </c:pt>
                <c:pt idx="13">
                  <c:v>0.68</c:v>
                </c:pt>
                <c:pt idx="14">
                  <c:v>0.69</c:v>
                </c:pt>
                <c:pt idx="15">
                  <c:v>0.7</c:v>
                </c:pt>
                <c:pt idx="16">
                  <c:v>0.7</c:v>
                </c:pt>
                <c:pt idx="17">
                  <c:v>0.7</c:v>
                </c:pt>
                <c:pt idx="18">
                  <c:v>0.71</c:v>
                </c:pt>
                <c:pt idx="19">
                  <c:v>0.71</c:v>
                </c:pt>
                <c:pt idx="20">
                  <c:v>0.71</c:v>
                </c:pt>
                <c:pt idx="21">
                  <c:v>0.72</c:v>
                </c:pt>
                <c:pt idx="22">
                  <c:v>0.72</c:v>
                </c:pt>
                <c:pt idx="23">
                  <c:v>0.72</c:v>
                </c:pt>
                <c:pt idx="24">
                  <c:v>0.73</c:v>
                </c:pt>
                <c:pt idx="25">
                  <c:v>0.74</c:v>
                </c:pt>
                <c:pt idx="26">
                  <c:v>0.74</c:v>
                </c:pt>
                <c:pt idx="27">
                  <c:v>0.74</c:v>
                </c:pt>
                <c:pt idx="28">
                  <c:v>0.74</c:v>
                </c:pt>
                <c:pt idx="29">
                  <c:v>0.75</c:v>
                </c:pt>
                <c:pt idx="30">
                  <c:v>0.75</c:v>
                </c:pt>
                <c:pt idx="31">
                  <c:v>0.75</c:v>
                </c:pt>
                <c:pt idx="32">
                  <c:v>0.75</c:v>
                </c:pt>
                <c:pt idx="33">
                  <c:v>0.76</c:v>
                </c:pt>
                <c:pt idx="34">
                  <c:v>0.77</c:v>
                </c:pt>
                <c:pt idx="35">
                  <c:v>0.77</c:v>
                </c:pt>
                <c:pt idx="36">
                  <c:v>0.8</c:v>
                </c:pt>
                <c:pt idx="37">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0.25</c:v>
                </c:pt>
                <c:pt idx="1">
                  <c:v>0.69</c:v>
                </c:pt>
                <c:pt idx="2">
                  <c:v>0.03</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38</c:v>
                </c:pt>
                <c:pt idx="1">
                  <c:v>82</c:v>
                </c:pt>
                <c:pt idx="2">
                  <c:v>8</c:v>
                </c:pt>
                <c:pt idx="3">
                  <c:v>1</c:v>
                </c:pt>
                <c:pt idx="4">
                  <c:v>1</c:v>
                </c:pt>
                <c:pt idx="5">
                  <c:v>3</c:v>
                </c:pt>
                <c:pt idx="6">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16</c:v>
                </c:pt>
                <c:pt idx="1">
                  <c:v>55</c:v>
                </c:pt>
                <c:pt idx="2">
                  <c:v>0</c:v>
                </c:pt>
                <c:pt idx="3">
                  <c:v>0</c:v>
                </c:pt>
                <c:pt idx="4">
                  <c:v>0</c:v>
                </c:pt>
                <c:pt idx="5">
                  <c:v>0</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6.1422729360088843E-2"/>
                  <c:y val="-9.0516308229411327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1.2284545872017763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64</c:v>
                </c:pt>
                <c:pt idx="1">
                  <c:v>25</c:v>
                </c:pt>
                <c:pt idx="2">
                  <c:v>6</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2"/>
              <c:layout>
                <c:manualLayout>
                  <c:x val="-6.1422729360088787E-2"/>
                  <c:y val="-9.0516308229411355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62</c:v>
                </c:pt>
                <c:pt idx="1">
                  <c:v>25</c:v>
                </c:pt>
                <c:pt idx="2">
                  <c:v>8</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23</c:v>
                </c:pt>
                <c:pt idx="2">
                  <c:v>17</c:v>
                </c:pt>
                <c:pt idx="3">
                  <c:v>3</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76</c:v>
                </c:pt>
                <c:pt idx="1">
                  <c:v>76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3.0711364680044408E-2"/>
                  <c:y val="-0.10560235960097994"/>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34</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4569091744035584E-2"/>
                  <c:y val="-0.12068841097254844"/>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65</c:v>
                </c:pt>
                <c:pt idx="1">
                  <c:v>29</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7640228212039968E-2"/>
                  <c:y val="-0.11314538528676416"/>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63</c:v>
                </c:pt>
                <c:pt idx="1">
                  <c:v>30</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5355682340022204E-2"/>
                  <c:y val="-0.1056023596009799"/>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32</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1BA29E91-A187-464F-8500-E4BFC0897CA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A06E7E21-FD31-4C48-AA63-64D8A9A1DFE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AF0042F2-F16A-4270-8472-4A04E65C811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2B3B5C59-9C09-466F-B962-0C4897874D5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E5D2D703-8840-437A-AC67-823CF1D50F9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2A4273A3-96FC-49FD-8494-C770809CA88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F7423AF8-E593-43C9-856B-023E3FB6A20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EF4BA87D-B397-4E47-8325-40CC0F74F24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3DFAA6CE-915E-4DE6-8659-893C0803E73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0.87</c:v>
                </c:pt>
                <c:pt idx="3">
                  <c:v>0</c:v>
                </c:pt>
                <c:pt idx="4">
                  <c:v>0.87</c:v>
                </c:pt>
                <c:pt idx="5">
                  <c:v>0.88</c:v>
                </c:pt>
                <c:pt idx="6">
                  <c:v>0.49</c:v>
                </c:pt>
                <c:pt idx="7">
                  <c:v>0.85</c:v>
                </c:pt>
                <c:pt idx="8">
                  <c:v>0.72</c:v>
                </c:pt>
                <c:pt idx="9">
                  <c:v>0</c:v>
                </c:pt>
                <c:pt idx="11">
                  <c:v>0.87</c:v>
                </c:pt>
                <c:pt idx="12">
                  <c:v>0.73</c:v>
                </c:pt>
                <c:pt idx="13">
                  <c:v>0.72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D4731B70-0B66-4B90-9A56-C1AAF35DEB9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B8968743-D97E-4827-A526-33B70F17BF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74119AAE-8817-465A-A012-AB7449EB1C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230A2B43-F9EA-493C-9E00-C1B6A35642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025A6A78-7958-4978-A3D4-4CA8F0A708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5ECA2A41-EA5A-4CCD-A48C-122B12C044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4B2B48EE-1703-4790-BAA6-1ECB2DAA25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2635776B-1204-4661-BB73-9DD8C6C2B4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4A0228DB-8D0E-4B16-BD05-4780EB49B4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0.13</c:v>
                </c:pt>
                <c:pt idx="2">
                  <c:v>1</c:v>
                </c:pt>
                <c:pt idx="3">
                  <c:v>1</c:v>
                </c:pt>
                <c:pt idx="4">
                  <c:v>0.13</c:v>
                </c:pt>
                <c:pt idx="5">
                  <c:v>0.12</c:v>
                </c:pt>
                <c:pt idx="6">
                  <c:v>0.51</c:v>
                </c:pt>
                <c:pt idx="7">
                  <c:v>0.15000000000000002</c:v>
                </c:pt>
                <c:pt idx="8">
                  <c:v>0.28000000000000003</c:v>
                </c:pt>
                <c:pt idx="9">
                  <c:v>1</c:v>
                </c:pt>
                <c:pt idx="10">
                  <c:v>1</c:v>
                </c:pt>
                <c:pt idx="11">
                  <c:v>0.13</c:v>
                </c:pt>
                <c:pt idx="12">
                  <c:v>0.27</c:v>
                </c:pt>
                <c:pt idx="13">
                  <c:v>0.28000000000000003</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87%</c:v>
                  </c:pt>
                  <c:pt idx="4">
                    <c:v>87%</c:v>
                  </c:pt>
                  <c:pt idx="5">
                    <c:v>88%</c:v>
                  </c:pt>
                  <c:pt idx="6">
                    <c:v>49%</c:v>
                  </c:pt>
                  <c:pt idx="7">
                    <c:v>85%</c:v>
                  </c:pt>
                  <c:pt idx="8">
                    <c:v>72%</c:v>
                  </c:pt>
                  <c:pt idx="11">
                    <c:v>87%</c:v>
                  </c:pt>
                  <c:pt idx="12">
                    <c:v>73%</c:v>
                  </c:pt>
                  <c:pt idx="13">
                    <c:v>72%</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5039B258-9259-473F-8BC3-2124390178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3AF01CC3-49BE-4FCF-8C1D-632C6C9098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F6F969B-4C23-4823-92DC-C24B249BB8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8E5904E7-12E0-4FA4-A502-EB27E558DD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1B720768-B15B-4A38-A159-3E06FF4D7C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9587C3FE-69DA-42C0-AC95-57E7C46AE4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A31A7E62-41C4-47C1-867B-CE1E966B96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65D1223D-C349-46B7-869F-0384D5A516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6FB9E7FA-8872-48A6-93D0-93F407E799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B47BFE29-E701-42D4-9BED-710D03172C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1D5D74C-45DB-4B85-B180-DEC5273BDA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DD691679-6A1A-41E0-BF67-A56C099FD6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A91BA496-DE2A-4E9B-8FD4-29A7EC5D55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1499AD30-9B7B-480C-A697-BA41979710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0.88</c:v>
                </c:pt>
                <c:pt idx="2">
                  <c:v>0.82</c:v>
                </c:pt>
                <c:pt idx="3">
                  <c:v>0.84</c:v>
                </c:pt>
                <c:pt idx="4">
                  <c:v>0.82</c:v>
                </c:pt>
                <c:pt idx="5">
                  <c:v>0.82</c:v>
                </c:pt>
                <c:pt idx="7">
                  <c:v>0</c:v>
                </c:pt>
                <c:pt idx="8">
                  <c:v>0.81</c:v>
                </c:pt>
                <c:pt idx="9">
                  <c:v>0.84</c:v>
                </c:pt>
                <c:pt idx="10">
                  <c:v>0.84</c:v>
                </c:pt>
                <c:pt idx="11">
                  <c:v>0.88</c:v>
                </c:pt>
                <c:pt idx="12">
                  <c:v>0.9</c:v>
                </c:pt>
                <c:pt idx="13">
                  <c:v>0.92</c:v>
                </c:pt>
                <c:pt idx="14">
                  <c:v>0.94</c:v>
                </c:pt>
                <c:pt idx="15">
                  <c:v>0.93</c:v>
                </c:pt>
                <c:pt idx="16">
                  <c:v>0.72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980A7222-7B29-4A71-9676-444D48CD9C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CCD7088B-0E9F-40DB-933B-F64CE282D1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018C39D3-7FF1-41C8-8622-217D72D260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16727281-61CD-40F4-92B4-A671BF199D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2BEB1A6C-F6AC-4C1A-9E97-7827CA5C2B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A5D5AA34-57FB-4171-82AB-4D456C1329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4C3AB1BD-930B-446B-AA30-E8A53D5094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D411CF2D-D6B3-41CF-8016-77322B5CBE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D6FB394E-BA63-432D-ABDA-06F2D96C27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6E69D3CA-293F-4CB9-AED0-A36BE293DA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5D229E16-C993-4C16-A437-5170B6CF82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05DFE2B1-D64B-4EA7-AF5D-A6180DAB8B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1B6A6621-6C37-4A44-8E09-3AE044EE70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7F9BEA3D-4D6D-454B-A8F8-65AE11486D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0.12</c:v>
                </c:pt>
                <c:pt idx="2">
                  <c:v>0.18000000000000005</c:v>
                </c:pt>
                <c:pt idx="3">
                  <c:v>0.16000000000000003</c:v>
                </c:pt>
                <c:pt idx="4">
                  <c:v>0.18000000000000005</c:v>
                </c:pt>
                <c:pt idx="5">
                  <c:v>0.18000000000000005</c:v>
                </c:pt>
                <c:pt idx="6">
                  <c:v>1</c:v>
                </c:pt>
                <c:pt idx="7">
                  <c:v>1</c:v>
                </c:pt>
                <c:pt idx="8">
                  <c:v>0.18999999999999995</c:v>
                </c:pt>
                <c:pt idx="9">
                  <c:v>0.16000000000000003</c:v>
                </c:pt>
                <c:pt idx="10">
                  <c:v>0.16000000000000003</c:v>
                </c:pt>
                <c:pt idx="11">
                  <c:v>0.12</c:v>
                </c:pt>
                <c:pt idx="12">
                  <c:v>9.9999999999999978E-2</c:v>
                </c:pt>
                <c:pt idx="13">
                  <c:v>7.999999999999996E-2</c:v>
                </c:pt>
                <c:pt idx="14">
                  <c:v>6.0000000000000053E-2</c:v>
                </c:pt>
                <c:pt idx="15">
                  <c:v>6.9999999999999951E-2</c:v>
                </c:pt>
                <c:pt idx="16">
                  <c:v>0.28000000000000003</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88%</c:v>
                  </c:pt>
                  <c:pt idx="2">
                    <c:v>82%</c:v>
                  </c:pt>
                  <c:pt idx="3">
                    <c:v>84%</c:v>
                  </c:pt>
                  <c:pt idx="4">
                    <c:v>82%</c:v>
                  </c:pt>
                  <c:pt idx="5">
                    <c:v>82%</c:v>
                  </c:pt>
                  <c:pt idx="8">
                    <c:v>81%</c:v>
                  </c:pt>
                  <c:pt idx="9">
                    <c:v>84%</c:v>
                  </c:pt>
                  <c:pt idx="10">
                    <c:v>84%</c:v>
                  </c:pt>
                  <c:pt idx="11">
                    <c:v>88%</c:v>
                  </c:pt>
                  <c:pt idx="12">
                    <c:v>90%</c:v>
                  </c:pt>
                  <c:pt idx="13">
                    <c:v>92%</c:v>
                  </c:pt>
                  <c:pt idx="14">
                    <c:v>94%</c:v>
                  </c:pt>
                  <c:pt idx="15">
                    <c:v>93%</c:v>
                  </c:pt>
                  <c:pt idx="16">
                    <c:v>72%</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9F0186B9-F37A-4E7B-ADDB-79991FCF704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638991D3-3966-4A1C-9E3A-BBE91AA868F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D344ECAD-B99D-4A7D-8C4E-6D6EB9C58CD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56A78E59-DECA-4A84-B828-4FC0102D86C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2F72F247-5531-4B0F-875B-25DFFE956A0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0B9A2120-C19E-47E4-BBEB-44CFDB3FA600}"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F1093C64-296A-4F6D-A31F-51852F1AF22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0.87</c:v>
                </c:pt>
                <c:pt idx="3">
                  <c:v>0</c:v>
                </c:pt>
                <c:pt idx="5">
                  <c:v>0.86</c:v>
                </c:pt>
                <c:pt idx="6">
                  <c:v>0.85</c:v>
                </c:pt>
                <c:pt idx="7">
                  <c:v>0.86</c:v>
                </c:pt>
                <c:pt idx="8">
                  <c:v>0.87</c:v>
                </c:pt>
                <c:pt idx="9">
                  <c:v>0.89</c:v>
                </c:pt>
                <c:pt idx="13">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1116F810-2418-4D08-B468-8AFBFB15DCF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3DFC733B-5159-4D91-8230-9001F3C8A9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92AA9136-BA35-4E76-9421-7D98077CCE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4EABAD0-3C79-4DD7-86C7-14E9CAD513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BD043AAE-C5D1-4763-BC32-F6176E3C93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58EA33F-B8C6-48ED-AC41-704C8B495D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774190F9-6C33-452D-9E63-8C93477D0F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0.13</c:v>
                </c:pt>
                <c:pt idx="2">
                  <c:v>1</c:v>
                </c:pt>
                <c:pt idx="3">
                  <c:v>1</c:v>
                </c:pt>
                <c:pt idx="4">
                  <c:v>1</c:v>
                </c:pt>
                <c:pt idx="5">
                  <c:v>0.14000000000000001</c:v>
                </c:pt>
                <c:pt idx="6">
                  <c:v>0.15000000000000002</c:v>
                </c:pt>
                <c:pt idx="7">
                  <c:v>0.14000000000000001</c:v>
                </c:pt>
                <c:pt idx="8">
                  <c:v>0.13</c:v>
                </c:pt>
                <c:pt idx="9">
                  <c:v>0.10999999999999999</c:v>
                </c:pt>
                <c:pt idx="10">
                  <c:v>1</c:v>
                </c:pt>
                <c:pt idx="11">
                  <c:v>1</c:v>
                </c:pt>
                <c:pt idx="12">
                  <c:v>1</c:v>
                </c:pt>
                <c:pt idx="13">
                  <c:v>0.17000000000000004</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87%</c:v>
                  </c:pt>
                  <c:pt idx="5">
                    <c:v>86%</c:v>
                  </c:pt>
                  <c:pt idx="6">
                    <c:v>85%</c:v>
                  </c:pt>
                  <c:pt idx="7">
                    <c:v>86%</c:v>
                  </c:pt>
                  <c:pt idx="8">
                    <c:v>87%</c:v>
                  </c:pt>
                  <c:pt idx="9">
                    <c:v>89%</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7215839E-ACEA-49DF-B51E-6754E55F6A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799AA56-5F3E-471A-9E85-797CD76541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E18D139-CC14-4F57-83DC-7D1410B50B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72344BC3-0176-43D4-A8B1-A323265D7D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983E3721-66C0-4572-B1F8-77526F2CED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2789A644-13E5-424D-9FB7-67D8884293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DC3E7800-3EE0-40A2-BFCB-01474D728453}"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A70ABE70-3E38-45C8-9EB7-31A8C97DB4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9066449-A4FF-4BFA-8496-AE1F3688B7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355E4F2A-0A0B-41B2-9C12-C327AFCCD3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23AF8B8A-E48B-40AB-81E3-223714695D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6248D1CC-1EA1-4A07-8F71-6E6CFCE11E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24D6D4D-80BE-46EE-BA03-67518397A7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EEEBAA2E-B598-4109-A89A-9060AE5207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62879B93-8116-4189-ABCA-C6AE45DA19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A67B8AF2-4B06-4872-88A0-4889251236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AC538997-12E7-4156-A3D6-E1E0E5DCC7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0.87</c:v>
                </c:pt>
                <c:pt idx="2">
                  <c:v>0.82</c:v>
                </c:pt>
                <c:pt idx="3">
                  <c:v>0.85</c:v>
                </c:pt>
                <c:pt idx="4">
                  <c:v>0.9</c:v>
                </c:pt>
                <c:pt idx="5">
                  <c:v>0.86</c:v>
                </c:pt>
                <c:pt idx="6">
                  <c:v>0.88</c:v>
                </c:pt>
                <c:pt idx="7">
                  <c:v>0.91</c:v>
                </c:pt>
                <c:pt idx="8">
                  <c:v>0.86</c:v>
                </c:pt>
                <c:pt idx="9">
                  <c:v>0.9</c:v>
                </c:pt>
                <c:pt idx="10">
                  <c:v>0.87</c:v>
                </c:pt>
                <c:pt idx="11">
                  <c:v>0.8</c:v>
                </c:pt>
                <c:pt idx="12">
                  <c:v>0.87</c:v>
                </c:pt>
                <c:pt idx="13">
                  <c:v>0.81</c:v>
                </c:pt>
                <c:pt idx="14">
                  <c:v>0.82</c:v>
                </c:pt>
                <c:pt idx="15">
                  <c:v>0.91</c:v>
                </c:pt>
                <c:pt idx="16">
                  <c:v>0.82</c:v>
                </c:pt>
                <c:pt idx="17">
                  <c:v>0.88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919CE352-51CA-49FC-AB3B-A38E7A9FED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AD7AADA1-C28B-43F7-AB94-D1FF173994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11D9917E-16E1-4F8C-98AC-B8A30898C8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6F9C3E5A-15DF-4918-914D-7C995F1D70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0F8FCF57-01BB-499E-A640-654DBBDF3F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423CF6ED-01FB-4E16-9A0C-7777332428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EBC8AB3A-896B-4EA6-B767-33E820034B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A04A79D7-BF73-4812-8A6B-F12B503B18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E4BA6AD1-AEE2-4AB4-B616-D3E76A883E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F6F04AB8-3AFB-46EF-8D95-1619B1F3D6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9EF8332C-4BFB-46E1-9654-02DF65F9DC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84242FE3-1CC4-4786-9A4A-752AAF1B99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12473881-F199-4D7B-9E15-D4663BCC54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3CA4C052-12FC-4A99-99A2-55D197840E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FAE4AC83-FFD8-43B3-AEEF-F3A0F1B594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F5502121-6AA5-4135-B4AE-C4CF5E5564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D6CCA14C-1722-4E43-B02C-A9A0F70BCD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0.13</c:v>
                </c:pt>
                <c:pt idx="2">
                  <c:v>0.18000000000000005</c:v>
                </c:pt>
                <c:pt idx="3">
                  <c:v>0.15000000000000002</c:v>
                </c:pt>
                <c:pt idx="4">
                  <c:v>9.9999999999999978E-2</c:v>
                </c:pt>
                <c:pt idx="5">
                  <c:v>0.14000000000000001</c:v>
                </c:pt>
                <c:pt idx="6">
                  <c:v>0.12</c:v>
                </c:pt>
                <c:pt idx="7">
                  <c:v>8.9999999999999969E-2</c:v>
                </c:pt>
                <c:pt idx="8">
                  <c:v>0.14000000000000001</c:v>
                </c:pt>
                <c:pt idx="9">
                  <c:v>9.9999999999999978E-2</c:v>
                </c:pt>
                <c:pt idx="10">
                  <c:v>0.13</c:v>
                </c:pt>
                <c:pt idx="11">
                  <c:v>0.19999999999999996</c:v>
                </c:pt>
                <c:pt idx="12">
                  <c:v>0.13</c:v>
                </c:pt>
                <c:pt idx="13">
                  <c:v>0.18999999999999995</c:v>
                </c:pt>
                <c:pt idx="14">
                  <c:v>0.18000000000000005</c:v>
                </c:pt>
                <c:pt idx="15">
                  <c:v>8.9999999999999969E-2</c:v>
                </c:pt>
                <c:pt idx="16">
                  <c:v>0.18000000000000005</c:v>
                </c:pt>
                <c:pt idx="17">
                  <c:v>0.12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87%</c:v>
                  </c:pt>
                  <c:pt idx="2">
                    <c:v>82%</c:v>
                  </c:pt>
                  <c:pt idx="3">
                    <c:v>85%</c:v>
                  </c:pt>
                  <c:pt idx="4">
                    <c:v>90%</c:v>
                  </c:pt>
                  <c:pt idx="5">
                    <c:v>86%</c:v>
                  </c:pt>
                  <c:pt idx="6">
                    <c:v>88%</c:v>
                  </c:pt>
                  <c:pt idx="7">
                    <c:v>91%</c:v>
                  </c:pt>
                  <c:pt idx="8">
                    <c:v>86%</c:v>
                  </c:pt>
                  <c:pt idx="9">
                    <c:v>90%</c:v>
                  </c:pt>
                  <c:pt idx="10">
                    <c:v>87%</c:v>
                  </c:pt>
                  <c:pt idx="11">
                    <c:v>80%</c:v>
                  </c:pt>
                  <c:pt idx="12">
                    <c:v>87%</c:v>
                  </c:pt>
                  <c:pt idx="13">
                    <c:v>81%</c:v>
                  </c:pt>
                  <c:pt idx="14">
                    <c:v>82%</c:v>
                  </c:pt>
                  <c:pt idx="15">
                    <c:v>91%</c:v>
                  </c:pt>
                  <c:pt idx="16">
                    <c:v>82%</c:v>
                  </c:pt>
                  <c:pt idx="17">
                    <c:v>88%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DA0503C4-2743-4D11-9356-2AE191EC1D0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8A585A5E-1ECF-46F9-B1C4-04FF26C85CF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D37D68EF-7C01-44C9-8B20-6B47E9B8DBA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1F39681A-758C-4DDA-8CAE-1F3442C7F88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2F0DC25C-745D-4EF6-9ABA-45EA9B42F45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7BF8713F-0E79-4CCC-8547-05FF2489C41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5C0007A2-3DD9-4183-BC0B-AE4DBA51E01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EC5811B3-5FB7-4A4F-BDFD-FD4C2F622B5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661BD2C0-3E4B-4128-AD6B-57F727611F44}"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BBEEA10A-AD78-4752-9B70-B510E14BB83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6790059F-A42E-4D5C-AC7E-0B676321863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88E4797E-E09B-4E1D-AF81-DBF6CCCD26F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9938A6B8-AC64-4377-A877-CD6108305A0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26534992-CBC4-4556-B5CB-6ED0F4804AB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E0580583-6D40-4E4A-85CE-46DE3F64B01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0.87</c:v>
                </c:pt>
                <c:pt idx="3">
                  <c:v>0</c:v>
                </c:pt>
                <c:pt idx="4" formatCode="0%">
                  <c:v>0.87</c:v>
                </c:pt>
                <c:pt idx="5" formatCode="0%">
                  <c:v>0.79</c:v>
                </c:pt>
                <c:pt idx="6" formatCode="0%">
                  <c:v>0.89</c:v>
                </c:pt>
                <c:pt idx="7" formatCode="0%">
                  <c:v>0.84</c:v>
                </c:pt>
                <c:pt idx="8" formatCode="0%">
                  <c:v>0.89</c:v>
                </c:pt>
                <c:pt idx="9" formatCode="0%">
                  <c:v>0.85</c:v>
                </c:pt>
                <c:pt idx="10" formatCode="0%">
                  <c:v>0.96</c:v>
                </c:pt>
                <c:pt idx="11" formatCode="0%">
                  <c:v>0.8</c:v>
                </c:pt>
                <c:pt idx="12" formatCode="0%">
                  <c:v>0.75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DB4072BD-3A0F-4F5E-88C6-C7F7E25B995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0206D260-70D4-41C1-B10B-77689F8162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69505C47-AC3B-492E-82B2-8658DB67CB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7036B5B1-70A0-4D18-BE32-DF5517DE85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8FF43C34-C1E2-4CDC-A00F-DDCDBF3BC3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0A20F3BD-28AD-4201-879F-877881BCC6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33635798-2561-4D5F-A9E8-C1D9EFF752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A8F9A227-0564-43C3-A40C-8D52A1CCCE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B30F5BE8-1E9A-49FF-AF28-4630ED6083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49031BF3-2A9A-43A7-A5EC-87A6F83CB0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F1E99E02-827B-4770-8434-B423DAEF49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F1E00E19-2896-447A-80F1-C72AF8DD66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FE82B526-B7FF-485C-A7F1-6C4F21DA95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7B68287A-E97E-4E34-AD11-DD8868EFFC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DFFACEA1-04D4-42C3-BE43-32A74A6B60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0.13</c:v>
                </c:pt>
                <c:pt idx="5">
                  <c:v>0.20999999999999996</c:v>
                </c:pt>
                <c:pt idx="6">
                  <c:v>0.10999999999999999</c:v>
                </c:pt>
                <c:pt idx="7">
                  <c:v>0.16000000000000003</c:v>
                </c:pt>
                <c:pt idx="8">
                  <c:v>0.10999999999999999</c:v>
                </c:pt>
                <c:pt idx="9">
                  <c:v>0.15000000000000002</c:v>
                </c:pt>
                <c:pt idx="10">
                  <c:v>4.0000000000000036E-2</c:v>
                </c:pt>
                <c:pt idx="11">
                  <c:v>0.19999999999999996</c:v>
                </c:pt>
                <c:pt idx="12">
                  <c:v>0.25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87%</c:v>
                  </c:pt>
                  <c:pt idx="4">
                    <c:v>87%</c:v>
                  </c:pt>
                  <c:pt idx="5">
                    <c:v>79%</c:v>
                  </c:pt>
                  <c:pt idx="6">
                    <c:v>89%</c:v>
                  </c:pt>
                  <c:pt idx="7">
                    <c:v>84%</c:v>
                  </c:pt>
                  <c:pt idx="8">
                    <c:v>89%</c:v>
                  </c:pt>
                  <c:pt idx="9">
                    <c:v>85%</c:v>
                  </c:pt>
                  <c:pt idx="10">
                    <c:v>96%</c:v>
                  </c:pt>
                  <c:pt idx="11">
                    <c:v>80%</c:v>
                  </c:pt>
                  <c:pt idx="12">
                    <c:v>75%</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EDDD3A9A-4F22-4E4F-9B54-E5F7BB636B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6B13471A-FF65-480C-A958-AC2946EDB6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1CF27EC7-4319-4B28-ABE9-443CC052E3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A448D6DD-EB17-4AA8-8BE4-2523E2A257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CB4414AB-2CB4-4526-931B-821427628D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ED47F82C-3A97-432A-AB60-33AF69A96C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A8DEC1D1-18BC-4BD1-BC52-C08BBB0743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A87C7359-DD40-4363-8782-7144188EED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08B9F762-618C-4C3D-B69B-2EBB692CAE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10F3D871-AD15-4083-9609-F4D5914236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E6F71A95-F362-4BC8-BDAF-16D5C63F2B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BBFF24A0-6454-4551-80A2-D3C677C60D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0.88</c:v>
                </c:pt>
                <c:pt idx="2">
                  <c:v>0.82</c:v>
                </c:pt>
                <c:pt idx="3">
                  <c:v>0.85</c:v>
                </c:pt>
                <c:pt idx="4">
                  <c:v>0.91</c:v>
                </c:pt>
                <c:pt idx="5">
                  <c:v>0.79</c:v>
                </c:pt>
                <c:pt idx="6">
                  <c:v>0.73</c:v>
                </c:pt>
                <c:pt idx="7" formatCode="0%;;">
                  <c:v>0</c:v>
                </c:pt>
                <c:pt idx="8" formatCode="0%;;">
                  <c:v>0</c:v>
                </c:pt>
                <c:pt idx="9" formatCode="0%;;">
                  <c:v>0.86</c:v>
                </c:pt>
                <c:pt idx="10" formatCode="0%;;">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BDAD87B6-DD6F-4833-A87B-50ED73EC4E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38BA4C11-525E-4792-83EB-E3CDBF8719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2A73B707-427C-4EB1-B9EA-D1DB4FE210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A16044A4-3FE9-4E88-BB48-0C6DF51D36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4EE80346-26C2-4110-A5D2-B605712E2D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756739F1-54C5-414E-A4E6-B0BC177A30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ABFEED93-9214-4486-8AFB-4911711E38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EF7BCD60-A690-46BB-BA46-6565D3BA8E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B0BBA683-B376-40A8-9964-944E82521C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1B4F7F06-96C3-47EB-9551-0219B2D00F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5FB80BEC-15FF-4455-A19D-7F5565ADFD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D979D173-6A85-4D1F-962D-C58D3EBEB8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253D4284-C5D5-4B08-A975-12981C966E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0.18000000000000005</c:v>
                </c:pt>
                <c:pt idx="3">
                  <c:v>0.15000000000000002</c:v>
                </c:pt>
                <c:pt idx="4">
                  <c:v>8.9999999999999969E-2</c:v>
                </c:pt>
                <c:pt idx="5">
                  <c:v>0.20999999999999996</c:v>
                </c:pt>
                <c:pt idx="6">
                  <c:v>0.27</c:v>
                </c:pt>
                <c:pt idx="8">
                  <c:v>1</c:v>
                </c:pt>
                <c:pt idx="9">
                  <c:v>0.14000000000000001</c:v>
                </c:pt>
                <c:pt idx="10">
                  <c:v>0.13</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88%</c:v>
                  </c:pt>
                  <c:pt idx="2">
                    <c:v>82%</c:v>
                  </c:pt>
                  <c:pt idx="3">
                    <c:v>85%</c:v>
                  </c:pt>
                  <c:pt idx="4">
                    <c:v>91%</c:v>
                  </c:pt>
                  <c:pt idx="5">
                    <c:v>79%</c:v>
                  </c:pt>
                  <c:pt idx="6">
                    <c:v>73%</c:v>
                  </c:pt>
                  <c:pt idx="9">
                    <c:v>86%</c:v>
                  </c:pt>
                  <c:pt idx="10">
                    <c:v>87%</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58</c:v>
                </c:pt>
                <c:pt idx="1">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20</c:v>
                </c:pt>
                <c:pt idx="1">
                  <c:v>19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9.2134094040133511E-3"/>
                  <c:y val="-3.7715128428921041E-3"/>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3.4430583489328528E-3"/>
                  <c:y val="-0.11314538528676414"/>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28</c:v>
                </c:pt>
                <c:pt idx="1">
                  <c:v>30</c:v>
                </c:pt>
                <c:pt idx="2">
                  <c:v>23</c:v>
                </c:pt>
                <c:pt idx="3">
                  <c:v>11</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70</c:v>
                </c:pt>
                <c:pt idx="1">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30</c:v>
                </c:pt>
                <c:pt idx="1">
                  <c:v>30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32</c:v>
                </c:pt>
                <c:pt idx="1">
                  <c:v>38</c:v>
                </c:pt>
                <c:pt idx="2">
                  <c:v>30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0.59</c:v>
                </c:pt>
                <c:pt idx="1">
                  <c:v>0.59</c:v>
                </c:pt>
                <c:pt idx="2">
                  <c:v>0.61</c:v>
                </c:pt>
                <c:pt idx="3">
                  <c:v>0.61</c:v>
                </c:pt>
                <c:pt idx="4">
                  <c:v>0.62</c:v>
                </c:pt>
                <c:pt idx="5">
                  <c:v>0.62</c:v>
                </c:pt>
                <c:pt idx="6">
                  <c:v>0.63</c:v>
                </c:pt>
                <c:pt idx="7">
                  <c:v>0.64</c:v>
                </c:pt>
                <c:pt idx="8">
                  <c:v>0.65</c:v>
                </c:pt>
                <c:pt idx="9">
                  <c:v>0.65</c:v>
                </c:pt>
                <c:pt idx="10">
                  <c:v>0.66</c:v>
                </c:pt>
                <c:pt idx="11">
                  <c:v>0.67</c:v>
                </c:pt>
                <c:pt idx="12">
                  <c:v>0.68</c:v>
                </c:pt>
                <c:pt idx="13">
                  <c:v>0.68</c:v>
                </c:pt>
                <c:pt idx="14">
                  <c:v>0.69</c:v>
                </c:pt>
                <c:pt idx="15">
                  <c:v>0.69</c:v>
                </c:pt>
                <c:pt idx="16">
                  <c:v>0.69</c:v>
                </c:pt>
                <c:pt idx="17">
                  <c:v>0.7</c:v>
                </c:pt>
                <c:pt idx="18">
                  <c:v>0.7</c:v>
                </c:pt>
                <c:pt idx="19">
                  <c:v>0.71</c:v>
                </c:pt>
                <c:pt idx="20">
                  <c:v>0.72</c:v>
                </c:pt>
                <c:pt idx="21">
                  <c:v>0.72</c:v>
                </c:pt>
                <c:pt idx="22">
                  <c:v>0.73</c:v>
                </c:pt>
                <c:pt idx="23">
                  <c:v>0.73</c:v>
                </c:pt>
                <c:pt idx="24">
                  <c:v>0.74</c:v>
                </c:pt>
                <c:pt idx="25">
                  <c:v>0.74</c:v>
                </c:pt>
                <c:pt idx="26">
                  <c:v>0.74</c:v>
                </c:pt>
                <c:pt idx="27">
                  <c:v>0.74</c:v>
                </c:pt>
                <c:pt idx="28">
                  <c:v>0.76</c:v>
                </c:pt>
                <c:pt idx="29">
                  <c:v>0.76</c:v>
                </c:pt>
                <c:pt idx="30">
                  <c:v>0.76</c:v>
                </c:pt>
                <c:pt idx="31">
                  <c:v>0.76</c:v>
                </c:pt>
                <c:pt idx="32">
                  <c:v>0.76</c:v>
                </c:pt>
                <c:pt idx="33">
                  <c:v>0.76</c:v>
                </c:pt>
                <c:pt idx="34">
                  <c:v>0.77</c:v>
                </c:pt>
                <c:pt idx="35">
                  <c:v>0.77</c:v>
                </c:pt>
                <c:pt idx="36">
                  <c:v>0.78</c:v>
                </c:pt>
                <c:pt idx="37">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0.09</c:v>
                </c:pt>
                <c:pt idx="1">
                  <c:v>0.74</c:v>
                </c:pt>
                <c:pt idx="2">
                  <c:v>0.49</c:v>
                </c:pt>
                <c:pt idx="3">
                  <c:v>0.23</c:v>
                </c:pt>
                <c:pt idx="4">
                  <c:v>0.06</c:v>
                </c:pt>
                <c:pt idx="5">
                  <c:v>0.2</c:v>
                </c:pt>
                <c:pt idx="6">
                  <c:v>0.02</c:v>
                </c:pt>
                <c:pt idx="7">
                  <c:v>0.02</c:v>
                </c:pt>
                <c:pt idx="8">
                  <c:v>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15</c:v>
                </c:pt>
                <c:pt idx="1">
                  <c:v>82</c:v>
                </c:pt>
                <c:pt idx="2">
                  <c:v>66</c:v>
                </c:pt>
                <c:pt idx="3">
                  <c:v>31</c:v>
                </c:pt>
                <c:pt idx="4">
                  <c:v>10</c:v>
                </c:pt>
                <c:pt idx="5">
                  <c:v>34</c:v>
                </c:pt>
                <c:pt idx="6">
                  <c:v>7</c:v>
                </c:pt>
                <c:pt idx="7">
                  <c:v>4</c:v>
                </c:pt>
                <c:pt idx="8">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5</c:v>
                </c:pt>
                <c:pt idx="1">
                  <c:v>60</c:v>
                </c:pt>
                <c:pt idx="2">
                  <c:v>36</c:v>
                </c:pt>
                <c:pt idx="3">
                  <c:v>14</c:v>
                </c:pt>
                <c:pt idx="4">
                  <c:v>2</c:v>
                </c:pt>
                <c:pt idx="5">
                  <c:v>9</c:v>
                </c:pt>
                <c:pt idx="6">
                  <c:v>0</c:v>
                </c:pt>
                <c:pt idx="7">
                  <c:v>1</c:v>
                </c:pt>
                <c:pt idx="8">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c:v>
                </c:pt>
                <c:pt idx="1">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4.6067047020066615E-2"/>
                  <c:y val="-9.4287821072303504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37</c:v>
                </c:pt>
                <c:pt idx="2">
                  <c:v>8</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Sheet1!$B$2:$B$46</c:f>
              <c:numCache>
                <c:formatCode>0%</c:formatCode>
                <c:ptCount val="45"/>
                <c:pt idx="0">
                  <c:v>0.81</c:v>
                </c:pt>
                <c:pt idx="1">
                  <c:v>0.82</c:v>
                </c:pt>
                <c:pt idx="2">
                  <c:v>0.83</c:v>
                </c:pt>
                <c:pt idx="3">
                  <c:v>0.86</c:v>
                </c:pt>
                <c:pt idx="4">
                  <c:v>0.86</c:v>
                </c:pt>
                <c:pt idx="5">
                  <c:v>0.87</c:v>
                </c:pt>
                <c:pt idx="6">
                  <c:v>0.88</c:v>
                </c:pt>
                <c:pt idx="7">
                  <c:v>0.88</c:v>
                </c:pt>
                <c:pt idx="8">
                  <c:v>0.88</c:v>
                </c:pt>
                <c:pt idx="9">
                  <c:v>0.88</c:v>
                </c:pt>
                <c:pt idx="10">
                  <c:v>0.88</c:v>
                </c:pt>
                <c:pt idx="11">
                  <c:v>0.89</c:v>
                </c:pt>
                <c:pt idx="12">
                  <c:v>0.89</c:v>
                </c:pt>
                <c:pt idx="13">
                  <c:v>0.89</c:v>
                </c:pt>
                <c:pt idx="14">
                  <c:v>0.89</c:v>
                </c:pt>
                <c:pt idx="15">
                  <c:v>0.89</c:v>
                </c:pt>
                <c:pt idx="16">
                  <c:v>0.9</c:v>
                </c:pt>
                <c:pt idx="17">
                  <c:v>0.9</c:v>
                </c:pt>
                <c:pt idx="18">
                  <c:v>0.9</c:v>
                </c:pt>
                <c:pt idx="19">
                  <c:v>0.9</c:v>
                </c:pt>
                <c:pt idx="20">
                  <c:v>0.91</c:v>
                </c:pt>
                <c:pt idx="21">
                  <c:v>0.91</c:v>
                </c:pt>
                <c:pt idx="22">
                  <c:v>0.91</c:v>
                </c:pt>
                <c:pt idx="23">
                  <c:v>0.91</c:v>
                </c:pt>
                <c:pt idx="24">
                  <c:v>0.91</c:v>
                </c:pt>
                <c:pt idx="25">
                  <c:v>0.91</c:v>
                </c:pt>
                <c:pt idx="26">
                  <c:v>0.92</c:v>
                </c:pt>
                <c:pt idx="27">
                  <c:v>0.92</c:v>
                </c:pt>
                <c:pt idx="28">
                  <c:v>0.92</c:v>
                </c:pt>
                <c:pt idx="29">
                  <c:v>0.92</c:v>
                </c:pt>
                <c:pt idx="30">
                  <c:v>0.92</c:v>
                </c:pt>
                <c:pt idx="31">
                  <c:v>0.92</c:v>
                </c:pt>
                <c:pt idx="32">
                  <c:v>0.92</c:v>
                </c:pt>
                <c:pt idx="33">
                  <c:v>0.93</c:v>
                </c:pt>
                <c:pt idx="34">
                  <c:v>0.93</c:v>
                </c:pt>
                <c:pt idx="35">
                  <c:v>0.93</c:v>
                </c:pt>
                <c:pt idx="36">
                  <c:v>0.94</c:v>
                </c:pt>
                <c:pt idx="37">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Sheet1!$C$2:$C$46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pt idx="35">
                  <c:v>0.9</c:v>
                </c:pt>
                <c:pt idx="36">
                  <c:v>0.9</c:v>
                </c:pt>
                <c:pt idx="37">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74</c:v>
                </c:pt>
                <c:pt idx="1">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14</c:v>
                </c:pt>
                <c:pt idx="1">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4.2995910552062172E-2"/>
                  <c:y val="-9.80593339151956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5.7703510550804697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33</c:v>
                </c:pt>
                <c:pt idx="2">
                  <c:v>14</c:v>
                </c:pt>
                <c:pt idx="3">
                  <c:v>6</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SOUTH WEST LONDON INTEGRATED CARE SYSTEM</a:t>
            </a:r>
            <a:endParaRPr lang="en-GB" sz="30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SOUTH WEST LONDON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SOUTH WEST LONDON INTEGRATED CARE SYSTEM, 86,993</a:t>
            </a:r>
            <a:r>
              <a:rPr lang="en-GB" sz="1600"/>
              <a:t> questionnaires were sent out, and </a:t>
            </a:r>
            <a:r>
              <a:rPr lang="en-GB" sz="1600" b="1">
                <a:solidFill>
                  <a:srgbClr val="005EB8"/>
                </a:solidFill>
              </a:rPr>
              <a:t>18,807</a:t>
            </a:r>
            <a:r>
              <a:rPr lang="en-GB" sz="1600"/>
              <a:t> were returned completed. This represents a response rate of </a:t>
            </a:r>
            <a:r>
              <a:rPr lang="en-GB" sz="1600" b="1">
                <a:solidFill>
                  <a:srgbClr val="005EB8"/>
                </a:solidFill>
              </a:rPr>
              <a:t>22%</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dec="http://schemas.microsoft.com/office/drawing/2017/decorative" xmlns:a14="http://schemas.microsoft.com/office/drawing/2010/main" xmlns:a16="http://schemas.microsoft.com/office/drawing/2014/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WEST LONDON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86,993</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18,807</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22%</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79%</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58%</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74%</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90%</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75%</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8,598;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16,965;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5,081;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18,327;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18,746;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WEST LONDON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86,993</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18,807</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22%</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94%</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86%</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70%</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91%</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92%</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8,096;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17,799;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17,586;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16,958;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17,800;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85147938"/>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71068072"/>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0934091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09027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5350120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9244069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206710471"/>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(17,933); ICS 2025 (18,746); PCN bases range from 182 to 1,231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26148129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77783668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261092790"/>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072134054"/>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72757159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SOUTH WEST LONDON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79513953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64705665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4201205770"/>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84545450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83000479"/>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68735460"/>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BROCKLEBANK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TEDDINGTON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CARSHALTON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GPNET5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GRAFTON MEDICAL PARTNERS PCN</a:t>
                      </a: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807379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8589103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(18,746); PCN bases range from 182 to 1,231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04865580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05577536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SOUTH WEST LONDON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411961988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386849067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(18,665); PCN bases range from 180 to 1,230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81744583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141875011"/>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SOUTH WEST LONDON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30186033"/>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77198338"/>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90100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208445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705524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866713334"/>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(16,955); ICS 2025 (17,582); PCN bases range from 170 to 1,177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9945793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8839519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7091022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647373033"/>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587172129"/>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585357410"/>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SOUTH WEST LONDON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540725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7125539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34110209"/>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MERTON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WANDSWORTH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EAST TWICKENHAM PCN</a:t>
                      </a: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4982390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570920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9064929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(17,582); PCN bases range from 170 to 1,177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8973330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8575896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010167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758669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7620036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884689768"/>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(8,966); ICS 2025 (10,555); PCN bases range from 78 to 538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1314544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3857012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3024381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539294797"/>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792322308"/>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SOUTH WEST LONDON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2659659229"/>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1907039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26920427"/>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ONE THORNTON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SHEEN &amp; BARNES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BATTERSEA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PRIME WANDSWORTH PCN</a:t>
                      </a: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049911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068542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1428299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(10,555); PCN bases range from 78 to 538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16260966"/>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8560937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42811257"/>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866023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192662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5061891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905010562"/>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(6,885); ICS 2025 (8,731); PCN bases range from 81 to 582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1494442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2068016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5889240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855974323"/>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444763180"/>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SOUTH WEST LONDON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992488489"/>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4252156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32524082"/>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RICHMOND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BATTERSEA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MERTON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SELSDON ADDINGTON &amp; SHIRLEY PCN</a:t>
                      </a: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069368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831467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4115046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(8,731); PCN bases range from 81 to 582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82655053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07489921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79320440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(18,226); PCN bases range from 179 to 1,198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7857548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962519469"/>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WEST LONDON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43299976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14803693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(10,499); PCN bases range from 59 to 838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417988294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227551839"/>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WEST LONDON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3222044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3345770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640614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69217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617946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84603702"/>
              </p:ext>
            </p:extLst>
          </p:nvPr>
        </p:nvGraphicFramePr>
        <p:xfrm>
          <a:off x="373761" y="571439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(16,676); ICS 2025 (17,586); PCN bases range from 174 to 1,138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9677364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640551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7913826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6910304"/>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440623845"/>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432181007"/>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232470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94589673"/>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SUTTON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WANDSWORTH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MERTON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EAST TWICKENHAM PCN</a:t>
                      </a: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114127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614806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9027380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(17,586); PCN bases range from 174 to 1,138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60499612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7890333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7479103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591089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19984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356647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548024689"/>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(13,582); ICS 2025 (14,246); PCN bases range from 146 to 891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7196497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835176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3965702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092147570"/>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147778934"/>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98633675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0609074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56203705"/>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MORDEN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MERTON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WEST MERTON PCN</a:t>
                      </a: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8643084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22366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86722026"/>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(14,246); PCN bases range from 146 to 891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26385089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821984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0017074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604754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642689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971666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9640377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(17,534); ICS 2025 (18,327); PCN bases range from 180 to 1,196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9838280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268454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1130468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199749580"/>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27068512"/>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72047079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8356762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31464593"/>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MERTON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HAMPTON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BATTERSEA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WANDLE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SELSDON ADDINGTON &amp; SHIRLEY PCN</a:t>
                      </a: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4436411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270948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4195735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(18,327); PCN bases range from 180 to 1,196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8338937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9221423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4639428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24108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460483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68780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62420619"/>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(15,879); ICS 2025 (16,611); PCN bases range from 170 to 1,070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1310425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1067491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4869711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07045314"/>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417777315"/>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78385517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0211546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62816843"/>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CHEAM AND SOUTH SUTTON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SUTTON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HAMPTON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MORDEN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SELSDON PURLEY &amp; COULSDON HEALTH PCN</a:t>
                      </a: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3963642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034399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58486768"/>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(16,611); PCN bases range from 170 to 1,070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91468131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67750976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192751684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866056839"/>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4156654827"/>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(18,115); PCN bases range from 177 to 1,182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0451298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8887219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616888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425578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851528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22001498"/>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(17,104); ICS 2025 (17,954); PCN bases range from 178 to 1,173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9051952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7817088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19199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61956906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11204494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06654956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584872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5817900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292725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1669368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4256885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55515868"/>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(17,093); ICS 2025 (17,919); PCN bases range from 178 to 1,169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6526522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1124220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5261538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45680064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270773562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383482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42960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272283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9642496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1515969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8915654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2037401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(13,059); ICS 2025 (13,816); PCN bases range from 144 to 961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6919752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2349457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7518941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032514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413540207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43329890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1704765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1444599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575318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834178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183239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877860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(16,610); ICS 2025 (17,403); PCN bases range from 169 to 1,139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6536937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8384653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4429780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3885316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205116261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18987893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176127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071765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146426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895883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27626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734597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(16,947); ICS 2025 (17,800); PCN bases range from 171 to 1,167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384240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3639052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3762411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91379159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96057603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43658334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5703087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883297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158028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58687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069163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4605991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(16,147); ICS 2025 (16,958); PCN bases range from 169 to 1,096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8725089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6612205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3113981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05885369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90319993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78898385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1815167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8218409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929766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115361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391276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8961667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(16,943); ICS 2025 (17,799); PCN bases range from 172 to 1,155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3698129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8512270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9781308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322122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53307603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97559545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329460875"/>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24 to 10,489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4293851375"/>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227 to 15,713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296242875"/>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93 to 17,480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238057983"/>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168 to 3,976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33161920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419062519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411935054"/>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75232307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1299541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WEST LONDON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888181262"/>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02785783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(17,919).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535411415"/>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818232020"/>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5,961</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32231414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1,385 to 4,891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69481219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51039122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109 to 5,835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83301493"/>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937654697"/>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(17,919).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609958113"/>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SOUTH WEST LONDON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5498716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296968471"/>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8492742"/>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212354833"/>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586308960"/>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72 to 9,100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369125885"/>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309 to 11,380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421850377"/>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2,714 to 15,068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6543039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WEST LONDON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4152719600"/>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(17,919).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424035483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586502333"/>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3537337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4819121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3040117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(4,783). ICS 2025 (5,081);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210048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49504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952409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597962648"/>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719631528"/>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175079190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30203179"/>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96533562"/>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2322717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6873763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3136314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026381090"/>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(7,336); ICS 2025 (8,096); PCN bases range from 65 to 568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999249394"/>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998878608"/>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4533915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6704005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5135249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57180511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915349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33938408"/>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BROCKLEBANK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CROYDON LINK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TWICKENHAM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SUTTON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WEST MERTON PCN</a:t>
                      </a: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27821238"/>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79127421"/>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(8,096); PCN bases range from 65 to 568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48708330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62509396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185240259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3181193402"/>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(18,720); PCN bases range from 181 to 1,231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377719484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568834029"/>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2056437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4593819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240286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754253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278859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98953181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(16,254); ICS 2025 (16,965); PCN bases range from 164 to 1,090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764174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0663072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9694958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756871673"/>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136314003"/>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300141839"/>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5707023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56765704"/>
              </p:ext>
            </p:extLst>
          </p:nvPr>
        </p:nvGraphicFramePr>
        <p:xfrm>
          <a:off x="9028113" y="1689563"/>
          <a:ext cx="2900362" cy="3618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RICHMOND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WANDLE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WALLINGTON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EAST MERTON PCN</a:t>
                      </a:r>
                    </a:p>
                  </a:txBody>
                  <a:tcPr marL="0" marR="0" marT="0" marB="0" anchor="ctr">
                    <a:lnB w="12700" cmpd="sng">
                      <a:solidFill>
                        <a:srgbClr val="FFFFFF"/>
                      </a:solidFill>
                      <a:prstDash val="solid"/>
                    </a:lnB>
                  </a:tcPr>
                </a:tc>
                <a:extLst>
                  <a:ext uri="{0D108BD9-81ED-4DB2-BD59-A6C34878D82A}">
                    <a16:rowId xmlns:a16="http://schemas.microsoft.com/office/drawing/2014/main" val="3056804538"/>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634585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05418511"/>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(16,965); PCN bases range from 164 to 1,090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05015363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24175124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1817620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1451918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265900123"/>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(8,314). ICS 2025 (8,598);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1795512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740874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7807001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577431095"/>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019501796"/>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307777579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2391424647"/>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Props1.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purl.org/dc/dcmitype/"/>
    <ds:schemaRef ds:uri="http://purl.org/dc/terms/"/>
    <ds:schemaRef ds:uri="http://www.w3.org/XML/1998/namespace"/>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c143a6c5-5942-4b69-8d61-fb579588568f"/>
    <ds:schemaRef ds:uri="57b21b79-5d32-4c3c-9402-b397da5c7a71"/>
  </ds:schemaRefs>
</ds:datastoreItem>
</file>

<file path=docProps/app.xml><?xml version="1.0" encoding="utf-8"?>
<Properties xmlns="http://schemas.openxmlformats.org/officeDocument/2006/extended-properties" xmlns:vt="http://schemas.openxmlformats.org/officeDocument/2006/docPropsVTypes">
  <Template/>
  <TotalTime>3088</TotalTime>
  <Words>9900</Words>
  <Application>Microsoft Office PowerPoint</Application>
  <PresentationFormat>Widescreen</PresentationFormat>
  <Paragraphs>1937</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1193</cp:revision>
  <dcterms:created xsi:type="dcterms:W3CDTF">2020-01-09T15:19:38Z</dcterms:created>
  <dcterms:modified xsi:type="dcterms:W3CDTF">2025-07-08T16:12:59Z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