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81</c:v>
                </c:pt>
                <c:pt idx="2">
                  <c:v>69</c:v>
                </c:pt>
                <c:pt idx="3">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16</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14227293600891E-3"/>
                  <c:y val="7.5430256857842775E-3"/>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8528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36</c:v>
                </c:pt>
                <c:pt idx="2">
                  <c:v>16</c:v>
                </c:pt>
                <c:pt idx="3">
                  <c:v>10</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0.53</c:v>
                </c:pt>
                <c:pt idx="1">
                  <c:v>0.57999999999999996</c:v>
                </c:pt>
                <c:pt idx="2">
                  <c:v>0.57999999999999996</c:v>
                </c:pt>
                <c:pt idx="3">
                  <c:v>0.59</c:v>
                </c:pt>
                <c:pt idx="4">
                  <c:v>0.63</c:v>
                </c:pt>
                <c:pt idx="5">
                  <c:v>0.63</c:v>
                </c:pt>
                <c:pt idx="6">
                  <c:v>0.64</c:v>
                </c:pt>
                <c:pt idx="7">
                  <c:v>0.64</c:v>
                </c:pt>
                <c:pt idx="8">
                  <c:v>0.64</c:v>
                </c:pt>
                <c:pt idx="9">
                  <c:v>0.65</c:v>
                </c:pt>
                <c:pt idx="10">
                  <c:v>0.65</c:v>
                </c:pt>
                <c:pt idx="11">
                  <c:v>0.66</c:v>
                </c:pt>
                <c:pt idx="12">
                  <c:v>0.66</c:v>
                </c:pt>
                <c:pt idx="13">
                  <c:v>0.67</c:v>
                </c:pt>
                <c:pt idx="14">
                  <c:v>0.67</c:v>
                </c:pt>
                <c:pt idx="15">
                  <c:v>0.67</c:v>
                </c:pt>
                <c:pt idx="16">
                  <c:v>0.69</c:v>
                </c:pt>
                <c:pt idx="17">
                  <c:v>0.7</c:v>
                </c:pt>
                <c:pt idx="18">
                  <c:v>0.71</c:v>
                </c:pt>
                <c:pt idx="19">
                  <c:v>0.71</c:v>
                </c:pt>
                <c:pt idx="20">
                  <c:v>0.71</c:v>
                </c:pt>
                <c:pt idx="21">
                  <c:v>0.72</c:v>
                </c:pt>
                <c:pt idx="22">
                  <c:v>0.74</c:v>
                </c:pt>
                <c:pt idx="23">
                  <c:v>0.8</c:v>
                </c:pt>
                <c:pt idx="24">
                  <c:v>0.8</c:v>
                </c:pt>
                <c:pt idx="25">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14</c:v>
                </c:pt>
                <c:pt idx="1">
                  <c:v>86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65</c:v>
                </c:pt>
                <c:pt idx="2">
                  <c:v>48</c:v>
                </c:pt>
                <c:pt idx="3">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41</c:v>
                </c:pt>
                <c:pt idx="1">
                  <c:v>35</c:v>
                </c:pt>
                <c:pt idx="2">
                  <c:v>52</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33</c:v>
                </c:pt>
                <c:pt idx="2">
                  <c:v>28</c:v>
                </c:pt>
                <c:pt idx="3">
                  <c:v>27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0.14000000000000001</c:v>
                </c:pt>
                <c:pt idx="1">
                  <c:v>0.24</c:v>
                </c:pt>
                <c:pt idx="2">
                  <c:v>0.32</c:v>
                </c:pt>
                <c:pt idx="3">
                  <c:v>0.32</c:v>
                </c:pt>
                <c:pt idx="4">
                  <c:v>0.32</c:v>
                </c:pt>
                <c:pt idx="5">
                  <c:v>0.35</c:v>
                </c:pt>
                <c:pt idx="6">
                  <c:v>0.37</c:v>
                </c:pt>
                <c:pt idx="7">
                  <c:v>0.39</c:v>
                </c:pt>
                <c:pt idx="8">
                  <c:v>0.39</c:v>
                </c:pt>
                <c:pt idx="9">
                  <c:v>0.4</c:v>
                </c:pt>
                <c:pt idx="10">
                  <c:v>0.4</c:v>
                </c:pt>
                <c:pt idx="11">
                  <c:v>0.41</c:v>
                </c:pt>
                <c:pt idx="12">
                  <c:v>0.43</c:v>
                </c:pt>
                <c:pt idx="13">
                  <c:v>0.43</c:v>
                </c:pt>
                <c:pt idx="14">
                  <c:v>0.46</c:v>
                </c:pt>
                <c:pt idx="15">
                  <c:v>0.47</c:v>
                </c:pt>
                <c:pt idx="16">
                  <c:v>0.51</c:v>
                </c:pt>
                <c:pt idx="17">
                  <c:v>0.51</c:v>
                </c:pt>
                <c:pt idx="18">
                  <c:v>0.52</c:v>
                </c:pt>
                <c:pt idx="19">
                  <c:v>0.53</c:v>
                </c:pt>
                <c:pt idx="20">
                  <c:v>0.53</c:v>
                </c:pt>
                <c:pt idx="21">
                  <c:v>0.55000000000000004</c:v>
                </c:pt>
                <c:pt idx="22">
                  <c:v>0.56000000000000005</c:v>
                </c:pt>
                <c:pt idx="23">
                  <c:v>0.56999999999999995</c:v>
                </c:pt>
                <c:pt idx="24">
                  <c:v>0.57999999999999996</c:v>
                </c:pt>
                <c:pt idx="25">
                  <c:v>0.61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80</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13</c:v>
                </c:pt>
                <c:pt idx="2">
                  <c:v>20</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35</c:v>
                </c:pt>
                <c:pt idx="1">
                  <c:v>45</c:v>
                </c:pt>
                <c:pt idx="2">
                  <c:v>13</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0.69</c:v>
                </c:pt>
                <c:pt idx="1">
                  <c:v>0.69</c:v>
                </c:pt>
                <c:pt idx="2">
                  <c:v>0.71</c:v>
                </c:pt>
                <c:pt idx="3">
                  <c:v>0.72</c:v>
                </c:pt>
                <c:pt idx="4">
                  <c:v>0.74</c:v>
                </c:pt>
                <c:pt idx="5">
                  <c:v>0.75</c:v>
                </c:pt>
                <c:pt idx="6">
                  <c:v>0.75</c:v>
                </c:pt>
                <c:pt idx="7">
                  <c:v>0.75</c:v>
                </c:pt>
                <c:pt idx="8">
                  <c:v>0.76</c:v>
                </c:pt>
                <c:pt idx="9">
                  <c:v>0.76</c:v>
                </c:pt>
                <c:pt idx="10">
                  <c:v>0.77</c:v>
                </c:pt>
                <c:pt idx="11">
                  <c:v>0.79</c:v>
                </c:pt>
                <c:pt idx="12">
                  <c:v>0.79</c:v>
                </c:pt>
                <c:pt idx="13">
                  <c:v>0.8</c:v>
                </c:pt>
                <c:pt idx="14">
                  <c:v>0.8</c:v>
                </c:pt>
                <c:pt idx="15">
                  <c:v>0.81</c:v>
                </c:pt>
                <c:pt idx="16">
                  <c:v>0.83</c:v>
                </c:pt>
                <c:pt idx="17">
                  <c:v>0.84</c:v>
                </c:pt>
                <c:pt idx="18">
                  <c:v>0.84</c:v>
                </c:pt>
                <c:pt idx="19">
                  <c:v>0.84</c:v>
                </c:pt>
                <c:pt idx="20">
                  <c:v>0.85</c:v>
                </c:pt>
                <c:pt idx="21">
                  <c:v>0.85</c:v>
                </c:pt>
                <c:pt idx="22">
                  <c:v>0.87</c:v>
                </c:pt>
                <c:pt idx="23">
                  <c:v>0.89</c:v>
                </c:pt>
                <c:pt idx="24">
                  <c:v>0.9</c:v>
                </c:pt>
                <c:pt idx="25">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0.18</c:v>
                </c:pt>
                <c:pt idx="1">
                  <c:v>0.33</c:v>
                </c:pt>
                <c:pt idx="2">
                  <c:v>0.15</c:v>
                </c:pt>
                <c:pt idx="3">
                  <c:v>7.0000000000000007E-2</c:v>
                </c:pt>
                <c:pt idx="4">
                  <c:v>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41</c:v>
                </c:pt>
                <c:pt idx="1">
                  <c:v>53</c:v>
                </c:pt>
                <c:pt idx="2">
                  <c:v>33</c:v>
                </c:pt>
                <c:pt idx="3">
                  <c:v>29</c:v>
                </c:pt>
                <c:pt idx="4">
                  <c:v>64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18</c:v>
                </c:pt>
                <c:pt idx="2">
                  <c:v>7</c:v>
                </c:pt>
                <c:pt idx="3">
                  <c:v>3</c:v>
                </c:pt>
                <c:pt idx="4">
                  <c:v>33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75</c:v>
                </c:pt>
                <c:pt idx="2">
                  <c:v>66</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25</c:v>
                </c:pt>
                <c:pt idx="2">
                  <c:v>34</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47</c:v>
                </c:pt>
                <c:pt idx="2">
                  <c:v>23</c:v>
                </c:pt>
                <c:pt idx="3">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0.47</c:v>
                </c:pt>
                <c:pt idx="1">
                  <c:v>0.54</c:v>
                </c:pt>
                <c:pt idx="2">
                  <c:v>0.56999999999999995</c:v>
                </c:pt>
                <c:pt idx="3">
                  <c:v>0.57999999999999996</c:v>
                </c:pt>
                <c:pt idx="4">
                  <c:v>0.6</c:v>
                </c:pt>
                <c:pt idx="5">
                  <c:v>0.6</c:v>
                </c:pt>
                <c:pt idx="6">
                  <c:v>0.62</c:v>
                </c:pt>
                <c:pt idx="7">
                  <c:v>0.62</c:v>
                </c:pt>
                <c:pt idx="8">
                  <c:v>0.63</c:v>
                </c:pt>
                <c:pt idx="9">
                  <c:v>0.64</c:v>
                </c:pt>
                <c:pt idx="10">
                  <c:v>0.64</c:v>
                </c:pt>
                <c:pt idx="11">
                  <c:v>0.64</c:v>
                </c:pt>
                <c:pt idx="12">
                  <c:v>0.64</c:v>
                </c:pt>
                <c:pt idx="13">
                  <c:v>0.65</c:v>
                </c:pt>
                <c:pt idx="14">
                  <c:v>0.65</c:v>
                </c:pt>
                <c:pt idx="15">
                  <c:v>0.66</c:v>
                </c:pt>
                <c:pt idx="16">
                  <c:v>0.66</c:v>
                </c:pt>
                <c:pt idx="17">
                  <c:v>0.68</c:v>
                </c:pt>
                <c:pt idx="18">
                  <c:v>0.69</c:v>
                </c:pt>
                <c:pt idx="19">
                  <c:v>0.69</c:v>
                </c:pt>
                <c:pt idx="20">
                  <c:v>0.7</c:v>
                </c:pt>
                <c:pt idx="21">
                  <c:v>0.7</c:v>
                </c:pt>
                <c:pt idx="22">
                  <c:v>0.71</c:v>
                </c:pt>
                <c:pt idx="23">
                  <c:v>0.72</c:v>
                </c:pt>
                <c:pt idx="24">
                  <c:v>0.76</c:v>
                </c:pt>
                <c:pt idx="25">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32</c:v>
                </c:pt>
                <c:pt idx="2">
                  <c:v>7</c:v>
                </c:pt>
                <c:pt idx="3">
                  <c:v>18</c:v>
                </c:pt>
                <c:pt idx="4">
                  <c:v>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66</c:v>
                </c:pt>
                <c:pt idx="1">
                  <c:v>55</c:v>
                </c:pt>
                <c:pt idx="2">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34</c:v>
                </c:pt>
                <c:pt idx="1">
                  <c:v>45</c:v>
                </c:pt>
                <c:pt idx="2">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0.45</c:v>
                </c:pt>
                <c:pt idx="1">
                  <c:v>0.47</c:v>
                </c:pt>
                <c:pt idx="2">
                  <c:v>0.49</c:v>
                </c:pt>
                <c:pt idx="3">
                  <c:v>0.5</c:v>
                </c:pt>
                <c:pt idx="4">
                  <c:v>0.5</c:v>
                </c:pt>
                <c:pt idx="5">
                  <c:v>0.51</c:v>
                </c:pt>
                <c:pt idx="6">
                  <c:v>0.51</c:v>
                </c:pt>
                <c:pt idx="7">
                  <c:v>0.52</c:v>
                </c:pt>
                <c:pt idx="8">
                  <c:v>0.53</c:v>
                </c:pt>
                <c:pt idx="9">
                  <c:v>0.54</c:v>
                </c:pt>
                <c:pt idx="10">
                  <c:v>0.54</c:v>
                </c:pt>
                <c:pt idx="11">
                  <c:v>0.55000000000000004</c:v>
                </c:pt>
                <c:pt idx="12">
                  <c:v>0.56000000000000005</c:v>
                </c:pt>
                <c:pt idx="13">
                  <c:v>0.56999999999999995</c:v>
                </c:pt>
                <c:pt idx="14">
                  <c:v>0.56999999999999995</c:v>
                </c:pt>
                <c:pt idx="15">
                  <c:v>0.56999999999999995</c:v>
                </c:pt>
                <c:pt idx="16">
                  <c:v>0.57999999999999996</c:v>
                </c:pt>
                <c:pt idx="17">
                  <c:v>0.59</c:v>
                </c:pt>
                <c:pt idx="18">
                  <c:v>0.61</c:v>
                </c:pt>
                <c:pt idx="19">
                  <c:v>0.61</c:v>
                </c:pt>
                <c:pt idx="20">
                  <c:v>0.62</c:v>
                </c:pt>
                <c:pt idx="21">
                  <c:v>0.62</c:v>
                </c:pt>
                <c:pt idx="22">
                  <c:v>0.63</c:v>
                </c:pt>
                <c:pt idx="23">
                  <c:v>0.64</c:v>
                </c:pt>
                <c:pt idx="24">
                  <c:v>0.67</c:v>
                </c:pt>
                <c:pt idx="25">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79</c:v>
                </c:pt>
                <c:pt idx="1">
                  <c:v>69</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21</c:v>
                </c:pt>
                <c:pt idx="1">
                  <c:v>31</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70</c:v>
                </c:pt>
                <c:pt idx="1">
                  <c:v>27</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0.59</c:v>
                </c:pt>
                <c:pt idx="1">
                  <c:v>0.6</c:v>
                </c:pt>
                <c:pt idx="2">
                  <c:v>0.62</c:v>
                </c:pt>
                <c:pt idx="3">
                  <c:v>0.64</c:v>
                </c:pt>
                <c:pt idx="4">
                  <c:v>0.64</c:v>
                </c:pt>
                <c:pt idx="5">
                  <c:v>0.65</c:v>
                </c:pt>
                <c:pt idx="6">
                  <c:v>0.66</c:v>
                </c:pt>
                <c:pt idx="7">
                  <c:v>0.66</c:v>
                </c:pt>
                <c:pt idx="8">
                  <c:v>0.66</c:v>
                </c:pt>
                <c:pt idx="9">
                  <c:v>0.67</c:v>
                </c:pt>
                <c:pt idx="10">
                  <c:v>0.68</c:v>
                </c:pt>
                <c:pt idx="11">
                  <c:v>0.68</c:v>
                </c:pt>
                <c:pt idx="12">
                  <c:v>0.69</c:v>
                </c:pt>
                <c:pt idx="13">
                  <c:v>0.69</c:v>
                </c:pt>
                <c:pt idx="14">
                  <c:v>0.69</c:v>
                </c:pt>
                <c:pt idx="15">
                  <c:v>0.7</c:v>
                </c:pt>
                <c:pt idx="16">
                  <c:v>0.7</c:v>
                </c:pt>
                <c:pt idx="17">
                  <c:v>0.72</c:v>
                </c:pt>
                <c:pt idx="18">
                  <c:v>0.72</c:v>
                </c:pt>
                <c:pt idx="19">
                  <c:v>0.72</c:v>
                </c:pt>
                <c:pt idx="20">
                  <c:v>0.73</c:v>
                </c:pt>
                <c:pt idx="21">
                  <c:v>0.75</c:v>
                </c:pt>
                <c:pt idx="22">
                  <c:v>0.75</c:v>
                </c:pt>
                <c:pt idx="23">
                  <c:v>0.81</c:v>
                </c:pt>
                <c:pt idx="24">
                  <c:v>0.82</c:v>
                </c:pt>
                <c:pt idx="25">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0.14000000000000001</c:v>
                </c:pt>
                <c:pt idx="2">
                  <c:v>0.04</c:v>
                </c:pt>
                <c:pt idx="3">
                  <c:v>0.04</c:v>
                </c:pt>
                <c:pt idx="4">
                  <c:v>0.11</c:v>
                </c:pt>
                <c:pt idx="5">
                  <c:v>0.15</c:v>
                </c:pt>
                <c:pt idx="6">
                  <c:v>0.06</c:v>
                </c:pt>
                <c:pt idx="7">
                  <c:v>0.03</c:v>
                </c:pt>
                <c:pt idx="8">
                  <c:v>0.18</c:v>
                </c:pt>
                <c:pt idx="9">
                  <c:v>0.11</c:v>
                </c:pt>
                <c:pt idx="10">
                  <c:v>0.06</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68</c:v>
                </c:pt>
                <c:pt idx="2">
                  <c:v>53</c:v>
                </c:pt>
                <c:pt idx="3">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15</c:v>
                </c:pt>
                <c:pt idx="2">
                  <c:v>30</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31</c:v>
                </c:pt>
                <c:pt idx="2">
                  <c:v>18</c:v>
                </c:pt>
                <c:pt idx="3">
                  <c:v>16</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0.31</c:v>
                </c:pt>
                <c:pt idx="1">
                  <c:v>0.4</c:v>
                </c:pt>
                <c:pt idx="2">
                  <c:v>0.41</c:v>
                </c:pt>
                <c:pt idx="3">
                  <c:v>0.42</c:v>
                </c:pt>
                <c:pt idx="4">
                  <c:v>0.44</c:v>
                </c:pt>
                <c:pt idx="5">
                  <c:v>0.45</c:v>
                </c:pt>
                <c:pt idx="6">
                  <c:v>0.45</c:v>
                </c:pt>
                <c:pt idx="7">
                  <c:v>0.45</c:v>
                </c:pt>
                <c:pt idx="8">
                  <c:v>0.46</c:v>
                </c:pt>
                <c:pt idx="9">
                  <c:v>0.46</c:v>
                </c:pt>
                <c:pt idx="10">
                  <c:v>0.47</c:v>
                </c:pt>
                <c:pt idx="11">
                  <c:v>0.47</c:v>
                </c:pt>
                <c:pt idx="12">
                  <c:v>0.48</c:v>
                </c:pt>
                <c:pt idx="13">
                  <c:v>0.49</c:v>
                </c:pt>
                <c:pt idx="14">
                  <c:v>0.51</c:v>
                </c:pt>
                <c:pt idx="15">
                  <c:v>0.52</c:v>
                </c:pt>
                <c:pt idx="16">
                  <c:v>0.52</c:v>
                </c:pt>
                <c:pt idx="17">
                  <c:v>0.53</c:v>
                </c:pt>
                <c:pt idx="18">
                  <c:v>0.54</c:v>
                </c:pt>
                <c:pt idx="19">
                  <c:v>0.55000000000000004</c:v>
                </c:pt>
                <c:pt idx="20">
                  <c:v>0.56999999999999995</c:v>
                </c:pt>
                <c:pt idx="21">
                  <c:v>0.57999999999999996</c:v>
                </c:pt>
                <c:pt idx="22">
                  <c:v>0.57999999999999996</c:v>
                </c:pt>
                <c:pt idx="23">
                  <c:v>0.64</c:v>
                </c:pt>
                <c:pt idx="24">
                  <c:v>0.65</c:v>
                </c:pt>
                <c:pt idx="25">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c:v>
                </c:pt>
                <c:pt idx="1">
                  <c:v>0.66</c:v>
                </c:pt>
                <c:pt idx="2">
                  <c:v>0.03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42</c:v>
                </c:pt>
                <c:pt idx="1">
                  <c:v>82</c:v>
                </c:pt>
                <c:pt idx="2">
                  <c:v>8</c:v>
                </c:pt>
                <c:pt idx="3">
                  <c:v>2</c:v>
                </c:pt>
                <c:pt idx="4">
                  <c:v>2</c:v>
                </c:pt>
                <c:pt idx="5">
                  <c:v>1</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13</c:v>
                </c:pt>
                <c:pt idx="1">
                  <c:v>52</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71</c:v>
                </c:pt>
                <c:pt idx="1">
                  <c:v>18</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87</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13</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0.81</c:v>
                </c:pt>
                <c:pt idx="1">
                  <c:v>0.83</c:v>
                </c:pt>
                <c:pt idx="2">
                  <c:v>0.84</c:v>
                </c:pt>
                <c:pt idx="3">
                  <c:v>0.84</c:v>
                </c:pt>
                <c:pt idx="4">
                  <c:v>0.84</c:v>
                </c:pt>
                <c:pt idx="5">
                  <c:v>0.85</c:v>
                </c:pt>
                <c:pt idx="6">
                  <c:v>0.86</c:v>
                </c:pt>
                <c:pt idx="7">
                  <c:v>0.88</c:v>
                </c:pt>
                <c:pt idx="8">
                  <c:v>0.88</c:v>
                </c:pt>
                <c:pt idx="9">
                  <c:v>0.89</c:v>
                </c:pt>
                <c:pt idx="10">
                  <c:v>0.89</c:v>
                </c:pt>
                <c:pt idx="11">
                  <c:v>0.89</c:v>
                </c:pt>
                <c:pt idx="12">
                  <c:v>0.89</c:v>
                </c:pt>
                <c:pt idx="13">
                  <c:v>0.9</c:v>
                </c:pt>
                <c:pt idx="14">
                  <c:v>0.9</c:v>
                </c:pt>
                <c:pt idx="15">
                  <c:v>0.9</c:v>
                </c:pt>
                <c:pt idx="16">
                  <c:v>0.9</c:v>
                </c:pt>
                <c:pt idx="17">
                  <c:v>0.91</c:v>
                </c:pt>
                <c:pt idx="18">
                  <c:v>0.92</c:v>
                </c:pt>
                <c:pt idx="19">
                  <c:v>0.93</c:v>
                </c:pt>
                <c:pt idx="20">
                  <c:v>0.93</c:v>
                </c:pt>
                <c:pt idx="21">
                  <c:v>0.94</c:v>
                </c:pt>
                <c:pt idx="22">
                  <c:v>0.95</c:v>
                </c:pt>
                <c:pt idx="23">
                  <c:v>0.95</c:v>
                </c:pt>
                <c:pt idx="24">
                  <c:v>0.96</c:v>
                </c:pt>
                <c:pt idx="25">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64</c:v>
                </c:pt>
                <c:pt idx="2">
                  <c:v>51</c:v>
                </c:pt>
                <c:pt idx="3">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15</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16</c:v>
                </c:pt>
                <c:pt idx="1">
                  <c:v>33</c:v>
                </c:pt>
                <c:pt idx="2">
                  <c:v>22</c:v>
                </c:pt>
                <c:pt idx="3">
                  <c:v>13</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0.26</c:v>
                </c:pt>
                <c:pt idx="1">
                  <c:v>0.36</c:v>
                </c:pt>
                <c:pt idx="2">
                  <c:v>0.39</c:v>
                </c:pt>
                <c:pt idx="3">
                  <c:v>0.41</c:v>
                </c:pt>
                <c:pt idx="4">
                  <c:v>0.43</c:v>
                </c:pt>
                <c:pt idx="5">
                  <c:v>0.44</c:v>
                </c:pt>
                <c:pt idx="6">
                  <c:v>0.44</c:v>
                </c:pt>
                <c:pt idx="7">
                  <c:v>0.45</c:v>
                </c:pt>
                <c:pt idx="8">
                  <c:v>0.46</c:v>
                </c:pt>
                <c:pt idx="9">
                  <c:v>0.47</c:v>
                </c:pt>
                <c:pt idx="10">
                  <c:v>0.47</c:v>
                </c:pt>
                <c:pt idx="11">
                  <c:v>0.48</c:v>
                </c:pt>
                <c:pt idx="12">
                  <c:v>0.48</c:v>
                </c:pt>
                <c:pt idx="13">
                  <c:v>0.48</c:v>
                </c:pt>
                <c:pt idx="14">
                  <c:v>0.49</c:v>
                </c:pt>
                <c:pt idx="15">
                  <c:v>0.49</c:v>
                </c:pt>
                <c:pt idx="16">
                  <c:v>0.5</c:v>
                </c:pt>
                <c:pt idx="17">
                  <c:v>0.51</c:v>
                </c:pt>
                <c:pt idx="18">
                  <c:v>0.53</c:v>
                </c:pt>
                <c:pt idx="19">
                  <c:v>0.54</c:v>
                </c:pt>
                <c:pt idx="20">
                  <c:v>0.54</c:v>
                </c:pt>
                <c:pt idx="21">
                  <c:v>0.55000000000000004</c:v>
                </c:pt>
                <c:pt idx="22">
                  <c:v>0.6</c:v>
                </c:pt>
                <c:pt idx="23">
                  <c:v>0.61</c:v>
                </c:pt>
                <c:pt idx="24">
                  <c:v>0.61</c:v>
                </c:pt>
                <c:pt idx="25">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87</c:v>
                </c:pt>
                <c:pt idx="2">
                  <c:v>81</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44</c:v>
                </c:pt>
                <c:pt idx="1">
                  <c:v>38</c:v>
                </c:pt>
                <c:pt idx="2">
                  <c:v>13</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82</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38</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87</c:v>
                </c:pt>
                <c:pt idx="2">
                  <c:v>81</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37</c:v>
                </c:pt>
                <c:pt idx="2">
                  <c:v>12</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84</c:v>
                </c:pt>
                <c:pt idx="2">
                  <c:v>78</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16</c:v>
                </c:pt>
                <c:pt idx="2">
                  <c:v>22</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46</c:v>
                </c:pt>
                <c:pt idx="1">
                  <c:v>34</c:v>
                </c:pt>
                <c:pt idx="2">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88</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12</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32</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36</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A9D168A-E2EA-4477-A43C-713B241F6BC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AAB264A-20A9-4D84-962B-5000BE5311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A3FB787B-5FFD-4848-A899-40B4BDD4469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B8371E6-4857-4246-B4B3-FCF06689497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9EAD6F23-ABFF-4BCA-8E2E-881BC94BC6B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C29E265-7DAA-4EF8-85A2-D61CA3E80D1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965BB2B-5C58-44DD-AE4C-8942A2C3662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AF6942B-28CC-4BC1-A9A0-08F14973D1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1881200D-0B86-42F5-BF01-2852D8759C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0.82</c:v>
                </c:pt>
                <c:pt idx="3">
                  <c:v>0</c:v>
                </c:pt>
                <c:pt idx="4">
                  <c:v>0.82</c:v>
                </c:pt>
                <c:pt idx="5">
                  <c:v>0.83</c:v>
                </c:pt>
                <c:pt idx="6">
                  <c:v>0.72</c:v>
                </c:pt>
                <c:pt idx="7">
                  <c:v>0.67</c:v>
                </c:pt>
                <c:pt idx="8">
                  <c:v>0.67</c:v>
                </c:pt>
                <c:pt idx="9">
                  <c:v>0</c:v>
                </c:pt>
                <c:pt idx="11">
                  <c:v>0.82</c:v>
                </c:pt>
                <c:pt idx="12">
                  <c:v>0.81</c:v>
                </c:pt>
                <c:pt idx="13">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03DFFD7B-2826-488F-B5FB-8F13D0724A2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846D0018-3E2F-446E-94B0-51DB60B6F3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5345748-A75E-463D-A720-55654B549B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1405B2A-08A5-448D-A4C7-ACC523DB8E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18AA75B-D9FC-4F51-ABD5-28187FAA5F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7CC395CD-AA6C-43E4-9CB5-FA0071CA88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DDB36A99-DECA-4D5A-A147-7883BD5102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BA099AF0-4092-47F5-9D8F-695AC83555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532C652-F7E2-41A4-BBB3-2582DEF764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0.17000000000000004</c:v>
                </c:pt>
                <c:pt idx="6">
                  <c:v>0.28000000000000003</c:v>
                </c:pt>
                <c:pt idx="7">
                  <c:v>0.32999999999999996</c:v>
                </c:pt>
                <c:pt idx="8">
                  <c:v>0.32999999999999996</c:v>
                </c:pt>
                <c:pt idx="9">
                  <c:v>1</c:v>
                </c:pt>
                <c:pt idx="10">
                  <c:v>1</c:v>
                </c:pt>
                <c:pt idx="11">
                  <c:v>0.18000000000000005</c:v>
                </c:pt>
                <c:pt idx="12">
                  <c:v>0.18999999999999995</c:v>
                </c:pt>
                <c:pt idx="13">
                  <c:v>0.30000000000000004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82%</c:v>
                  </c:pt>
                  <c:pt idx="5">
                    <c:v>83%</c:v>
                  </c:pt>
                  <c:pt idx="6">
                    <c:v>72%</c:v>
                  </c:pt>
                  <c:pt idx="7">
                    <c:v>67%</c:v>
                  </c:pt>
                  <c:pt idx="8">
                    <c:v>67%</c:v>
                  </c:pt>
                  <c:pt idx="11">
                    <c:v>82%</c:v>
                  </c:pt>
                  <c:pt idx="12">
                    <c:v>81%</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40D4AC01-9846-433A-9FC4-271C7C0622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1D3F6AC-CAC6-45AD-8B1D-B4C0E41961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87DA450E-A5F2-4C87-A86F-3A7C181BB9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3117D2BD-55C7-41B3-BB64-CB8B280DB4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70D3ACDF-34E4-4DD5-962C-D5D50D088A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B9DA724-47DE-4598-8609-244CC035162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CFEB8608-972B-4322-8928-3D512BEA4C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4A110482-C650-4957-81A0-F925BF646A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3156E41-5D4B-49BC-9D7B-C471284A75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0884C173-8BE2-4F7A-A7DE-9DC08ADEAD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058E9E7-79F9-4C14-8237-1A225FCA93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ECEA0B5-6F34-461B-90D1-D6399DDFAC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5BA6F4AA-E727-4BB3-BBDD-CE591DE9DA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851F8772-A614-4238-9CDB-EDB66D1213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0.83</c:v>
                </c:pt>
                <c:pt idx="2">
                  <c:v>0.75</c:v>
                </c:pt>
                <c:pt idx="3">
                  <c:v>0.82</c:v>
                </c:pt>
                <c:pt idx="4">
                  <c:v>0.79</c:v>
                </c:pt>
                <c:pt idx="5">
                  <c:v>0.78</c:v>
                </c:pt>
                <c:pt idx="7">
                  <c:v>0</c:v>
                </c:pt>
                <c:pt idx="8">
                  <c:v>0.77</c:v>
                </c:pt>
                <c:pt idx="9">
                  <c:v>0.77</c:v>
                </c:pt>
                <c:pt idx="10">
                  <c:v>0.8</c:v>
                </c:pt>
                <c:pt idx="11">
                  <c:v>0.82</c:v>
                </c:pt>
                <c:pt idx="12">
                  <c:v>0.84</c:v>
                </c:pt>
                <c:pt idx="13">
                  <c:v>0.88</c:v>
                </c:pt>
                <c:pt idx="14">
                  <c:v>0.91</c:v>
                </c:pt>
                <c:pt idx="15">
                  <c:v>0.9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B9F9042C-CDBF-426D-A906-82F5BD82C9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D961BEA-900D-4578-AD26-8967E5DA95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5F79EEB-32B3-49C0-BBB0-E8D1EBAD27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3E01E66-AED5-4FE6-B9DD-3249F6994E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977F2AE-D231-4568-AED1-F9057ED048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409CA8E-FA11-4538-867E-4A1036646F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363F4BA2-0193-463E-AE69-45E38BF14A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C6BA3F3-2C11-4635-972C-2AC3D22633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5845B63C-E0D7-4146-B373-BA6BCF2DC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3E27713-815F-4269-8ECF-9F80A1B837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31DF6A5-AE75-4FC5-A083-F302E4F716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7986284-D446-4FCE-A55A-34E7E1DA84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27EA265-2D65-471F-8FD0-39BD7B225E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0.25</c:v>
                </c:pt>
                <c:pt idx="3">
                  <c:v>0.18000000000000005</c:v>
                </c:pt>
                <c:pt idx="4">
                  <c:v>0.20999999999999996</c:v>
                </c:pt>
                <c:pt idx="5">
                  <c:v>0.21999999999999997</c:v>
                </c:pt>
                <c:pt idx="6">
                  <c:v>1</c:v>
                </c:pt>
                <c:pt idx="7">
                  <c:v>1</c:v>
                </c:pt>
                <c:pt idx="8">
                  <c:v>0.22999999999999998</c:v>
                </c:pt>
                <c:pt idx="9">
                  <c:v>0.22999999999999998</c:v>
                </c:pt>
                <c:pt idx="10">
                  <c:v>0.19999999999999996</c:v>
                </c:pt>
                <c:pt idx="11">
                  <c:v>0.18000000000000005</c:v>
                </c:pt>
                <c:pt idx="12">
                  <c:v>0.16000000000000003</c:v>
                </c:pt>
                <c:pt idx="13">
                  <c:v>0.12</c:v>
                </c:pt>
                <c:pt idx="14">
                  <c:v>8.9999999999999969E-2</c:v>
                </c:pt>
                <c:pt idx="15">
                  <c:v>9.9999999999999978E-2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75%</c:v>
                  </c:pt>
                  <c:pt idx="3">
                    <c:v>82%</c:v>
                  </c:pt>
                  <c:pt idx="4">
                    <c:v>79%</c:v>
                  </c:pt>
                  <c:pt idx="5">
                    <c:v>78%</c:v>
                  </c:pt>
                  <c:pt idx="8">
                    <c:v>77%</c:v>
                  </c:pt>
                  <c:pt idx="9">
                    <c:v>77%</c:v>
                  </c:pt>
                  <c:pt idx="10">
                    <c:v>80%</c:v>
                  </c:pt>
                  <c:pt idx="11">
                    <c:v>82%</c:v>
                  </c:pt>
                  <c:pt idx="12">
                    <c:v>84%</c:v>
                  </c:pt>
                  <c:pt idx="13">
                    <c:v>88%</c:v>
                  </c:pt>
                  <c:pt idx="14">
                    <c:v>91%</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DADE7C4-0898-4D07-A14A-BE517A2D3A6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E19C51B-BB8A-4DBE-8AB3-285113CAE8D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D7B25C4B-0FE8-4185-AEA0-367A655F12D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390997D-D7D8-43B8-B296-EA57377B71E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8F05935-ED95-4343-A16E-FB2E18015CD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57CDD24-AC30-4176-9092-1A81F8FF3DA3}"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66B7097-F1B9-40F8-A01D-F76FCD31F0D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0.78</c:v>
                </c:pt>
                <c:pt idx="6">
                  <c:v>0.79</c:v>
                </c:pt>
                <c:pt idx="7">
                  <c:v>0.8</c:v>
                </c:pt>
                <c:pt idx="8">
                  <c:v>0.85</c:v>
                </c:pt>
                <c:pt idx="9">
                  <c:v>0.85</c:v>
                </c:pt>
                <c:pt idx="13">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40ED30E3-CD0A-4B95-9687-9B202696AC0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D28886E2-569E-479C-B752-87C7C51E65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BDF258D-0E80-4CB1-BD3E-9A46C1052C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FAC8F7C-C88F-4AC2-B9EE-11061659A8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3D33C737-B998-42AD-BB37-3B0A0503F7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09F7D07-1E1D-4A0C-8A39-4089CF84A1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15B37269-492D-4A5F-80A2-3777F07329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0.21999999999999997</c:v>
                </c:pt>
                <c:pt idx="6">
                  <c:v>0.20999999999999996</c:v>
                </c:pt>
                <c:pt idx="7">
                  <c:v>0.19999999999999996</c:v>
                </c:pt>
                <c:pt idx="8">
                  <c:v>0.15000000000000002</c:v>
                </c:pt>
                <c:pt idx="9">
                  <c:v>0.15000000000000002</c:v>
                </c:pt>
                <c:pt idx="10">
                  <c:v>1</c:v>
                </c:pt>
                <c:pt idx="11">
                  <c:v>1</c:v>
                </c:pt>
                <c:pt idx="12">
                  <c:v>1</c:v>
                </c:pt>
                <c:pt idx="13">
                  <c:v>0.19999999999999996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78%</c:v>
                  </c:pt>
                  <c:pt idx="6">
                    <c:v>79%</c:v>
                  </c:pt>
                  <c:pt idx="7">
                    <c:v>80%</c:v>
                  </c:pt>
                  <c:pt idx="8">
                    <c:v>85%</c:v>
                  </c:pt>
                  <c:pt idx="9">
                    <c:v>85%</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B52C156C-6566-4D97-B024-FA45FA3478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4C184D3F-78EA-477E-9574-73BFEF2D0E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643B9636-EDE0-4347-8221-56504955B0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6DCE5B79-FC4A-42F2-9D42-A8DD297F1B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B8C708D-E9F0-4536-82C8-73C2F298D0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D599520-E3EF-4666-BA71-D270E8783B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BE9BAB8-8FA7-4022-B706-08A6EA0326CF}"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8E26DEFB-AACC-4A2E-8E1D-66D9439387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A5883625-FC20-400B-B2A8-BE602325E6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0494DF7-BC2A-4A11-8DF6-760D23C8C4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13F25647-1386-44D9-8C58-4F0282BAF2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5CAE92F-29C3-450F-A760-EA047F1AB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EAA9CD3-C87D-458C-9B33-BD19B507F3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2721768-445D-4C91-A9AE-680614B96C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336F1F63-BB13-4B19-87A9-29B5D99D09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4120942-4AF4-440A-924F-AB9DCB0FEF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7D4372F-255A-4933-AAAF-EFA7B65C8C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0.87</c:v>
                </c:pt>
                <c:pt idx="2">
                  <c:v>0.84</c:v>
                </c:pt>
                <c:pt idx="3">
                  <c:v>0.79</c:v>
                </c:pt>
                <c:pt idx="4">
                  <c:v>0.81</c:v>
                </c:pt>
                <c:pt idx="5">
                  <c:v>0.8</c:v>
                </c:pt>
                <c:pt idx="6">
                  <c:v>0.9</c:v>
                </c:pt>
                <c:pt idx="7">
                  <c:v>0.81</c:v>
                </c:pt>
                <c:pt idx="8">
                  <c:v>0.85</c:v>
                </c:pt>
                <c:pt idx="9">
                  <c:v>0.84</c:v>
                </c:pt>
                <c:pt idx="10">
                  <c:v>0.86</c:v>
                </c:pt>
                <c:pt idx="11">
                  <c:v>0.77</c:v>
                </c:pt>
                <c:pt idx="12">
                  <c:v>0.76</c:v>
                </c:pt>
                <c:pt idx="13">
                  <c:v>0.79</c:v>
                </c:pt>
                <c:pt idx="14">
                  <c:v>0.82</c:v>
                </c:pt>
                <c:pt idx="15">
                  <c:v>0.77</c:v>
                </c:pt>
                <c:pt idx="16">
                  <c:v>0.8</c:v>
                </c:pt>
                <c:pt idx="17">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DB261EC-A050-48BB-8244-454544F38E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C591C0CE-E692-445F-A9BB-95DD84DDC4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5F78D36-C6D8-480A-8C2C-799F6E98FD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8BDA2280-F6C9-4791-8929-3261C8EF24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3450EFC-5A8C-4048-B5CA-2E3C227EE0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B8340517-D13C-4571-B2D4-CB86BEF5C4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71D23D83-FBF1-49AC-A052-4149107A95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6379D84-24B2-40DD-BF61-8B0A4A54A1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DDA8457A-3F02-40FC-A312-DC34A58A92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745A1E8-3507-4FCF-856B-D0D06BE7AE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2925156-5194-4F9A-985B-4574818841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82996DA5-4C56-4142-AF5A-0F328AD9F8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EB487FA9-D84F-4B1A-B53E-85E385EB06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D4BABFF3-19A0-4531-A35C-55113F4B78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B81EB1B4-58CF-4327-BF09-9E3D78638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6CF1A4F-8E11-462D-983A-E3AAA497A6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C079ECEB-745D-4AC1-A131-6D5933FF58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0.13</c:v>
                </c:pt>
                <c:pt idx="2">
                  <c:v>0.16000000000000003</c:v>
                </c:pt>
                <c:pt idx="3">
                  <c:v>0.20999999999999996</c:v>
                </c:pt>
                <c:pt idx="4">
                  <c:v>0.18999999999999995</c:v>
                </c:pt>
                <c:pt idx="5">
                  <c:v>0.19999999999999996</c:v>
                </c:pt>
                <c:pt idx="6">
                  <c:v>9.9999999999999978E-2</c:v>
                </c:pt>
                <c:pt idx="7">
                  <c:v>0.18999999999999995</c:v>
                </c:pt>
                <c:pt idx="8">
                  <c:v>0.15000000000000002</c:v>
                </c:pt>
                <c:pt idx="9">
                  <c:v>0.16000000000000003</c:v>
                </c:pt>
                <c:pt idx="10">
                  <c:v>0.14000000000000001</c:v>
                </c:pt>
                <c:pt idx="11">
                  <c:v>0.22999999999999998</c:v>
                </c:pt>
                <c:pt idx="12">
                  <c:v>0.24</c:v>
                </c:pt>
                <c:pt idx="13">
                  <c:v>0.20999999999999996</c:v>
                </c:pt>
                <c:pt idx="14">
                  <c:v>0.18000000000000005</c:v>
                </c:pt>
                <c:pt idx="15">
                  <c:v>0.22999999999999998</c:v>
                </c:pt>
                <c:pt idx="16">
                  <c:v>0.19999999999999996</c:v>
                </c:pt>
                <c:pt idx="17">
                  <c:v>0.17000000000000004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87%</c:v>
                  </c:pt>
                  <c:pt idx="2">
                    <c:v>84%</c:v>
                  </c:pt>
                  <c:pt idx="3">
                    <c:v>79%</c:v>
                  </c:pt>
                  <c:pt idx="4">
                    <c:v>81%</c:v>
                  </c:pt>
                  <c:pt idx="5">
                    <c:v>80%</c:v>
                  </c:pt>
                  <c:pt idx="6">
                    <c:v>90%</c:v>
                  </c:pt>
                  <c:pt idx="7">
                    <c:v>81%</c:v>
                  </c:pt>
                  <c:pt idx="8">
                    <c:v>85%</c:v>
                  </c:pt>
                  <c:pt idx="9">
                    <c:v>84%</c:v>
                  </c:pt>
                  <c:pt idx="10">
                    <c:v>86%</c:v>
                  </c:pt>
                  <c:pt idx="11">
                    <c:v>77%</c:v>
                  </c:pt>
                  <c:pt idx="12">
                    <c:v>76%</c:v>
                  </c:pt>
                  <c:pt idx="13">
                    <c:v>79%</c:v>
                  </c:pt>
                  <c:pt idx="14">
                    <c:v>82%</c:v>
                  </c:pt>
                  <c:pt idx="15">
                    <c:v>77%</c:v>
                  </c:pt>
                  <c:pt idx="16">
                    <c:v>80%</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8E360D31-9860-4CFC-97DC-395E40BCA43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CD05D360-12FD-4059-B822-D9167EB9F1E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F0D09C6D-F1F7-4AD7-8651-F9BDADAA12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A5B23D1-3C72-4DDB-9143-73F41C1E531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DAD526B0-D7A5-4586-ADE1-02921EC775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18281E8B-87A3-4A5C-9A75-1B50ED8849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00EC7A53-F26A-4719-8336-22CD9157166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2B57FD65-66B5-4CED-B12D-87E13832B7D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649DD07D-56C9-47A9-85F2-C2CED68C35F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3E097982-AC26-44DD-91EC-5FFBA51312A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0.82</c:v>
                </c:pt>
                <c:pt idx="3">
                  <c:v>0</c:v>
                </c:pt>
                <c:pt idx="4" formatCode="0%">
                  <c:v>0.82</c:v>
                </c:pt>
                <c:pt idx="5" formatCode="0%">
                  <c:v>0.71</c:v>
                </c:pt>
                <c:pt idx="6" formatCode="0%">
                  <c:v>0.86</c:v>
                </c:pt>
                <c:pt idx="7" formatCode="0%">
                  <c:v>0.78</c:v>
                </c:pt>
                <c:pt idx="8" formatCode="0%">
                  <c:v>0.87</c:v>
                </c:pt>
                <c:pt idx="9" formatCode="0%">
                  <c:v>0.76</c:v>
                </c:pt>
                <c:pt idx="10" formatCode="0%">
                  <c:v>0.77</c:v>
                </c:pt>
                <c:pt idx="11" formatCode="0%">
                  <c:v>0.83</c:v>
                </c:pt>
                <c:pt idx="12" formatCode="0%">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65A8A7A9-E433-4E2C-A823-13C9A51730E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AA8C3E6C-03CE-48E0-9140-3271CCF990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740E2941-E692-49B7-9F6C-4F2200FD59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8A5610FF-34B3-4CCD-A691-F8FDC21126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40E5499B-67BB-4F76-94B9-FE499E7CAA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7B247A01-408C-458B-9B69-908CE9840F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891F7056-81E5-453D-8413-C19AC19490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C81811EA-1060-4697-B5E2-F8E48794B4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9952068F-1266-45FC-92C2-D2F7B47390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F95DFDFF-07C0-436F-878B-0CEF6AD00D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0.29000000000000004</c:v>
                </c:pt>
                <c:pt idx="6">
                  <c:v>0.14000000000000001</c:v>
                </c:pt>
                <c:pt idx="7">
                  <c:v>0.21999999999999997</c:v>
                </c:pt>
                <c:pt idx="8">
                  <c:v>0.13</c:v>
                </c:pt>
                <c:pt idx="9">
                  <c:v>0.24</c:v>
                </c:pt>
                <c:pt idx="10">
                  <c:v>0.22999999999999998</c:v>
                </c:pt>
                <c:pt idx="11">
                  <c:v>0.17000000000000004</c:v>
                </c:pt>
                <c:pt idx="12">
                  <c:v>0.24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82%</c:v>
                  </c:pt>
                  <c:pt idx="5">
                    <c:v>71%</c:v>
                  </c:pt>
                  <c:pt idx="6">
                    <c:v>86%</c:v>
                  </c:pt>
                  <c:pt idx="7">
                    <c:v>78%</c:v>
                  </c:pt>
                  <c:pt idx="8">
                    <c:v>87%</c:v>
                  </c:pt>
                  <c:pt idx="9">
                    <c:v>76%</c:v>
                  </c:pt>
                  <c:pt idx="10">
                    <c:v>77%</c:v>
                  </c:pt>
                  <c:pt idx="11">
                    <c:v>83%</c:v>
                  </c:pt>
                  <c:pt idx="12">
                    <c:v>76%</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0F7B88D0-FC8E-47E2-8269-37A2CEB6BC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CC33F17-AAC8-4D96-9A53-A791B2E692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F5210077-B8E4-4FF6-BE60-31EB894321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D67D43FB-F39E-4916-AF3E-24FF27FAB0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EA5E51F3-F59F-44AA-A9AF-66AE05BD9C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455549DD-1852-4DEA-A0EF-0050521540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4525E047-FBAC-4A24-9035-016C27DE14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0.79</c:v>
                </c:pt>
                <c:pt idx="3">
                  <c:v>0.76</c:v>
                </c:pt>
                <c:pt idx="4">
                  <c:v>0.88</c:v>
                </c:pt>
                <c:pt idx="5">
                  <c:v>0.74</c:v>
                </c:pt>
                <c:pt idx="7" formatCode="0%;;">
                  <c:v>0</c:v>
                </c:pt>
                <c:pt idx="8" formatCode="0%;;">
                  <c:v>0.81</c:v>
                </c:pt>
                <c:pt idx="9"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8D5FEF90-CE88-40FE-8D38-7E125420FA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FF0377C9-7FDB-4B06-A2F0-AE2AE4723C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FA262D39-D1BD-4CB4-B88A-89CF4D85CC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366F0FF1-BA8A-4C8C-92B6-5CF6969D71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E2DF0DED-13AF-4659-835F-E3DCEEEAF4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45219E3B-61FA-4695-AE24-57973CB113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C7736622-D10A-4140-A74E-DA3544C9EE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0.20999999999999996</c:v>
                </c:pt>
                <c:pt idx="3">
                  <c:v>0.24</c:v>
                </c:pt>
                <c:pt idx="4">
                  <c:v>0.12</c:v>
                </c:pt>
                <c:pt idx="5">
                  <c:v>0.26</c:v>
                </c:pt>
                <c:pt idx="6">
                  <c:v>1</c:v>
                </c:pt>
                <c:pt idx="7">
                  <c:v>1</c:v>
                </c:pt>
                <c:pt idx="8">
                  <c:v>0.18999999999999995</c:v>
                </c:pt>
                <c:pt idx="9">
                  <c:v>0.17000000000000004</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79%</c:v>
                  </c:pt>
                  <c:pt idx="3">
                    <c:v>76%</c:v>
                  </c:pt>
                  <c:pt idx="4">
                    <c:v>88%</c:v>
                  </c:pt>
                  <c:pt idx="5">
                    <c:v>74%</c:v>
                  </c:pt>
                  <c:pt idx="8">
                    <c:v>81%</c:v>
                  </c:pt>
                  <c:pt idx="9">
                    <c:v>83%</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74</c:v>
                </c:pt>
                <c:pt idx="2">
                  <c:v>62</c:v>
                </c:pt>
                <c:pt idx="3">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CC02-48DB-9A77-AEF41CA1BF0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26</c:v>
                </c:pt>
                <c:pt idx="2">
                  <c:v>38</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27</c:v>
                </c:pt>
                <c:pt idx="1">
                  <c:v>38</c:v>
                </c:pt>
                <c:pt idx="2">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Sheet1!$B$2:$B$46</c:f>
              <c:numCache>
                <c:formatCode>0%</c:formatCode>
                <c:ptCount val="45"/>
                <c:pt idx="0">
                  <c:v>0.5</c:v>
                </c:pt>
                <c:pt idx="1">
                  <c:v>0.52</c:v>
                </c:pt>
                <c:pt idx="2">
                  <c:v>0.53</c:v>
                </c:pt>
                <c:pt idx="3">
                  <c:v>0.57999999999999996</c:v>
                </c:pt>
                <c:pt idx="4">
                  <c:v>0.57999999999999996</c:v>
                </c:pt>
                <c:pt idx="5">
                  <c:v>0.59</c:v>
                </c:pt>
                <c:pt idx="6">
                  <c:v>0.59</c:v>
                </c:pt>
                <c:pt idx="7">
                  <c:v>0.6</c:v>
                </c:pt>
                <c:pt idx="8">
                  <c:v>0.61</c:v>
                </c:pt>
                <c:pt idx="9">
                  <c:v>0.62</c:v>
                </c:pt>
                <c:pt idx="10">
                  <c:v>0.63</c:v>
                </c:pt>
                <c:pt idx="11">
                  <c:v>0.63</c:v>
                </c:pt>
                <c:pt idx="12">
                  <c:v>0.64</c:v>
                </c:pt>
                <c:pt idx="13">
                  <c:v>0.64</c:v>
                </c:pt>
                <c:pt idx="14">
                  <c:v>0.66</c:v>
                </c:pt>
                <c:pt idx="15">
                  <c:v>0.66</c:v>
                </c:pt>
                <c:pt idx="16">
                  <c:v>0.66</c:v>
                </c:pt>
                <c:pt idx="17">
                  <c:v>0.67</c:v>
                </c:pt>
                <c:pt idx="18">
                  <c:v>0.67</c:v>
                </c:pt>
                <c:pt idx="19">
                  <c:v>0.68</c:v>
                </c:pt>
                <c:pt idx="20">
                  <c:v>0.68</c:v>
                </c:pt>
                <c:pt idx="21">
                  <c:v>0.68</c:v>
                </c:pt>
                <c:pt idx="22">
                  <c:v>0.71</c:v>
                </c:pt>
                <c:pt idx="23">
                  <c:v>0.73</c:v>
                </c:pt>
                <c:pt idx="24">
                  <c:v>0.75</c:v>
                </c:pt>
                <c:pt idx="25">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c:v>
                </c:pt>
                <c:pt idx="2">
                  <c:v>0.11</c:v>
                </c:pt>
                <c:pt idx="3">
                  <c:v>0.16</c:v>
                </c:pt>
                <c:pt idx="4">
                  <c:v>0.03</c:v>
                </c:pt>
                <c:pt idx="5">
                  <c:v>0.31</c:v>
                </c:pt>
                <c:pt idx="6">
                  <c:v>0.21</c:v>
                </c:pt>
                <c:pt idx="7">
                  <c:v>0.04</c:v>
                </c:pt>
                <c:pt idx="8">
                  <c:v>0.09</c:v>
                </c:pt>
                <c:pt idx="9">
                  <c:v>0.05</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70</c:v>
                </c:pt>
                <c:pt idx="2">
                  <c:v>51</c:v>
                </c:pt>
                <c:pt idx="3">
                  <c:v>45</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38</c:v>
                </c:pt>
                <c:pt idx="1">
                  <c:v>30</c:v>
                </c:pt>
                <c:pt idx="2">
                  <c:v>49</c:v>
                </c:pt>
                <c:pt idx="3">
                  <c:v>55</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65</c:v>
                </c:pt>
                <c:pt idx="2">
                  <c:v>50</c:v>
                </c:pt>
                <c:pt idx="3">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15</c:v>
                </c:pt>
                <c:pt idx="2">
                  <c:v>32</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29</c:v>
                </c:pt>
                <c:pt idx="2">
                  <c:v>19</c:v>
                </c:pt>
                <c:pt idx="3">
                  <c:v>16</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1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LEICESTER, LEICESTERSHIRE AND RUTLAND ICS</a:t>
            </a:r>
            <a:endParaRPr lang="en-GB" sz="31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LEICESTER, LEICESTERSHIRE AND RUTLAND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LEICESTER, LEICESTERSHIRE AND RUTLAND ICS, 51,594</a:t>
            </a:r>
            <a:r>
              <a:rPr lang="en-GB" sz="1600"/>
              <a:t> questionnaires were sent out, and </a:t>
            </a:r>
            <a:r>
              <a:rPr lang="en-GB" sz="1600" b="1">
                <a:solidFill>
                  <a:srgbClr val="005EB8"/>
                </a:solidFill>
              </a:rPr>
              <a:t>15,468</a:t>
            </a:r>
            <a:r>
              <a:rPr lang="en-GB" sz="1600"/>
              <a:t> were returned completed. This represents a response rate of </a:t>
            </a:r>
            <a:r>
              <a:rPr lang="en-GB" sz="1600" b="1">
                <a:solidFill>
                  <a:srgbClr val="005EB8"/>
                </a:solidFill>
              </a:rPr>
              <a:t>30%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9718570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4971267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1857702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29232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5947575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640219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286301304"/>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(15,266); ICS 2022 (14,213); ICS 2021 (16,531); ICS 2020 (14,077); PCN bases range from 248 to 1,413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5354189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6043729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1658360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90846038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25331765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766535200"/>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423600963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49825937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98194721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3409477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933656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CITY CARE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MELTON, SYSTON AND VALE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SOAR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915385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5456860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(15,266); PCN bases range from 248 to 1,413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09178248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922947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037044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044045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631918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342633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897986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844049258"/>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(14,922); ICS 2022 (13,870); ICS 2021 (16,041); ICS 2020 (13,916); PCN bases range from 244 to 1,371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3614339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845367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5790454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32811655"/>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712731876"/>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95979889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992770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625643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982571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CARILLON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29678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31420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3599362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(14,922); PCN bases range from 244 to 1,371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04353183"/>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3781919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0501383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252655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592106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110688356"/>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(14,960); ICS 2022 (13,807); ICS 2021 (16,161); ICS 2020 (14,188); PCN bases range from 246 to 1,380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7737487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6847655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6676461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34385164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69652009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99512305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96076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194429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CARILLON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175189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588567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9999820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(14,960); PCN bases range from 246 to 1,380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11936496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81097103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91252870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(15,312); PCN bases range from 251 to 1,414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70666922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59656808"/>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5667915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3470179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84713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6162032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543972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36913187"/>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(7,845); ICS 2022 (7,285); ICS 2021 (7,510); ICS 2020 (5,712); PCN bases range from 146 to 686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05175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655447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46546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4900828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92425804"/>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8786878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0073356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7033690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MILLENNIUM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SOAR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706153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923996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9951089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(7,845); PCN bases range from 146 to 686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55474291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95664312"/>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326712222"/>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813576095"/>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656872263"/>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60499216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(11,617); ICS 2022 (10,694); ICS 2021 (11,491); PCN bases range from 207 to 1,071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57395071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019525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8269007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32221491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8085503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02548555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42647564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02372068"/>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8259740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WATERMEAD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THE LEICESTER FOXES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537709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377115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96281896"/>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(11,617); PCN bases range from 207 to 1,071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3625927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89895884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573200310"/>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91369975"/>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07163611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(12,675); ICS 2022 (11,771); ICS 2021 (14,012); PCN bases range from 197 to 1,218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75399983"/>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281541576"/>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8671706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8480459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354824841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404114940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LEICESTER, LEICESTERSHIRE AND RUTLAND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151461022"/>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4153558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955855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265317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BOSWORTH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BLABY &amp; LUTTERWORTH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955942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245152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39723706"/>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(12,675); PCN bases range from 197 to 1,218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75066393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928983850"/>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(2,076)</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07496451"/>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08425583"/>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840475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47702690"/>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942023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695001398"/>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(14,498); ICS 2022 (13,405); ICS 2021 (15,243); ICS 2020 (13,394); PCN bases range from 239 to 1,357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42625660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5855298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9921924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35865746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94613372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99605696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356767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077101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1703910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OADBY &amp; WIGSTON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HINCKLEY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SOAR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8405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678569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69325087"/>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(14,498); PCN bases range from 239 to 1,357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67740339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2316342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611313472"/>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297765618"/>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(14,231); PCN bases range from 233 to 1,332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674653861"/>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56231829"/>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33395284"/>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400966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78063848"/>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9789555"/>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657431977"/>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(13,774); ICS 2022 (12,723); ICS 2021 (14,540); PCN bases range from 226 to 1,294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42879603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3522173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8791796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322488721"/>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48270518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8767997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3812346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530067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MILLENNIUM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SALUTEM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BOSWORTH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MARKET HARBOROUGH &amp; 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856928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907184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36600320"/>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(13,774); PCN bases range from 226 to 1,294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22218191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7179433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7128820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50207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02064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44544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015994583"/>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(13,206); ICS 2022 (12,161); ICS 2021 (14,600); ICS 2020 (13,228); PCN bases range from 210 to 1,217</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981645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5037488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5946757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555403706"/>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589348640"/>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923005778"/>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609655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9901407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0442308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RUTLAND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FOSSEWAY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CARILLON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BLABY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ORION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BLABY &amp; LUTTERWORTH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SOAR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BOSWORTH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165459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75769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77396168"/>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(13,206); PCN bases range from 210 to 1,217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257255136"/>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70450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35740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954913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250247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28474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16617532"/>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(14,234); ICS 2022 (13,263); ICS 2021 (15,202); ICS 2020 (13,468); PCN bases range from 236 to 1,335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2542301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980162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1378982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144926573"/>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56598546"/>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6649982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267439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8625520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4866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42987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93605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19666996"/>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(14,022); ICS 2022 (13,006); ICS 2021 (14,890); ICS 2020 (13,431); PCN bases range from 226 to 1,310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2532092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4498390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9962736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88995974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26361974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15208275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875532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4187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368564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83533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806320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3140895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(13,755); ICS 2022 (12,743); ICS 2021 (15,070); ICS 2020 (13,430); PCN bases range from 226 to 1,293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700073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404565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953318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44018420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99175049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2602302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6196541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0348680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625420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851974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1455088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61000760"/>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(6,561); ICS 2022 (6,089); ICS 2021 (6,898); ICS 2020 (5,684); PCN bases range from 97 to 585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3975248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9751749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4141318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30990495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967756021"/>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426728713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11374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5091471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62791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02899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7977392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3396828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(12,471); ICS 2022 (11,492); ICS 2021 (13,281); ICS 2020 (11,889); PCN bases range from 207 to 1,176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854452886"/>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7164853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699181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4290099296"/>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713496216"/>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77338520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336706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000708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48175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237264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82405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4841645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(13,860); ICS 2022 (12,900); ICS 2021 (14,843); ICS 2020 (13,183); PCN bases range from 230 to 1,316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797748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6635799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3217783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80421646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4289528203"/>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059169536"/>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03894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378265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74783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93018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868906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546290194"/>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3331679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(13,932); ICS 2022 (12,887); ICS 2021 (14,918); ICS 2020 (13,103); PCN bases range from 231 to 1,323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215328864"/>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1361467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7335563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1506993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58902665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269034733"/>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 to 7,697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162557879"/>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160 to 12,009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497948727"/>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 to 13,348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097294986"/>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441 to 2,836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06683165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517946003"/>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53278362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84309015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4669650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LEICESTER, LEICESTERSHIRE AND RUTLAND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100902944"/>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169607799"/>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(13,755).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66334736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05952269"/>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4,672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14784569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66549445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45696941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1,874 to 3,614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36749843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120 to 4,477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097652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LEICESTER, LEICESTERSHIRE AND RUTLAND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52971313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(13,755).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53373868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98941186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424462579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67136441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61371516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67670408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 to 6,412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70161428"/>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160 to 9,924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269183823"/>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3,036 to 10,437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9483669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LEICESTER, LEICESTERSHIRE AND RUTLAND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026504478"/>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(13,755).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38244675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810874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8422061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3720497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5752485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1823735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998811226"/>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(5,872); ICS 2022 (5,227); ICS 2021 (5,817); ICS 2020 (5,360); PCN bases range from 76 to 576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81921828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402206378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423877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6918781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5311659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01318690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554400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5850732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LEICESTER CITY SOUTH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AEGIS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LEICESTER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LEICESTER FOXES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CROSS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WATERMEAD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OADBY &amp; WIGSTON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CITY CARE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BELGRAVE &amp; SPINNEY 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ORION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MARKET HARBOROUGH &amp; 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HINCKLEY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LEICESTER CITY &amp; UNIVERSITY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WEST LEICESTERSHIRE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SALUTEM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BOSWORTH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BLABY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RUTLAND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MILLENNIUM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BEACON (CHARNWOOD)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FOSSEWAY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MELTON, SYSTON AND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CARILLON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SOAR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BLABY &amp; LUTTERWORTH PCN</a:t>
                      </a:r>
                    </a:p>
                  </a:txBody>
                  <a:tcPr marL="0" marR="0" marT="0" marB="0" anchor="ctr">
                    <a:lnB w="12700" cmpd="sng">
                      <a:solidFill>
                        <a:srgbClr val="FFFFFF"/>
                      </a:solidFill>
                      <a:prstDash val="solid"/>
                    </a:lnB>
                  </a:tcPr>
                </a:tc>
                <a:extLst>
                  <a:ext uri="{0D108BD9-81ED-4DB2-BD59-A6C34878D82A}">
                    <a16:rowId xmlns:a16="http://schemas.microsoft.com/office/drawing/2014/main" val="85303649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806167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4836480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(5,872); PCN bases range from 76 to 576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1060245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52774449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7537304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(3,584)</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26%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1256298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20240580"/>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434988872"/>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(3,243); ICS 2022 (2,700); ICS 2021 (2,919); ICS 2020 (2,974).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438458980"/>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6157323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438906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541675533"/>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318547690"/>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085733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287458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58611221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0231191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787547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04994783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91641390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LEICESTER, LEICESTERSHIRE AND RUTLAND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4088495165"/>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(3,409); ICS 2022 (2,895); ICS 2021 (3,079); ICS 2020 (3,079).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19645</TotalTime>
  <Words>10793</Words>
  <Application>Microsoft Office PowerPoint</Application>
  <PresentationFormat>Widescreen</PresentationFormat>
  <Paragraphs>1942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2023-07-11T21:02:53Z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