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5" d="100"/>
          <a:sy n="105" d="100"/>
        </p:scale>
        <p:origin x="114" y="138"/>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6.4493865828093258E-2"/>
                  <c:y val="-7.920176970073494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1126033395102675E-2"/>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33</c:v>
                </c:pt>
                <c:pt idx="2">
                  <c:v>15</c:v>
                </c:pt>
                <c:pt idx="3">
                  <c:v>9</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0.56999999999999995</c:v>
                </c:pt>
                <c:pt idx="1">
                  <c:v>0.6</c:v>
                </c:pt>
                <c:pt idx="2">
                  <c:v>0.62</c:v>
                </c:pt>
                <c:pt idx="3">
                  <c:v>0.63</c:v>
                </c:pt>
                <c:pt idx="4">
                  <c:v>0.63</c:v>
                </c:pt>
                <c:pt idx="5">
                  <c:v>0.64</c:v>
                </c:pt>
                <c:pt idx="6">
                  <c:v>0.64</c:v>
                </c:pt>
                <c:pt idx="7">
                  <c:v>0.66</c:v>
                </c:pt>
                <c:pt idx="8">
                  <c:v>0.66</c:v>
                </c:pt>
                <c:pt idx="9">
                  <c:v>0.69</c:v>
                </c:pt>
                <c:pt idx="10">
                  <c:v>0.71</c:v>
                </c:pt>
                <c:pt idx="11">
                  <c:v>0.72</c:v>
                </c:pt>
                <c:pt idx="12">
                  <c:v>0.74</c:v>
                </c:pt>
                <c:pt idx="13">
                  <c:v>0.74</c:v>
                </c:pt>
                <c:pt idx="14">
                  <c:v>0.79</c:v>
                </c:pt>
                <c:pt idx="15">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0.43</c:v>
                </c:pt>
                <c:pt idx="1">
                  <c:v>0.28000000000000003</c:v>
                </c:pt>
                <c:pt idx="2">
                  <c:v>0.41</c:v>
                </c:pt>
                <c:pt idx="3">
                  <c:v>0.21</c:v>
                </c:pt>
                <c:pt idx="4">
                  <c:v>0.04</c:v>
                </c:pt>
                <c:pt idx="5">
                  <c:v>0.26</c:v>
                </c:pt>
                <c:pt idx="6">
                  <c:v>0.09</c:v>
                </c:pt>
                <c:pt idx="7">
                  <c:v>0.25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56</c:v>
                </c:pt>
                <c:pt idx="1">
                  <c:v>50</c:v>
                </c:pt>
                <c:pt idx="2">
                  <c:v>54</c:v>
                </c:pt>
                <c:pt idx="3">
                  <c:v>37</c:v>
                </c:pt>
                <c:pt idx="4">
                  <c:v>7</c:v>
                </c:pt>
                <c:pt idx="5">
                  <c:v>33</c:v>
                </c:pt>
                <c:pt idx="6">
                  <c:v>13</c:v>
                </c:pt>
                <c:pt idx="7">
                  <c:v>32</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34</c:v>
                </c:pt>
                <c:pt idx="1">
                  <c:v>19</c:v>
                </c:pt>
                <c:pt idx="2">
                  <c:v>21</c:v>
                </c:pt>
                <c:pt idx="3">
                  <c:v>11</c:v>
                </c:pt>
                <c:pt idx="4">
                  <c:v>1</c:v>
                </c:pt>
                <c:pt idx="5">
                  <c:v>19</c:v>
                </c:pt>
                <c:pt idx="6">
                  <c:v>6</c:v>
                </c:pt>
                <c:pt idx="7">
                  <c:v>16</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15</c:v>
                </c:pt>
                <c:pt idx="1">
                  <c:v>85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79F-4D8E-BC1E-9973DD9F7ED5}"/>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16</c:v>
                </c:pt>
                <c:pt idx="1">
                  <c:v>31</c:v>
                </c:pt>
                <c:pt idx="2">
                  <c:v>12</c:v>
                </c:pt>
                <c:pt idx="3">
                  <c:v>25</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0.15</c:v>
                </c:pt>
                <c:pt idx="1">
                  <c:v>0.28999999999999998</c:v>
                </c:pt>
                <c:pt idx="2">
                  <c:v>0.32</c:v>
                </c:pt>
                <c:pt idx="3">
                  <c:v>0.37</c:v>
                </c:pt>
                <c:pt idx="4">
                  <c:v>0.38</c:v>
                </c:pt>
                <c:pt idx="5">
                  <c:v>0.4</c:v>
                </c:pt>
                <c:pt idx="6">
                  <c:v>0.41</c:v>
                </c:pt>
                <c:pt idx="7">
                  <c:v>0.42</c:v>
                </c:pt>
                <c:pt idx="8">
                  <c:v>0.43</c:v>
                </c:pt>
                <c:pt idx="9">
                  <c:v>0.45</c:v>
                </c:pt>
                <c:pt idx="10">
                  <c:v>0.52</c:v>
                </c:pt>
                <c:pt idx="11">
                  <c:v>0.52</c:v>
                </c:pt>
                <c:pt idx="12">
                  <c:v>0.53</c:v>
                </c:pt>
                <c:pt idx="13">
                  <c:v>0.56000000000000005</c:v>
                </c:pt>
                <c:pt idx="14">
                  <c:v>0.57999999999999996</c:v>
                </c:pt>
                <c:pt idx="15">
                  <c:v>0.64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16</c:v>
                </c:pt>
                <c:pt idx="1">
                  <c:v>30</c:v>
                </c:pt>
                <c:pt idx="2">
                  <c:v>15</c:v>
                </c:pt>
                <c:pt idx="3">
                  <c:v>22</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0.22</c:v>
                </c:pt>
                <c:pt idx="1">
                  <c:v>0.39</c:v>
                </c:pt>
                <c:pt idx="2">
                  <c:v>0.39</c:v>
                </c:pt>
                <c:pt idx="3">
                  <c:v>0.4</c:v>
                </c:pt>
                <c:pt idx="4">
                  <c:v>0.4</c:v>
                </c:pt>
                <c:pt idx="5">
                  <c:v>0.42</c:v>
                </c:pt>
                <c:pt idx="6">
                  <c:v>0.43</c:v>
                </c:pt>
                <c:pt idx="7">
                  <c:v>0.43</c:v>
                </c:pt>
                <c:pt idx="8">
                  <c:v>0.45</c:v>
                </c:pt>
                <c:pt idx="9">
                  <c:v>0.46</c:v>
                </c:pt>
                <c:pt idx="10">
                  <c:v>0.5</c:v>
                </c:pt>
                <c:pt idx="11">
                  <c:v>0.54</c:v>
                </c:pt>
                <c:pt idx="12">
                  <c:v>0.54</c:v>
                </c:pt>
                <c:pt idx="13">
                  <c:v>0.54</c:v>
                </c:pt>
                <c:pt idx="14">
                  <c:v>0.54</c:v>
                </c:pt>
                <c:pt idx="15">
                  <c:v>0.6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21</c:v>
                </c:pt>
                <c:pt idx="1">
                  <c:v>79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24</c:v>
                </c:pt>
                <c:pt idx="2">
                  <c:v>16</c:v>
                </c:pt>
                <c:pt idx="3">
                  <c:v>20</c:v>
                </c:pt>
                <c:pt idx="4">
                  <c:v>23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0.21</c:v>
                </c:pt>
                <c:pt idx="1">
                  <c:v>0.28999999999999998</c:v>
                </c:pt>
                <c:pt idx="2">
                  <c:v>0.37</c:v>
                </c:pt>
                <c:pt idx="3">
                  <c:v>0.38</c:v>
                </c:pt>
                <c:pt idx="4">
                  <c:v>0.38</c:v>
                </c:pt>
                <c:pt idx="5">
                  <c:v>0.4</c:v>
                </c:pt>
                <c:pt idx="6">
                  <c:v>0.42</c:v>
                </c:pt>
                <c:pt idx="7">
                  <c:v>0.43</c:v>
                </c:pt>
                <c:pt idx="8">
                  <c:v>0.43</c:v>
                </c:pt>
                <c:pt idx="9">
                  <c:v>0.44</c:v>
                </c:pt>
                <c:pt idx="10">
                  <c:v>0.44</c:v>
                </c:pt>
                <c:pt idx="11">
                  <c:v>0.44</c:v>
                </c:pt>
                <c:pt idx="12">
                  <c:v>0.44</c:v>
                </c:pt>
                <c:pt idx="13">
                  <c:v>0.44</c:v>
                </c:pt>
                <c:pt idx="14">
                  <c:v>0.51</c:v>
                </c:pt>
                <c:pt idx="15">
                  <c:v>0.53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0.41</c:v>
                </c:pt>
                <c:pt idx="1">
                  <c:v>0.41</c:v>
                </c:pt>
                <c:pt idx="2">
                  <c:v>0.41</c:v>
                </c:pt>
                <c:pt idx="3">
                  <c:v>0.41</c:v>
                </c:pt>
                <c:pt idx="4">
                  <c:v>0.41</c:v>
                </c:pt>
                <c:pt idx="5">
                  <c:v>0.41</c:v>
                </c:pt>
                <c:pt idx="6">
                  <c:v>0.41</c:v>
                </c:pt>
                <c:pt idx="7">
                  <c:v>0.41</c:v>
                </c:pt>
                <c:pt idx="8">
                  <c:v>0.41</c:v>
                </c:pt>
                <c:pt idx="9">
                  <c:v>0.41</c:v>
                </c:pt>
                <c:pt idx="10">
                  <c:v>0.41</c:v>
                </c:pt>
                <c:pt idx="11">
                  <c:v>0.41</c:v>
                </c:pt>
                <c:pt idx="12">
                  <c:v>0.41</c:v>
                </c:pt>
                <c:pt idx="13">
                  <c:v>0.41</c:v>
                </c:pt>
                <c:pt idx="14">
                  <c:v>0.41</c:v>
                </c:pt>
                <c:pt idx="15">
                  <c:v>0.41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0.65</c:v>
                </c:pt>
                <c:pt idx="1">
                  <c:v>0.12</c:v>
                </c:pt>
                <c:pt idx="2">
                  <c:v>0.14000000000000001</c:v>
                </c:pt>
                <c:pt idx="3">
                  <c:v>0.05</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87</c:v>
                </c:pt>
                <c:pt idx="1">
                  <c:v>17</c:v>
                </c:pt>
                <c:pt idx="2">
                  <c:v>35</c:v>
                </c:pt>
                <c:pt idx="3">
                  <c:v>11</c:v>
                </c:pt>
                <c:pt idx="4">
                  <c:v>8</c:v>
                </c:pt>
                <c:pt idx="5">
                  <c:v>3</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42</c:v>
                </c:pt>
                <c:pt idx="1">
                  <c:v>7</c:v>
                </c:pt>
                <c:pt idx="2">
                  <c:v>3</c:v>
                </c:pt>
                <c:pt idx="3">
                  <c:v>2</c:v>
                </c:pt>
                <c:pt idx="4">
                  <c:v>1</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0.09</c:v>
                </c:pt>
                <c:pt idx="1">
                  <c:v>0.79</c:v>
                </c:pt>
                <c:pt idx="2">
                  <c:v>7.0000000000000007E-2</c:v>
                </c:pt>
                <c:pt idx="3">
                  <c:v>0.02</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17</c:v>
                </c:pt>
                <c:pt idx="1">
                  <c:v>90</c:v>
                </c:pt>
                <c:pt idx="2">
                  <c:v>34</c:v>
                </c:pt>
                <c:pt idx="3">
                  <c:v>4</c:v>
                </c:pt>
                <c:pt idx="4">
                  <c:v>10</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57</c:v>
                </c:pt>
                <c:pt idx="2">
                  <c:v>1</c:v>
                </c:pt>
                <c:pt idx="3">
                  <c:v>0</c:v>
                </c:pt>
                <c:pt idx="4">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7.6021228479108527E-2"/>
                  <c:y val="-7.2842355886210464E-2"/>
                </c:manualLayout>
              </c:layout>
              <c:tx>
                <c:rich>
                  <a:bodyPr/>
                  <a:lstStyle/>
                  <a:p>
                    <a:fld id="{B4880385-22EC-4DB3-95B3-365E8FED260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2.736764225247907E-2"/>
                  <c:y val="-0.11331033137854957"/>
                </c:manualLayout>
              </c:layout>
              <c:tx>
                <c:rich>
                  <a:bodyPr/>
                  <a:lstStyle/>
                  <a:p>
                    <a:fld id="{9D5CE95A-0FAB-475A-A892-0EDAD89769E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82</c:v>
                </c:pt>
                <c:pt idx="1">
                  <c:v>9</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0.72</c:v>
                </c:pt>
                <c:pt idx="1">
                  <c:v>0.77</c:v>
                </c:pt>
                <c:pt idx="2">
                  <c:v>0.77</c:v>
                </c:pt>
                <c:pt idx="3">
                  <c:v>0.78</c:v>
                </c:pt>
                <c:pt idx="4">
                  <c:v>0.79</c:v>
                </c:pt>
                <c:pt idx="5">
                  <c:v>0.8</c:v>
                </c:pt>
                <c:pt idx="6">
                  <c:v>0.8</c:v>
                </c:pt>
                <c:pt idx="7">
                  <c:v>0.81</c:v>
                </c:pt>
                <c:pt idx="8">
                  <c:v>0.83</c:v>
                </c:pt>
                <c:pt idx="9">
                  <c:v>0.83</c:v>
                </c:pt>
                <c:pt idx="10">
                  <c:v>0.84</c:v>
                </c:pt>
                <c:pt idx="11">
                  <c:v>0.84</c:v>
                </c:pt>
                <c:pt idx="12">
                  <c:v>0.84</c:v>
                </c:pt>
                <c:pt idx="13">
                  <c:v>0.85</c:v>
                </c:pt>
                <c:pt idx="14">
                  <c:v>0.86</c:v>
                </c:pt>
                <c:pt idx="15">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6.6898681061615506E-2"/>
                  <c:y val="-8.4982748533912175E-2"/>
                </c:manualLayout>
              </c:layout>
              <c:tx>
                <c:rich>
                  <a:bodyPr/>
                  <a:lstStyle/>
                  <a:p>
                    <a:fld id="{D726594E-3FE1-4CC3-B25E-3776214382F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3.0408491391643411E-2"/>
                  <c:y val="-0.11331033137854957"/>
                </c:manualLayout>
              </c:layout>
              <c:tx>
                <c:rich>
                  <a:bodyPr/>
                  <a:lstStyle/>
                  <a:p>
                    <a:fld id="{A15C2E7A-2264-4E8F-A018-23133580762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57</c:v>
                </c:pt>
                <c:pt idx="1">
                  <c:v>27</c:v>
                </c:pt>
                <c:pt idx="2">
                  <c:v>7</c:v>
                </c:pt>
                <c:pt idx="3">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0.85</c:v>
                </c:pt>
                <c:pt idx="1">
                  <c:v>0.86</c:v>
                </c:pt>
                <c:pt idx="2">
                  <c:v>0.87</c:v>
                </c:pt>
                <c:pt idx="3">
                  <c:v>0.87</c:v>
                </c:pt>
                <c:pt idx="4">
                  <c:v>0.87</c:v>
                </c:pt>
                <c:pt idx="5">
                  <c:v>0.88</c:v>
                </c:pt>
                <c:pt idx="6">
                  <c:v>0.88</c:v>
                </c:pt>
                <c:pt idx="7">
                  <c:v>0.91</c:v>
                </c:pt>
                <c:pt idx="8">
                  <c:v>0.91</c:v>
                </c:pt>
                <c:pt idx="9">
                  <c:v>0.92</c:v>
                </c:pt>
                <c:pt idx="10">
                  <c:v>0.92</c:v>
                </c:pt>
                <c:pt idx="11">
                  <c:v>0.92</c:v>
                </c:pt>
                <c:pt idx="12">
                  <c:v>0.93</c:v>
                </c:pt>
                <c:pt idx="13">
                  <c:v>0.93</c:v>
                </c:pt>
                <c:pt idx="14">
                  <c:v>0.95</c:v>
                </c:pt>
                <c:pt idx="15">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0"/>
                  <c:y val="-1.1314538528676485E-2"/>
                </c:manualLayout>
              </c:layout>
              <c:tx>
                <c:rich>
                  <a:bodyPr/>
                  <a:lstStyle/>
                  <a:p>
                    <a:pPr>
                      <a:defRPr sz="1200" b="1">
                        <a:solidFill>
                          <a:schemeClr val="bg2"/>
                        </a:solidFill>
                      </a:defRPr>
                    </a:pPr>
                    <a:fld id="{D2797D8A-4733-455F-AB0A-79CD8DACA9F4}"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3.4430583489328528E-3"/>
                  <c:y val="-7.5430256857842428E-3"/>
                </c:manualLayout>
              </c:layout>
              <c:tx>
                <c:rich>
                  <a:bodyPr/>
                  <a:lstStyle/>
                  <a:p>
                    <a:pPr>
                      <a:defRPr sz="1200" b="1">
                        <a:solidFill>
                          <a:schemeClr val="bg2"/>
                        </a:solidFill>
                      </a:defRPr>
                    </a:pPr>
                    <a:fld id="{19A0A6D7-2AA1-4A70-B50D-7B2989DD9CCF}"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31</c:v>
                </c:pt>
                <c:pt idx="2">
                  <c:v>15</c:v>
                </c:pt>
                <c:pt idx="3">
                  <c:v>11</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0.49</c:v>
                </c:pt>
                <c:pt idx="1">
                  <c:v>0.52</c:v>
                </c:pt>
                <c:pt idx="2">
                  <c:v>0.53</c:v>
                </c:pt>
                <c:pt idx="3">
                  <c:v>0.56999999999999995</c:v>
                </c:pt>
                <c:pt idx="4">
                  <c:v>0.56999999999999995</c:v>
                </c:pt>
                <c:pt idx="5">
                  <c:v>0.56999999999999995</c:v>
                </c:pt>
                <c:pt idx="6">
                  <c:v>0.57999999999999996</c:v>
                </c:pt>
                <c:pt idx="7">
                  <c:v>0.57999999999999996</c:v>
                </c:pt>
                <c:pt idx="8">
                  <c:v>0.61</c:v>
                </c:pt>
                <c:pt idx="9">
                  <c:v>0.62</c:v>
                </c:pt>
                <c:pt idx="10">
                  <c:v>0.63</c:v>
                </c:pt>
                <c:pt idx="11">
                  <c:v>0.66</c:v>
                </c:pt>
                <c:pt idx="12">
                  <c:v>0.69</c:v>
                </c:pt>
                <c:pt idx="13">
                  <c:v>0.69</c:v>
                </c:pt>
                <c:pt idx="14">
                  <c:v>0.71</c:v>
                </c:pt>
                <c:pt idx="15">
                  <c:v>0.74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61</c:v>
                </c:pt>
                <c:pt idx="1">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0.45</c:v>
                </c:pt>
                <c:pt idx="1">
                  <c:v>0.47</c:v>
                </c:pt>
                <c:pt idx="2">
                  <c:v>0.52</c:v>
                </c:pt>
                <c:pt idx="3">
                  <c:v>0.53</c:v>
                </c:pt>
                <c:pt idx="4">
                  <c:v>0.55000000000000004</c:v>
                </c:pt>
                <c:pt idx="5">
                  <c:v>0.56999999999999995</c:v>
                </c:pt>
                <c:pt idx="6">
                  <c:v>0.57999999999999996</c:v>
                </c:pt>
                <c:pt idx="7">
                  <c:v>0.59</c:v>
                </c:pt>
                <c:pt idx="8">
                  <c:v>0.59</c:v>
                </c:pt>
                <c:pt idx="9">
                  <c:v>0.61</c:v>
                </c:pt>
                <c:pt idx="10">
                  <c:v>0.62</c:v>
                </c:pt>
                <c:pt idx="11">
                  <c:v>0.64</c:v>
                </c:pt>
                <c:pt idx="12">
                  <c:v>0.64</c:v>
                </c:pt>
                <c:pt idx="13">
                  <c:v>0.64</c:v>
                </c:pt>
                <c:pt idx="14">
                  <c:v>0.72</c:v>
                </c:pt>
                <c:pt idx="15">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37A5-41C0-A0BE-058D4DC2B32F}"/>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37A5-41C0-A0BE-058D4DC2B32F}"/>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0.37</c:v>
                </c:pt>
                <c:pt idx="1">
                  <c:v>0.53</c:v>
                </c:pt>
                <c:pt idx="2">
                  <c:v>7.0000000000000007E-2</c:v>
                </c:pt>
                <c:pt idx="3">
                  <c:v>0</c:v>
                </c:pt>
                <c:pt idx="4">
                  <c:v>0</c:v>
                </c:pt>
                <c:pt idx="5">
                  <c:v>0.02</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37A5-41C0-A0BE-058D4DC2B32F}"/>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37A5-41C0-A0BE-058D4DC2B32F}"/>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50</c:v>
                </c:pt>
                <c:pt idx="1">
                  <c:v>65</c:v>
                </c:pt>
                <c:pt idx="2">
                  <c:v>25</c:v>
                </c:pt>
                <c:pt idx="3">
                  <c:v>1</c:v>
                </c:pt>
                <c:pt idx="4">
                  <c:v>2</c:v>
                </c:pt>
                <c:pt idx="5">
                  <c:v>6</c:v>
                </c:pt>
                <c:pt idx="6">
                  <c:v>3</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18</c:v>
                </c:pt>
                <c:pt idx="1">
                  <c:v>39</c:v>
                </c:pt>
                <c:pt idx="2">
                  <c:v>2</c:v>
                </c:pt>
                <c:pt idx="3">
                  <c:v>0</c:v>
                </c:pt>
                <c:pt idx="4">
                  <c:v>0</c:v>
                </c:pt>
                <c:pt idx="5">
                  <c:v>1</c:v>
                </c:pt>
                <c:pt idx="6">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FB1-4959-AE43-128406DD4F1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5.5280456424079936E-2"/>
                  <c:y val="-9.0516308229411327E-2"/>
                </c:manualLayout>
              </c:layout>
              <c:tx>
                <c:rich>
                  <a:bodyPr/>
                  <a:lstStyle/>
                  <a:p>
                    <a:fld id="{ED7DEBDF-6EF5-4F5F-A326-4DCF434D9D77}"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57</c:v>
                </c:pt>
                <c:pt idx="1">
                  <c:v>28</c:v>
                </c:pt>
                <c:pt idx="2">
                  <c:v>9</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54</c:v>
                </c:pt>
                <c:pt idx="1">
                  <c:v>28</c:v>
                </c:pt>
                <c:pt idx="2">
                  <c:v>10</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2232-4001-BC8F-59A0B841FC3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3.6853637616053286E-2"/>
                  <c:y val="-9.80593339151956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2.699214587076029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23</c:v>
                </c:pt>
                <c:pt idx="2">
                  <c:v>22</c:v>
                </c:pt>
                <c:pt idx="3">
                  <c:v>5</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1856-46B3-B680-7FB62B397313}"/>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36</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08F-411B-A42C-7BFC3C5B5918}"/>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7640228212039968E-2"/>
                  <c:y val="-0.10937387244387205"/>
                </c:manualLayout>
              </c:layout>
              <c:tx>
                <c:rich>
                  <a:bodyPr/>
                  <a:lstStyle/>
                  <a:p>
                    <a:fld id="{8D3C3AFD-C159-4E13-AFF4-2301A84994B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E5D-443A-B707-AD0EC1347A9F}"/>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CF-445A-872D-F8B742A6319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52</c:v>
                </c:pt>
                <c:pt idx="1">
                  <c:v>35</c:v>
                </c:pt>
                <c:pt idx="2">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23D-441A-A8DE-C347BBAF2CD7}"/>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C3014BC-8602-4D7C-BFD0-341C02F6FBB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60AF13B1-1BE8-494D-B7CD-4982171B4BA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48454185-EB4F-42F8-82E7-D868E696B67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7993D525-8D6F-4D75-A8C8-6FCDFEB53D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E2271DF9-5E08-4241-87BB-0E0B1BC2BCB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2C399468-9B42-4874-A7AB-26946E285B7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588F9FFD-E477-45D1-ACA3-A0F1FFD033C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3BC3A5C3-F94F-4FDC-8B34-397696669EA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B3C4ED0D-B56E-4C87-8972-3BCC0FF6082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1276AAE1-EF67-4814-AC8C-837F6F4424F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0.82</c:v>
                </c:pt>
                <c:pt idx="3">
                  <c:v>0</c:v>
                </c:pt>
                <c:pt idx="4">
                  <c:v>0.83</c:v>
                </c:pt>
                <c:pt idx="5">
                  <c:v>0.83</c:v>
                </c:pt>
                <c:pt idx="6">
                  <c:v>0.83</c:v>
                </c:pt>
                <c:pt idx="7">
                  <c:v>0.68</c:v>
                </c:pt>
                <c:pt idx="8">
                  <c:v>0.49</c:v>
                </c:pt>
                <c:pt idx="9">
                  <c:v>0</c:v>
                </c:pt>
                <c:pt idx="11">
                  <c:v>0.83</c:v>
                </c:pt>
                <c:pt idx="12">
                  <c:v>0.78</c:v>
                </c:pt>
                <c:pt idx="13">
                  <c:v>0.6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1BA6C7A7-A027-4E20-B57F-FB67531095E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8A8D6889-00EB-443E-89FC-A52EB6537B0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848B394F-D4C4-41F6-B110-FCFC4C6BBB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FE7F75EA-303C-42EA-B909-AFB389196D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42249BC1-6D3A-4BCF-95CD-78115324A2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7F196C20-B220-4816-B0D4-4606B11946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0214CE70-A064-4DB2-B131-99893BF18E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A83842C6-7074-41F2-8F60-5432BA9F14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E90DD4C4-CBCD-486A-919C-78B217AE1F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373395A2-6B84-4ACD-A9D2-B022002D83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0.18000000000000005</c:v>
                </c:pt>
                <c:pt idx="2">
                  <c:v>1</c:v>
                </c:pt>
                <c:pt idx="3">
                  <c:v>1</c:v>
                </c:pt>
                <c:pt idx="4">
                  <c:v>0.17000000000000004</c:v>
                </c:pt>
                <c:pt idx="5">
                  <c:v>0.17000000000000004</c:v>
                </c:pt>
                <c:pt idx="6">
                  <c:v>0.17000000000000004</c:v>
                </c:pt>
                <c:pt idx="7">
                  <c:v>0.31999999999999995</c:v>
                </c:pt>
                <c:pt idx="8">
                  <c:v>0.51</c:v>
                </c:pt>
                <c:pt idx="9">
                  <c:v>1</c:v>
                </c:pt>
                <c:pt idx="10">
                  <c:v>1</c:v>
                </c:pt>
                <c:pt idx="11">
                  <c:v>0.17000000000000004</c:v>
                </c:pt>
                <c:pt idx="12">
                  <c:v>0.21999999999999997</c:v>
                </c:pt>
                <c:pt idx="13">
                  <c:v>0.4</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82%</c:v>
                  </c:pt>
                  <c:pt idx="4">
                    <c:v>83%</c:v>
                  </c:pt>
                  <c:pt idx="5">
                    <c:v>83%</c:v>
                  </c:pt>
                  <c:pt idx="6">
                    <c:v>83%</c:v>
                  </c:pt>
                  <c:pt idx="7">
                    <c:v>68%</c:v>
                  </c:pt>
                  <c:pt idx="8">
                    <c:v>49%</c:v>
                  </c:pt>
                  <c:pt idx="11">
                    <c:v>83%</c:v>
                  </c:pt>
                  <c:pt idx="12">
                    <c:v>78%</c:v>
                  </c:pt>
                  <c:pt idx="13">
                    <c:v>60%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2C2CF31-21B8-4AC5-8E17-AF8B6E15F4A1}"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2256A65E-02CB-4054-96AE-4F30DBF6B8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B0B0BA58-9C84-432E-866F-F790B86184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9B79AD0-BE3E-4B7C-8821-A6B29ADB30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2307C05E-489E-4AB1-9479-5153FC7963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171E1FB-C72A-44ED-A1FB-10176D8B02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CE38AB29-5B5A-4C3B-9C04-798BADF08CDC}"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68A33D26-1629-43B1-AF2F-853B0B535A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F9A1200D-59FB-47EC-8922-9B82B18E30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B29908A2-9CAA-47A6-ABF1-EA7B5609F8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39193862-5BFE-4078-A3D2-943784CC77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669120B7-3709-40B2-AB2B-73BEB7F792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AB68596A-2462-4BD5-B092-6BAE111734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3A355C77-CF00-4105-AFF9-253439473F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1BCC3C3-4C1D-4764-9A15-8B49733BD8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5300D969-773E-4BE7-9443-F0EE2CDD3D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0.83</c:v>
                </c:pt>
                <c:pt idx="2">
                  <c:v>0.7</c:v>
                </c:pt>
                <c:pt idx="3">
                  <c:v>0.79</c:v>
                </c:pt>
                <c:pt idx="4">
                  <c:v>0.81</c:v>
                </c:pt>
                <c:pt idx="5">
                  <c:v>0.74</c:v>
                </c:pt>
                <c:pt idx="7">
                  <c:v>0</c:v>
                </c:pt>
                <c:pt idx="8">
                  <c:v>0.75</c:v>
                </c:pt>
                <c:pt idx="9">
                  <c:v>0.76</c:v>
                </c:pt>
                <c:pt idx="10">
                  <c:v>0.8</c:v>
                </c:pt>
                <c:pt idx="11">
                  <c:v>0.83</c:v>
                </c:pt>
                <c:pt idx="12">
                  <c:v>0.85</c:v>
                </c:pt>
                <c:pt idx="13">
                  <c:v>0.88</c:v>
                </c:pt>
                <c:pt idx="14">
                  <c:v>0.89</c:v>
                </c:pt>
                <c:pt idx="15">
                  <c:v>0.93</c:v>
                </c:pt>
                <c:pt idx="16">
                  <c:v>0.7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432930CC-A1DF-4C4E-8AC6-79360F29C86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D7A3261D-3E27-4B4F-B84D-9C8C7A0BF2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D4254277-A139-4EDC-854C-F87740FA12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15E78D77-D961-4300-B195-B54F47D8DB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6198B314-083C-4DAE-963F-04926C9C82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FD0692B-771E-44EB-891C-DC0943D81E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0EB6CB7C-C40E-4DB7-B30C-789679DB71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B30CDFFD-8BA9-496C-9710-9462DBCA88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A240CCAC-F4F9-406F-AD24-69241A1971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F0C34767-8A73-4D9B-A711-4AE091BEAA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B0937CF4-CDE1-4F9A-99BA-FC2FAB6D98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BEA0CB2B-75ED-4BD0-913C-23B334F99A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BD04C3D3-60E5-456E-9D6D-AD6B7D8604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D09DD3EC-CF06-442D-8B44-523CDE6CB2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4FD9592A-EB9C-46E9-87E5-F2B1D9FFAE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0.17000000000000004</c:v>
                </c:pt>
                <c:pt idx="2">
                  <c:v>0.30000000000000004</c:v>
                </c:pt>
                <c:pt idx="3">
                  <c:v>0.20999999999999996</c:v>
                </c:pt>
                <c:pt idx="4">
                  <c:v>0.18999999999999995</c:v>
                </c:pt>
                <c:pt idx="5">
                  <c:v>0.26</c:v>
                </c:pt>
                <c:pt idx="6">
                  <c:v>1</c:v>
                </c:pt>
                <c:pt idx="7">
                  <c:v>1</c:v>
                </c:pt>
                <c:pt idx="8">
                  <c:v>0.25</c:v>
                </c:pt>
                <c:pt idx="9">
                  <c:v>0.24</c:v>
                </c:pt>
                <c:pt idx="10">
                  <c:v>0.19999999999999996</c:v>
                </c:pt>
                <c:pt idx="11">
                  <c:v>0.17000000000000004</c:v>
                </c:pt>
                <c:pt idx="12">
                  <c:v>0.15000000000000002</c:v>
                </c:pt>
                <c:pt idx="13">
                  <c:v>0.12</c:v>
                </c:pt>
                <c:pt idx="14">
                  <c:v>0.10999999999999999</c:v>
                </c:pt>
                <c:pt idx="15">
                  <c:v>6.9999999999999951E-2</c:v>
                </c:pt>
                <c:pt idx="16">
                  <c:v>0.30000000000000004</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83%</c:v>
                  </c:pt>
                  <c:pt idx="2">
                    <c:v>70%</c:v>
                  </c:pt>
                  <c:pt idx="3">
                    <c:v>79%</c:v>
                  </c:pt>
                  <c:pt idx="4">
                    <c:v>81%</c:v>
                  </c:pt>
                  <c:pt idx="5">
                    <c:v>74%</c:v>
                  </c:pt>
                  <c:pt idx="8">
                    <c:v>75%</c:v>
                  </c:pt>
                  <c:pt idx="9">
                    <c:v>76%</c:v>
                  </c:pt>
                  <c:pt idx="10">
                    <c:v>80%</c:v>
                  </c:pt>
                  <c:pt idx="11">
                    <c:v>83%</c:v>
                  </c:pt>
                  <c:pt idx="12">
                    <c:v>85%</c:v>
                  </c:pt>
                  <c:pt idx="13">
                    <c:v>88%</c:v>
                  </c:pt>
                  <c:pt idx="14">
                    <c:v>89%</c:v>
                  </c:pt>
                  <c:pt idx="15">
                    <c:v>93%</c:v>
                  </c:pt>
                  <c:pt idx="16">
                    <c:v>70%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6E2E5672-073F-4E80-8922-A2E28489FEB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4B81C18A-2C2D-4B7B-B13C-9C98B74510B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499E1AE5-3743-49E7-AFE9-C7F36B1D1E5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821AE0A-25B1-422D-9C75-DBFF50E499E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BBE6BF1F-8EDF-450C-AF97-4CE95CD1457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1F1A62A-70B3-4303-8C7A-4491B056CE8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87BA30C-9F59-4468-9BC2-6735BE8D9AB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36A73D97-AAD9-4A4F-A193-EC66CCB0BF21}"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F841DF7F-5BE3-43A3-99AA-940C1F241236}"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D98FF812-EC4E-4741-8731-F0A62C2C50E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0.81</c:v>
                </c:pt>
                <c:pt idx="6">
                  <c:v>0.79</c:v>
                </c:pt>
                <c:pt idx="7">
                  <c:v>0.8</c:v>
                </c:pt>
                <c:pt idx="8">
                  <c:v>0.82</c:v>
                </c:pt>
                <c:pt idx="9">
                  <c:v>0.85</c:v>
                </c:pt>
                <c:pt idx="13">
                  <c:v>0.78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A10AD629-DDB7-4D81-BF6B-DC75CBEEBFF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9E60526-C4A8-4254-A29A-EFB7B7E2F3F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9900A5DC-D50A-4F6A-9EC1-99327DEB2A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B009ABCE-E453-4117-AF2E-CA64B192F5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6834CFF-4DBD-4FB6-AA15-6AFBFEFA03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F0195E7C-8E27-4118-B9CC-FFC77C97F6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C8D91316-4D59-4015-A91F-6031B9A41C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C18A932D-A81F-45BD-8E61-2DEC95AF00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0.18999999999999995</c:v>
                </c:pt>
                <c:pt idx="6">
                  <c:v>0.20999999999999996</c:v>
                </c:pt>
                <c:pt idx="7">
                  <c:v>0.19999999999999996</c:v>
                </c:pt>
                <c:pt idx="8">
                  <c:v>0.18000000000000005</c:v>
                </c:pt>
                <c:pt idx="9">
                  <c:v>0.15000000000000002</c:v>
                </c:pt>
                <c:pt idx="10">
                  <c:v>1</c:v>
                </c:pt>
                <c:pt idx="11">
                  <c:v>1</c:v>
                </c:pt>
                <c:pt idx="12">
                  <c:v>1</c:v>
                </c:pt>
                <c:pt idx="13">
                  <c:v>0.21999999999999997</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82%</c:v>
                  </c:pt>
                  <c:pt idx="5">
                    <c:v>81%</c:v>
                  </c:pt>
                  <c:pt idx="6">
                    <c:v>79%</c:v>
                  </c:pt>
                  <c:pt idx="7">
                    <c:v>80%</c:v>
                  </c:pt>
                  <c:pt idx="8">
                    <c:v>82%</c:v>
                  </c:pt>
                  <c:pt idx="9">
                    <c:v>85%</c:v>
                  </c:pt>
                  <c:pt idx="13">
                    <c:v>78%</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B77B8C3D-0BCA-4A4A-BBC8-09831781CCD9}"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9819B98-8424-4543-B625-35CE13DFEE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3798A5CC-3E3F-4ABF-B8A9-5F583F1A83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B5648BA6-C1C6-4BD3-B899-8CD8DEBEA7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FF3D1B7-A4C2-411F-8C1F-B9B59D5BC3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0DB2456A-28E6-4CE0-90D2-915F3C1A28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FF9B9A8-A515-4E17-8F62-D701128D53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43B81BB4-BFF2-4575-98D7-7269923B8354}"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318A8DFA-44F0-494F-B0A0-1A06F817EB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0D08BCD-931D-490C-B74B-A744D5C0D8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9770A27-CB5C-4BC6-9DEB-7166472AB1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5506FE2B-0DCA-49FF-B9CF-F8526DDE6C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00927FC1-15A7-4041-9033-B75A467267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5FCAF396-B593-408B-894F-689C65E48E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37F65537-FD9F-4871-885B-BBDCB10680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DE37967B-DBBF-4C6D-AEDE-352BE63FA7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7BADF4DB-6E21-4857-AF39-4385DEB706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DF1AF8E-B9BF-4938-8B7F-8B68EE0202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0.73</c:v>
                </c:pt>
                <c:pt idx="2">
                  <c:v>0.77</c:v>
                </c:pt>
                <c:pt idx="3">
                  <c:v>0.91</c:v>
                </c:pt>
                <c:pt idx="4">
                  <c:v>0.85</c:v>
                </c:pt>
                <c:pt idx="5">
                  <c:v>0.9</c:v>
                </c:pt>
                <c:pt idx="6">
                  <c:v>0.85</c:v>
                </c:pt>
                <c:pt idx="7">
                  <c:v>0.86</c:v>
                </c:pt>
                <c:pt idx="8">
                  <c:v>0.87</c:v>
                </c:pt>
                <c:pt idx="9">
                  <c:v>0.82</c:v>
                </c:pt>
                <c:pt idx="10">
                  <c:v>0.83</c:v>
                </c:pt>
                <c:pt idx="11">
                  <c:v>0.65</c:v>
                </c:pt>
                <c:pt idx="12">
                  <c:v>0.83</c:v>
                </c:pt>
                <c:pt idx="13">
                  <c:v>0.76</c:v>
                </c:pt>
                <c:pt idx="14">
                  <c:v>0.71</c:v>
                </c:pt>
                <c:pt idx="15">
                  <c:v>0.84</c:v>
                </c:pt>
                <c:pt idx="16">
                  <c:v>0.79</c:v>
                </c:pt>
                <c:pt idx="17">
                  <c:v>0.83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7A67ED26-2EDD-49FB-84FF-E2C50788DF6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54D33AAD-F7E3-44AC-A1F7-793F40CA90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FF4577A5-5FC5-4855-B58A-D221611D81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7AB983EB-DBF3-4455-88A9-40A88E03BF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0F5E7271-6551-449F-A1B8-45C684579A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E1CE65E1-DB28-47FF-A75A-0D26DBC56F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8AB319BF-25EB-4388-A277-CEABEF3920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0154E38F-B6CF-4DBC-84A2-52F27D9AAE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FB3970DF-7959-45AF-908E-769E9FA4B9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2671A6D1-24BF-4B4A-BDB9-7A4A8CA931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C4A2B170-44E2-4CA5-A0C3-5FD521D0AB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63C923C2-D228-4F44-B31B-01E81CEC4D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D10BB690-3346-425E-80ED-4BF9999FAD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5E6A516E-4106-4C3F-9FB9-DD05C9A7A2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F16AFC0D-7BCF-46A4-8F81-DF11CBAD27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92459B0-B8E4-48A0-89DE-F3D8BEDFE4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2820DA8-8AD2-425C-8E04-7514269413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1713248-5574-4E20-8F9C-3A0B601187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0.27</c:v>
                </c:pt>
                <c:pt idx="2">
                  <c:v>0.22999999999999998</c:v>
                </c:pt>
                <c:pt idx="3">
                  <c:v>8.9999999999999969E-2</c:v>
                </c:pt>
                <c:pt idx="4">
                  <c:v>0.15000000000000002</c:v>
                </c:pt>
                <c:pt idx="5">
                  <c:v>9.9999999999999978E-2</c:v>
                </c:pt>
                <c:pt idx="6">
                  <c:v>0.15000000000000002</c:v>
                </c:pt>
                <c:pt idx="7">
                  <c:v>0.14000000000000001</c:v>
                </c:pt>
                <c:pt idx="8">
                  <c:v>0.13</c:v>
                </c:pt>
                <c:pt idx="9">
                  <c:v>0.18000000000000005</c:v>
                </c:pt>
                <c:pt idx="10">
                  <c:v>0.17000000000000004</c:v>
                </c:pt>
                <c:pt idx="11">
                  <c:v>0.35</c:v>
                </c:pt>
                <c:pt idx="12">
                  <c:v>0.17000000000000004</c:v>
                </c:pt>
                <c:pt idx="13">
                  <c:v>0.24</c:v>
                </c:pt>
                <c:pt idx="14">
                  <c:v>0.29000000000000004</c:v>
                </c:pt>
                <c:pt idx="15">
                  <c:v>0.16000000000000003</c:v>
                </c:pt>
                <c:pt idx="16">
                  <c:v>0.20999999999999996</c:v>
                </c:pt>
                <c:pt idx="17">
                  <c:v>0.17000000000000004</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73%</c:v>
                  </c:pt>
                  <c:pt idx="2">
                    <c:v>77%</c:v>
                  </c:pt>
                  <c:pt idx="3">
                    <c:v>91%</c:v>
                  </c:pt>
                  <c:pt idx="4">
                    <c:v>85%</c:v>
                  </c:pt>
                  <c:pt idx="5">
                    <c:v>90%</c:v>
                  </c:pt>
                  <c:pt idx="6">
                    <c:v>85%</c:v>
                  </c:pt>
                  <c:pt idx="7">
                    <c:v>86%</c:v>
                  </c:pt>
                  <c:pt idx="8">
                    <c:v>87%</c:v>
                  </c:pt>
                  <c:pt idx="9">
                    <c:v>82%</c:v>
                  </c:pt>
                  <c:pt idx="10">
                    <c:v>83%</c:v>
                  </c:pt>
                  <c:pt idx="11">
                    <c:v>65%</c:v>
                  </c:pt>
                  <c:pt idx="12">
                    <c:v>83%</c:v>
                  </c:pt>
                  <c:pt idx="13">
                    <c:v>76%</c:v>
                  </c:pt>
                  <c:pt idx="14">
                    <c:v>71%</c:v>
                  </c:pt>
                  <c:pt idx="15">
                    <c:v>84%</c:v>
                  </c:pt>
                  <c:pt idx="16">
                    <c:v>79%</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DE92F213-E2F3-4D20-BB48-A4DD0003CAA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0B0C630F-EBE1-4901-AF0B-F9FFB78865F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E9E18D9A-AF5A-4086-8012-F1D89731E05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F3EFB26C-4423-4584-9D0B-D0F12DA95A9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0A844A80-0FB3-412B-A52B-41AF6B82D21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B815FE3F-A074-4721-8C27-677392DD64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AD01260F-5010-46E7-8064-F20264655A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6FC692D1-8FCD-4F40-AB5C-03350EA07EC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B70D2B9A-ACA4-424C-8AF8-3AADFA4E4BB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DC408F34-841F-41B5-A71B-C058CC57BEE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5B8BAA44-3BA4-4F9A-ACF9-8EB13E6CA41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0.82</c:v>
                </c:pt>
                <c:pt idx="3">
                  <c:v>0</c:v>
                </c:pt>
                <c:pt idx="4" formatCode="0%">
                  <c:v>0.82</c:v>
                </c:pt>
                <c:pt idx="5" formatCode="0%">
                  <c:v>0.79</c:v>
                </c:pt>
                <c:pt idx="6" formatCode="0%">
                  <c:v>0.86</c:v>
                </c:pt>
                <c:pt idx="7" formatCode="0%">
                  <c:v>0.86</c:v>
                </c:pt>
                <c:pt idx="8" formatCode="0%">
                  <c:v>0.76</c:v>
                </c:pt>
                <c:pt idx="9" formatCode="0%">
                  <c:v>0.76</c:v>
                </c:pt>
                <c:pt idx="10" formatCode="0%">
                  <c:v>0.76</c:v>
                </c:pt>
                <c:pt idx="11" formatCode="0%">
                  <c:v>0.74</c:v>
                </c:pt>
                <c:pt idx="12" formatCode="0%">
                  <c:v>0.69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A469D7E6-A65D-4BBC-A11E-B027223E9F0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E5888B2D-09E6-4F5A-B26B-B028D2C11FF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1DB80C50-B78E-446A-943E-19EB7ED25E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43A0B8DD-20B6-4369-B500-4586572A00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CEEB9C58-F62C-42D2-AC32-C0540FC128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305D8C7B-B34E-4397-871D-85F091E48E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DA81B41B-2A6E-441F-9D13-E8E36552EC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E961033D-D3FF-4376-A16A-66B7711AB4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317909F3-2FB7-471E-A37B-73EB9FF9F3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1ECF4875-8474-4D69-AD61-E40698323E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3220EDEE-742D-40D0-BC49-86004E5297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0.18000000000000005</c:v>
                </c:pt>
                <c:pt idx="5">
                  <c:v>0.20999999999999996</c:v>
                </c:pt>
                <c:pt idx="6">
                  <c:v>0.14000000000000001</c:v>
                </c:pt>
                <c:pt idx="7">
                  <c:v>0.14000000000000001</c:v>
                </c:pt>
                <c:pt idx="8">
                  <c:v>0.24</c:v>
                </c:pt>
                <c:pt idx="9">
                  <c:v>0.24</c:v>
                </c:pt>
                <c:pt idx="10">
                  <c:v>0.24</c:v>
                </c:pt>
                <c:pt idx="11">
                  <c:v>0.26</c:v>
                </c:pt>
                <c:pt idx="12">
                  <c:v>0.31000000000000005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82%</c:v>
                  </c:pt>
                  <c:pt idx="4">
                    <c:v>82%</c:v>
                  </c:pt>
                  <c:pt idx="5">
                    <c:v>79%</c:v>
                  </c:pt>
                  <c:pt idx="6">
                    <c:v>86%</c:v>
                  </c:pt>
                  <c:pt idx="7">
                    <c:v>86%</c:v>
                  </c:pt>
                  <c:pt idx="8">
                    <c:v>76%</c:v>
                  </c:pt>
                  <c:pt idx="9">
                    <c:v>76%</c:v>
                  </c:pt>
                  <c:pt idx="10">
                    <c:v>76%</c:v>
                  </c:pt>
                  <c:pt idx="11">
                    <c:v>74%</c:v>
                  </c:pt>
                  <c:pt idx="12">
                    <c:v>69%</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52A8D05D-B81A-428D-89F6-7A8A94EBCE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3C3AE048-CD10-4EC2-B3BD-DEBD9735A5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0C2FCA10-A3CA-419B-AD9F-F4EBEB6EAC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DA49112E-2A3C-498B-B7ED-D6B908773E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9740A572-6318-4185-B089-3A15499438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3F2EAFBA-D08C-4005-8D19-BD51424FBA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E892AD77-9AE1-4915-99E8-FD1AF52C5A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0.77</c:v>
                </c:pt>
                <c:pt idx="3">
                  <c:v>0.78</c:v>
                </c:pt>
                <c:pt idx="4">
                  <c:v>0.91</c:v>
                </c:pt>
                <c:pt idx="5">
                  <c:v>0.73</c:v>
                </c:pt>
                <c:pt idx="6">
                  <c:v>0.75</c:v>
                </c:pt>
                <c:pt idx="7" formatCode="0%;;">
                  <c:v>0</c:v>
                </c:pt>
                <c:pt idx="8" formatCode="0%;;">
                  <c:v>0</c:v>
                </c:pt>
                <c:pt idx="9" formatCode="0%;;">
                  <c:v>0.8</c:v>
                </c:pt>
                <c:pt idx="10" formatCode="0%;;">
                  <c:v>0.83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0E9E0FA4-17D6-4BB6-94BB-35D8E09A0D0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9C3F10E4-3FE7-4DCD-8524-BF7C6D0331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AF14CA1B-B082-42C0-8A56-D5D773FD40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AAB15AC0-B61B-4376-9660-6678754CE3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949DE977-41AD-4235-81D4-A9584A8D8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C050A6F2-B70E-413E-961D-9F9CA01A1C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C91447CA-31AE-4C0C-BEC3-A4C55A60BE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4F858A63-3643-410D-B6D6-601A23A349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282D50B7-937E-4894-A30A-62E89D787E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0.22999999999999998</c:v>
                </c:pt>
                <c:pt idx="3">
                  <c:v>0.21999999999999997</c:v>
                </c:pt>
                <c:pt idx="4">
                  <c:v>8.9999999999999969E-2</c:v>
                </c:pt>
                <c:pt idx="5">
                  <c:v>0.27</c:v>
                </c:pt>
                <c:pt idx="6">
                  <c:v>0.25</c:v>
                </c:pt>
                <c:pt idx="8">
                  <c:v>1</c:v>
                </c:pt>
                <c:pt idx="9">
                  <c:v>0.19999999999999996</c:v>
                </c:pt>
                <c:pt idx="10">
                  <c:v>0.17000000000000004</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83%</c:v>
                  </c:pt>
                  <c:pt idx="2">
                    <c:v>77%</c:v>
                  </c:pt>
                  <c:pt idx="3">
                    <c:v>78%</c:v>
                  </c:pt>
                  <c:pt idx="4">
                    <c:v>91%</c:v>
                  </c:pt>
                  <c:pt idx="5">
                    <c:v>73%</c:v>
                  </c:pt>
                  <c:pt idx="6">
                    <c:v>75%</c:v>
                  </c:pt>
                  <c:pt idx="9">
                    <c:v>80%</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3.0711364680044407E-3"/>
                  <c:y val="-6.9143603366882865E-17"/>
                </c:manualLayout>
              </c:layout>
              <c:tx>
                <c:rich>
                  <a:bodyPr/>
                  <a:lstStyle/>
                  <a:p>
                    <a:pPr>
                      <a:defRPr sz="1200" b="1">
                        <a:solidFill>
                          <a:schemeClr val="bg2"/>
                        </a:solidFill>
                      </a:defRPr>
                    </a:pPr>
                    <a:fld id="{C1A4D8BB-6CEA-4299-AF12-867580393B54}"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1.8054896927098232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32</c:v>
                </c:pt>
                <c:pt idx="2">
                  <c:v>23</c:v>
                </c:pt>
                <c:pt idx="3">
                  <c:v>11</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01F-47A8-9872-D5C9A29E447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36</c:v>
                </c:pt>
                <c:pt idx="2">
                  <c:v>35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0.53</c:v>
                </c:pt>
                <c:pt idx="1">
                  <c:v>0.56999999999999995</c:v>
                </c:pt>
                <c:pt idx="2">
                  <c:v>0.6</c:v>
                </c:pt>
                <c:pt idx="3">
                  <c:v>0.61</c:v>
                </c:pt>
                <c:pt idx="4">
                  <c:v>0.63</c:v>
                </c:pt>
                <c:pt idx="5">
                  <c:v>0.63</c:v>
                </c:pt>
                <c:pt idx="6">
                  <c:v>0.64</c:v>
                </c:pt>
                <c:pt idx="7">
                  <c:v>0.64</c:v>
                </c:pt>
                <c:pt idx="8">
                  <c:v>0.64</c:v>
                </c:pt>
                <c:pt idx="9">
                  <c:v>0.65</c:v>
                </c:pt>
                <c:pt idx="10">
                  <c:v>0.67</c:v>
                </c:pt>
                <c:pt idx="11">
                  <c:v>0.67</c:v>
                </c:pt>
                <c:pt idx="12">
                  <c:v>0.68</c:v>
                </c:pt>
                <c:pt idx="13">
                  <c:v>0.68</c:v>
                </c:pt>
                <c:pt idx="14">
                  <c:v>0.69</c:v>
                </c:pt>
                <c:pt idx="15">
                  <c:v>0.74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0.76</c:v>
                </c:pt>
                <c:pt idx="2">
                  <c:v>0.5</c:v>
                </c:pt>
                <c:pt idx="3">
                  <c:v>0.23</c:v>
                </c:pt>
                <c:pt idx="4">
                  <c:v>0.04</c:v>
                </c:pt>
                <c:pt idx="5">
                  <c:v>0.16</c:v>
                </c:pt>
                <c:pt idx="6">
                  <c:v>0.01</c:v>
                </c:pt>
                <c:pt idx="7">
                  <c:v>0.02</c:v>
                </c:pt>
                <c:pt idx="8">
                  <c:v>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12</c:v>
                </c:pt>
                <c:pt idx="1">
                  <c:v>82</c:v>
                </c:pt>
                <c:pt idx="2">
                  <c:v>61</c:v>
                </c:pt>
                <c:pt idx="3">
                  <c:v>31</c:v>
                </c:pt>
                <c:pt idx="4">
                  <c:v>6</c:v>
                </c:pt>
                <c:pt idx="5">
                  <c:v>24</c:v>
                </c:pt>
                <c:pt idx="6">
                  <c:v>2</c:v>
                </c:pt>
                <c:pt idx="7">
                  <c:v>4</c:v>
                </c:pt>
                <c:pt idx="8">
                  <c:v>19</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68</c:v>
                </c:pt>
                <c:pt idx="2">
                  <c:v>39</c:v>
                </c:pt>
                <c:pt idx="3">
                  <c:v>13</c:v>
                </c:pt>
                <c:pt idx="4">
                  <c:v>2</c:v>
                </c:pt>
                <c:pt idx="5">
                  <c:v>5</c:v>
                </c:pt>
                <c:pt idx="6">
                  <c:v>0</c:v>
                </c:pt>
                <c:pt idx="7">
                  <c:v>1</c:v>
                </c:pt>
                <c:pt idx="8">
                  <c:v>6</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39</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0.8</c:v>
                </c:pt>
                <c:pt idx="1">
                  <c:v>0.81</c:v>
                </c:pt>
                <c:pt idx="2">
                  <c:v>0.81</c:v>
                </c:pt>
                <c:pt idx="3">
                  <c:v>0.81</c:v>
                </c:pt>
                <c:pt idx="4">
                  <c:v>0.82</c:v>
                </c:pt>
                <c:pt idx="5">
                  <c:v>0.83</c:v>
                </c:pt>
                <c:pt idx="6">
                  <c:v>0.83</c:v>
                </c:pt>
                <c:pt idx="7">
                  <c:v>0.86</c:v>
                </c:pt>
                <c:pt idx="8">
                  <c:v>0.88</c:v>
                </c:pt>
                <c:pt idx="9">
                  <c:v>0.88</c:v>
                </c:pt>
                <c:pt idx="10">
                  <c:v>0.88</c:v>
                </c:pt>
                <c:pt idx="11">
                  <c:v>0.88</c:v>
                </c:pt>
                <c:pt idx="12">
                  <c:v>0.88</c:v>
                </c:pt>
                <c:pt idx="13">
                  <c:v>0.9</c:v>
                </c:pt>
                <c:pt idx="14">
                  <c:v>0.91</c:v>
                </c:pt>
                <c:pt idx="15">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7.0636138764102172E-2"/>
                  <c:y val="-7.54302568578427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2.419716986310717E-2"/>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32</c:v>
                </c:pt>
                <c:pt idx="2">
                  <c:v>13</c:v>
                </c:pt>
                <c:pt idx="3">
                  <c:v>6</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1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FRIMLEY INTEGRATED CARE SYSTEM</a:t>
            </a:r>
            <a:endParaRPr lang="en-GB" sz="41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53943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FRIMLEY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FRIMLEY INTEGRATED CARE SYSTEM, 27,859</a:t>
            </a:r>
            <a:r>
              <a:rPr lang="en-GB" sz="1600"/>
              <a:t> questionnaires were sent out, and </a:t>
            </a:r>
            <a:r>
              <a:rPr lang="en-GB" sz="1600" b="1">
                <a:solidFill>
                  <a:srgbClr val="005EB8"/>
                </a:solidFill>
              </a:rPr>
              <a:t>7,911</a:t>
            </a:r>
            <a:r>
              <a:rPr lang="en-GB" sz="1600"/>
              <a:t> were returned completed. This represents a response rate of </a:t>
            </a:r>
            <a:r>
              <a:rPr lang="en-GB" sz="1600" b="1">
                <a:solidFill>
                  <a:srgbClr val="005EB8"/>
                </a:solidFill>
              </a:rPr>
              <a:t>28%</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5698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2296945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9742300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538458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898537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884682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063057713"/>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(7,864); PCN bases range from 127 to 1,002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8489226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4680599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65015529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74759792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74676420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FRIMLEY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620515250"/>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074182384"/>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997994088"/>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70989783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97133337"/>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5952316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WINDSOR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367884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817498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(7,864); PCN bases range from 127 to 1,002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1669356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13400242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FRIMLEY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09801150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23446468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(7,847); PCN bases range from 129 to 1,001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14144515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350468160"/>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FRIMLEY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146743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48534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000628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33440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792028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172485588"/>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(7,398); PCN bases range from 122 to 949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0282332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7709389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2765774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834592178"/>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55378248"/>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783589795"/>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947989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90949305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568789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ASCOT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590103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700529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0330004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(7,398); PCN bases range from 122 to 949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6287253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2324926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424496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161025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242598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53459693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(4,299); PCN bases range from 72 to 483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7116645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8039498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1496115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695474442"/>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173518595"/>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FRIMLEY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69639382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435269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32433414"/>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FARNBOROUGH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6474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486917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5623812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(4,299); PCN bases range from 72 to 483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562869655"/>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7099204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3117811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886114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839922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915230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53%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981148463"/>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(2,951); PCN bases range from 67 to 304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7282591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720556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1735832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4133996677"/>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619697524"/>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FRIMLEY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066020251"/>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0543601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6961045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SLOUGH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426690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715067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0214580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(2,951); PCN bases range from 67 to 304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90405495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79736812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99383279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(7,648); PCN bases range from 125 to 979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6574780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426791705"/>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95387295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75476488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(5,183); PCN bases range from 87 to 705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1871391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156777333"/>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0246921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3183310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531793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323838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57919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642486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(7,272); PCN bases range from 115 to 936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160200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6022002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290413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2183338"/>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774999114"/>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71869317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1868585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8638446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MAIDENHEAD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792109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557938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07941128"/>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(7,272); PCN bases range from 115 to 936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9640072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4572356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2812411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605939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033393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43539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3543454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(5,700); PCN bases range from 84 to 742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5089926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788368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458695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60664788"/>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402096941"/>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12620707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21805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729220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SURREY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700460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679602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1611606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(5,700); PCN bases range from 84 to 742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844979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5687234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8322096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292237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25106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974190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2671149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(7,711); PCN bases range from 125 to 984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6280970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4656984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459011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12096814"/>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20321458"/>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57093893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6635396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8528816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FLEET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9772549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578305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6123969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(7,711); PCN bases range from 125 to 984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69191448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9057755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2699653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946778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383345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379523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73063849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(6,817); PCN bases range from 112 to 861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9951912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365832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0486596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3012548"/>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30967325"/>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77951321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710098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57410059"/>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ALDERSHOT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7926554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706710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1198665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(6,817); PCN bases range from 112 to 861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5765839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85504542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852297834"/>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22338815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764521696"/>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(7,508); PCN bases range from 125 to 965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2413039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0822507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453501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297640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646660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91999729"/>
              </p:ext>
            </p:extLst>
          </p:nvPr>
        </p:nvGraphicFramePr>
        <p:xfrm>
          <a:off x="524859" y="5737495"/>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(7,442); PCN bases range from 121 to 957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1796458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9539691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6915978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24482810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05537724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02132296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4958169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134553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852635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47630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470824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34452396"/>
              </p:ext>
            </p:extLst>
          </p:nvPr>
        </p:nvGraphicFramePr>
        <p:xfrm>
          <a:off x="504694" y="5723815"/>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(7,430); PCN bases range from 124 to 956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9827273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1442957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075491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1987401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63078514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2838021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962625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2650094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7767917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062720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549601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26309006"/>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(5,593); PCN bases range from 92 to 708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206816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288033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9062030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467395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156864477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32563653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624434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4581544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188163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09428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209239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2495146"/>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(7,192); PCN bases range from 117 to 924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1050346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4836469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7208190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92844179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21169595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3968308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17479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6931164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34811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457657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955182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6024326"/>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(7,352); PCN bases range from 119 to 949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0775121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4840296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6154981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528213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24500168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28325460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973814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406460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371093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966574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566599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93495209"/>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(6,966); PCN bases range from 115 to 901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0579597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653027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5070127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297368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180569147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7330349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6637814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404400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538595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002353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868594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36082161"/>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(7,377); PCN bases range from 122 to 950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0570103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9489953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1492674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84174984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13779559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81921714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454901936"/>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 to 4,285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943799354"/>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68 to 6,678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522014792"/>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 to 7,263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375195830"/>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57 to 1,554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7395785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605367345"/>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45212865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587263344"/>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2810792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373445680"/>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836481144"/>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(7,430).</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429157098"/>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920278820"/>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2,316</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7680959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68850281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98153102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174 to 3,505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979388759"/>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 to 2,532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5634669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FRIMLEY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576728007"/>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(7,430).</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22759542"/>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06748287"/>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237948041"/>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94300614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335327149"/>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 to 3,618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249203357"/>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90 to 5,380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548829646"/>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1,229 to 6,158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0303695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685995681"/>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(7,430).</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57697770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1444150934"/>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8983784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0428108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4232572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(2,331).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6467892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0106376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794180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827949141"/>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43079515"/>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01625463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7831961"/>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40784455"/>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4436036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8599501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489947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42584982"/>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(3,204); PCN bases range from 58 to 436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938734878"/>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66809086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7570893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5543876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4462441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43293983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857818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6165455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YATELEY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81029763"/>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80575682"/>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(3,204); PCN bases range from 58 to 436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2089502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15202819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4525406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194180186"/>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(7,875); PCN bases range from 129 to 1,001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6929115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3172063291"/>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2448862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5468410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644656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150935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738012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01525196"/>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(7,095); PCN bases range from 120 to 920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0782333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976207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352445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929156489"/>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681554378"/>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82046123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1346786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87765904"/>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YATELEY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797309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03942951"/>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(7,095); PCN bases range from 120 to 920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1487914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43895985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0827307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2302601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69136242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(3,791).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244804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672385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2705233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72447149"/>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401211607"/>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15858556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23472</TotalTime>
  <Words>8061</Words>
  <Application>Microsoft Office PowerPoint</Application>
  <PresentationFormat>Widescreen</PresentationFormat>
  <Paragraphs>1463</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1058</cp:revision>
  <dcterms:created xsi:type="dcterms:W3CDTF">2020-01-09T15:19:38Z</dcterms:created>
  <dcterms:modified xsi:type="dcterms:W3CDTF">2024-07-03T09:06:24Z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