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17</c:v>
                </c:pt>
                <c:pt idx="1">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4.9138183488071051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8054896927098232E-2"/>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31</c:v>
                </c:pt>
                <c:pt idx="2">
                  <c:v>15</c:v>
                </c:pt>
                <c:pt idx="3">
                  <c:v>8</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0.53</c:v>
                </c:pt>
                <c:pt idx="1">
                  <c:v>0.59</c:v>
                </c:pt>
                <c:pt idx="2">
                  <c:v>0.6</c:v>
                </c:pt>
                <c:pt idx="3">
                  <c:v>0.61</c:v>
                </c:pt>
                <c:pt idx="4">
                  <c:v>0.62</c:v>
                </c:pt>
                <c:pt idx="5">
                  <c:v>0.63</c:v>
                </c:pt>
                <c:pt idx="6">
                  <c:v>0.65</c:v>
                </c:pt>
                <c:pt idx="7">
                  <c:v>0.65</c:v>
                </c:pt>
                <c:pt idx="8">
                  <c:v>0.66</c:v>
                </c:pt>
                <c:pt idx="9">
                  <c:v>0.69</c:v>
                </c:pt>
                <c:pt idx="10">
                  <c:v>0.69</c:v>
                </c:pt>
                <c:pt idx="11">
                  <c:v>0.69</c:v>
                </c:pt>
                <c:pt idx="12">
                  <c:v>0.71</c:v>
                </c:pt>
                <c:pt idx="13">
                  <c:v>0.72</c:v>
                </c:pt>
                <c:pt idx="14">
                  <c:v>0.72</c:v>
                </c:pt>
                <c:pt idx="15">
                  <c:v>0.73</c:v>
                </c:pt>
                <c:pt idx="16">
                  <c:v>0.74</c:v>
                </c:pt>
                <c:pt idx="17">
                  <c:v>0.74</c:v>
                </c:pt>
                <c:pt idx="18">
                  <c:v>0.75</c:v>
                </c:pt>
                <c:pt idx="19">
                  <c:v>0.75</c:v>
                </c:pt>
                <c:pt idx="20">
                  <c:v>0.77</c:v>
                </c:pt>
                <c:pt idx="21">
                  <c:v>0.77</c:v>
                </c:pt>
                <c:pt idx="22">
                  <c:v>0.79</c:v>
                </c:pt>
                <c:pt idx="23">
                  <c:v>0.81</c:v>
                </c:pt>
                <c:pt idx="24">
                  <c:v>0.81</c:v>
                </c:pt>
                <c:pt idx="25">
                  <c:v>0.84</c:v>
                </c:pt>
                <c:pt idx="26">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0.44</c:v>
                </c:pt>
                <c:pt idx="1">
                  <c:v>0.18</c:v>
                </c:pt>
                <c:pt idx="2">
                  <c:v>0.37</c:v>
                </c:pt>
                <c:pt idx="3">
                  <c:v>0.21</c:v>
                </c:pt>
                <c:pt idx="4">
                  <c:v>0.03</c:v>
                </c:pt>
                <c:pt idx="5">
                  <c:v>0.26</c:v>
                </c:pt>
                <c:pt idx="6">
                  <c:v>0.08</c:v>
                </c:pt>
                <c:pt idx="7">
                  <c:v>0.28999999999999998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56</c:v>
                </c:pt>
                <c:pt idx="1">
                  <c:v>36</c:v>
                </c:pt>
                <c:pt idx="2">
                  <c:v>52</c:v>
                </c:pt>
                <c:pt idx="3">
                  <c:v>26</c:v>
                </c:pt>
                <c:pt idx="4">
                  <c:v>6</c:v>
                </c:pt>
                <c:pt idx="5">
                  <c:v>32</c:v>
                </c:pt>
                <c:pt idx="6">
                  <c:v>12</c:v>
                </c:pt>
                <c:pt idx="7">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33</c:v>
                </c:pt>
                <c:pt idx="1">
                  <c:v>6</c:v>
                </c:pt>
                <c:pt idx="2">
                  <c:v>25</c:v>
                </c:pt>
                <c:pt idx="3">
                  <c:v>15</c:v>
                </c:pt>
                <c:pt idx="4">
                  <c:v>1</c:v>
                </c:pt>
                <c:pt idx="5">
                  <c:v>18</c:v>
                </c:pt>
                <c:pt idx="6">
                  <c:v>3</c:v>
                </c:pt>
                <c:pt idx="7">
                  <c:v>19</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12</c:v>
                </c:pt>
                <c:pt idx="1">
                  <c:v>88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44</c:v>
                </c:pt>
                <c:pt idx="1">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44</c:v>
                </c:pt>
                <c:pt idx="1">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28</c:v>
                </c:pt>
                <c:pt idx="2">
                  <c:v>13</c:v>
                </c:pt>
                <c:pt idx="3">
                  <c:v>21</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0.12</c:v>
                </c:pt>
                <c:pt idx="1">
                  <c:v>0.28999999999999998</c:v>
                </c:pt>
                <c:pt idx="2">
                  <c:v>0.28999999999999998</c:v>
                </c:pt>
                <c:pt idx="3">
                  <c:v>0.31</c:v>
                </c:pt>
                <c:pt idx="4">
                  <c:v>0.32</c:v>
                </c:pt>
                <c:pt idx="5">
                  <c:v>0.34</c:v>
                </c:pt>
                <c:pt idx="6">
                  <c:v>0.34</c:v>
                </c:pt>
                <c:pt idx="7">
                  <c:v>0.41</c:v>
                </c:pt>
                <c:pt idx="8">
                  <c:v>0.41</c:v>
                </c:pt>
                <c:pt idx="9">
                  <c:v>0.41</c:v>
                </c:pt>
                <c:pt idx="10">
                  <c:v>0.45</c:v>
                </c:pt>
                <c:pt idx="11">
                  <c:v>0.46</c:v>
                </c:pt>
                <c:pt idx="12">
                  <c:v>0.49</c:v>
                </c:pt>
                <c:pt idx="13">
                  <c:v>0.54</c:v>
                </c:pt>
                <c:pt idx="14">
                  <c:v>0.54</c:v>
                </c:pt>
                <c:pt idx="15">
                  <c:v>0.54</c:v>
                </c:pt>
                <c:pt idx="16">
                  <c:v>0.55000000000000004</c:v>
                </c:pt>
                <c:pt idx="17">
                  <c:v>0.55000000000000004</c:v>
                </c:pt>
                <c:pt idx="18">
                  <c:v>0.56999999999999995</c:v>
                </c:pt>
                <c:pt idx="19">
                  <c:v>0.56999999999999995</c:v>
                </c:pt>
                <c:pt idx="20">
                  <c:v>0.57999999999999996</c:v>
                </c:pt>
                <c:pt idx="21">
                  <c:v>0.6</c:v>
                </c:pt>
                <c:pt idx="22">
                  <c:v>0.62</c:v>
                </c:pt>
                <c:pt idx="23">
                  <c:v>0.62</c:v>
                </c:pt>
                <c:pt idx="24">
                  <c:v>0.63</c:v>
                </c:pt>
                <c:pt idx="25">
                  <c:v>0.66</c:v>
                </c:pt>
                <c:pt idx="26">
                  <c:v>0.7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21</c:v>
                </c:pt>
                <c:pt idx="1">
                  <c:v>79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39</c:v>
                </c:pt>
                <c:pt idx="1">
                  <c:v>46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0"/>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A03-4718-B683-232ABA5155FB}"/>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45</c:v>
                </c:pt>
                <c:pt idx="1">
                  <c:v>37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25</c:v>
                </c:pt>
                <c:pt idx="2">
                  <c:v>16</c:v>
                </c:pt>
                <c:pt idx="3">
                  <c:v>17</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0.21</c:v>
                </c:pt>
                <c:pt idx="1">
                  <c:v>0.25</c:v>
                </c:pt>
                <c:pt idx="2">
                  <c:v>0.26</c:v>
                </c:pt>
                <c:pt idx="3">
                  <c:v>0.31</c:v>
                </c:pt>
                <c:pt idx="4">
                  <c:v>0.33</c:v>
                </c:pt>
                <c:pt idx="5">
                  <c:v>0.34</c:v>
                </c:pt>
                <c:pt idx="6">
                  <c:v>0.36</c:v>
                </c:pt>
                <c:pt idx="7">
                  <c:v>0.38</c:v>
                </c:pt>
                <c:pt idx="8">
                  <c:v>0.38</c:v>
                </c:pt>
                <c:pt idx="9">
                  <c:v>0.39</c:v>
                </c:pt>
                <c:pt idx="10">
                  <c:v>0.42</c:v>
                </c:pt>
                <c:pt idx="11">
                  <c:v>0.44</c:v>
                </c:pt>
                <c:pt idx="12">
                  <c:v>0.45</c:v>
                </c:pt>
                <c:pt idx="13">
                  <c:v>0.47</c:v>
                </c:pt>
                <c:pt idx="14">
                  <c:v>0.52</c:v>
                </c:pt>
                <c:pt idx="15">
                  <c:v>0.52</c:v>
                </c:pt>
                <c:pt idx="16">
                  <c:v>0.53</c:v>
                </c:pt>
                <c:pt idx="17">
                  <c:v>0.53</c:v>
                </c:pt>
                <c:pt idx="18">
                  <c:v>0.55000000000000004</c:v>
                </c:pt>
                <c:pt idx="19">
                  <c:v>0.56000000000000005</c:v>
                </c:pt>
                <c:pt idx="20">
                  <c:v>0.56000000000000005</c:v>
                </c:pt>
                <c:pt idx="21">
                  <c:v>0.57999999999999996</c:v>
                </c:pt>
                <c:pt idx="22">
                  <c:v>0.6</c:v>
                </c:pt>
                <c:pt idx="23">
                  <c:v>0.61</c:v>
                </c:pt>
                <c:pt idx="24">
                  <c:v>0.62</c:v>
                </c:pt>
                <c:pt idx="25">
                  <c:v>0.67</c:v>
                </c:pt>
                <c:pt idx="26">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Sheet1!$A$2:$A$3</c:f>
              <c:numCache>
                <c:formatCode>General</c:formatCode>
                <c:ptCount val="2"/>
                <c:pt idx="0">
                  <c:v>2024</c:v>
                </c:pt>
                <c:pt idx="1">
                  <c:v>2025</c:v>
                </c:pt>
              </c:numCache>
            </c:numRef>
          </c:cat>
          <c:val>
            <c:numRef>
              <c:f>Sheet1!$B$2:$B$3</c:f>
              <c:numCache>
                <c:formatCode>General</c:formatCode>
                <c:ptCount val="2"/>
                <c:pt idx="0">
                  <c:v>37</c:v>
                </c:pt>
                <c:pt idx="1">
                  <c:v>46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0"/>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A03-4718-B683-232ABA5155FB}"/>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Sheet1!$A$2:$A$3</c:f>
              <c:numCache>
                <c:formatCode>General</c:formatCode>
                <c:ptCount val="2"/>
                <c:pt idx="0">
                  <c:v>2024</c:v>
                </c:pt>
                <c:pt idx="1">
                  <c:v>2025</c:v>
                </c:pt>
              </c:numCache>
            </c:numRef>
          </c:cat>
          <c:val>
            <c:numRef>
              <c:f>Sheet1!$C$2:$C$3</c:f>
              <c:numCache>
                <c:formatCode>General</c:formatCode>
                <c:ptCount val="2"/>
                <c:pt idx="0">
                  <c:v>46</c:v>
                </c:pt>
                <c:pt idx="1">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24</c:v>
                </c:pt>
                <c:pt idx="2">
                  <c:v>17</c:v>
                </c:pt>
                <c:pt idx="3">
                  <c:v>16</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0.27</c:v>
                </c:pt>
                <c:pt idx="1">
                  <c:v>0.27</c:v>
                </c:pt>
                <c:pt idx="2">
                  <c:v>0.31</c:v>
                </c:pt>
                <c:pt idx="3">
                  <c:v>0.34</c:v>
                </c:pt>
                <c:pt idx="4">
                  <c:v>0.35</c:v>
                </c:pt>
                <c:pt idx="5">
                  <c:v>0.39</c:v>
                </c:pt>
                <c:pt idx="6">
                  <c:v>0.39</c:v>
                </c:pt>
                <c:pt idx="7">
                  <c:v>0.41</c:v>
                </c:pt>
                <c:pt idx="8">
                  <c:v>0.43</c:v>
                </c:pt>
                <c:pt idx="9">
                  <c:v>0.43</c:v>
                </c:pt>
                <c:pt idx="10">
                  <c:v>0.43</c:v>
                </c:pt>
                <c:pt idx="11">
                  <c:v>0.44</c:v>
                </c:pt>
                <c:pt idx="12">
                  <c:v>0.47</c:v>
                </c:pt>
                <c:pt idx="13">
                  <c:v>0.48</c:v>
                </c:pt>
                <c:pt idx="14">
                  <c:v>0.5</c:v>
                </c:pt>
                <c:pt idx="15">
                  <c:v>0.52</c:v>
                </c:pt>
                <c:pt idx="16">
                  <c:v>0.53</c:v>
                </c:pt>
                <c:pt idx="17">
                  <c:v>0.54</c:v>
                </c:pt>
                <c:pt idx="18">
                  <c:v>0.55000000000000004</c:v>
                </c:pt>
                <c:pt idx="19">
                  <c:v>0.56000000000000005</c:v>
                </c:pt>
                <c:pt idx="20">
                  <c:v>0.56999999999999995</c:v>
                </c:pt>
                <c:pt idx="21">
                  <c:v>0.56999999999999995</c:v>
                </c:pt>
                <c:pt idx="22">
                  <c:v>0.56999999999999995</c:v>
                </c:pt>
                <c:pt idx="23">
                  <c:v>0.57999999999999996</c:v>
                </c:pt>
                <c:pt idx="24">
                  <c:v>0.57999999999999996</c:v>
                </c:pt>
                <c:pt idx="25">
                  <c:v>0.62</c:v>
                </c:pt>
                <c:pt idx="26">
                  <c:v>0.64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0.68</c:v>
                </c:pt>
                <c:pt idx="1">
                  <c:v>0.15</c:v>
                </c:pt>
                <c:pt idx="2">
                  <c:v>0.1</c:v>
                </c:pt>
                <c:pt idx="3">
                  <c:v>0.05</c:v>
                </c:pt>
                <c:pt idx="4">
                  <c:v>0.01</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86</c:v>
                </c:pt>
                <c:pt idx="1">
                  <c:v>21</c:v>
                </c:pt>
                <c:pt idx="2">
                  <c:v>34</c:v>
                </c:pt>
                <c:pt idx="3">
                  <c:v>18</c:v>
                </c:pt>
                <c:pt idx="4">
                  <c:v>3</c:v>
                </c:pt>
                <c:pt idx="5">
                  <c:v>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42</c:v>
                </c:pt>
                <c:pt idx="1">
                  <c:v>8</c:v>
                </c:pt>
                <c:pt idx="2">
                  <c:v>1</c:v>
                </c:pt>
                <c:pt idx="3">
                  <c:v>2</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0.14000000000000001</c:v>
                </c:pt>
                <c:pt idx="1">
                  <c:v>0.74</c:v>
                </c:pt>
                <c:pt idx="2">
                  <c:v>7.0000000000000007E-2</c:v>
                </c:pt>
                <c:pt idx="3">
                  <c:v>0.02</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38</c:v>
                </c:pt>
                <c:pt idx="1">
                  <c:v>83</c:v>
                </c:pt>
                <c:pt idx="2">
                  <c:v>23</c:v>
                </c:pt>
                <c:pt idx="3">
                  <c:v>7</c:v>
                </c:pt>
                <c:pt idx="4">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55</c:v>
                </c:pt>
                <c:pt idx="2">
                  <c:v>2</c:v>
                </c:pt>
                <c:pt idx="3">
                  <c:v>1</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76</c:v>
                </c:pt>
                <c:pt idx="1">
                  <c:v>79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7.9062077618272872E-2"/>
                  <c:y val="-7.688915343544437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79</c:v>
                </c:pt>
                <c:pt idx="1">
                  <c:v>9</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0.64</c:v>
                </c:pt>
                <c:pt idx="1">
                  <c:v>0.67</c:v>
                </c:pt>
                <c:pt idx="2">
                  <c:v>0.67</c:v>
                </c:pt>
                <c:pt idx="3">
                  <c:v>0.68</c:v>
                </c:pt>
                <c:pt idx="4">
                  <c:v>0.69</c:v>
                </c:pt>
                <c:pt idx="5">
                  <c:v>0.72</c:v>
                </c:pt>
                <c:pt idx="6">
                  <c:v>0.75</c:v>
                </c:pt>
                <c:pt idx="7">
                  <c:v>0.75</c:v>
                </c:pt>
                <c:pt idx="8">
                  <c:v>0.76</c:v>
                </c:pt>
                <c:pt idx="9">
                  <c:v>0.77</c:v>
                </c:pt>
                <c:pt idx="10">
                  <c:v>0.79</c:v>
                </c:pt>
                <c:pt idx="11">
                  <c:v>0.79</c:v>
                </c:pt>
                <c:pt idx="12">
                  <c:v>0.79</c:v>
                </c:pt>
                <c:pt idx="13">
                  <c:v>0.79</c:v>
                </c:pt>
                <c:pt idx="14">
                  <c:v>0.79</c:v>
                </c:pt>
                <c:pt idx="15">
                  <c:v>0.79</c:v>
                </c:pt>
                <c:pt idx="16">
                  <c:v>0.81</c:v>
                </c:pt>
                <c:pt idx="17">
                  <c:v>0.81</c:v>
                </c:pt>
                <c:pt idx="18">
                  <c:v>0.82</c:v>
                </c:pt>
                <c:pt idx="19">
                  <c:v>0.83</c:v>
                </c:pt>
                <c:pt idx="20">
                  <c:v>0.83</c:v>
                </c:pt>
                <c:pt idx="21">
                  <c:v>0.84</c:v>
                </c:pt>
                <c:pt idx="22">
                  <c:v>0.84</c:v>
                </c:pt>
                <c:pt idx="23">
                  <c:v>0.85</c:v>
                </c:pt>
                <c:pt idx="24">
                  <c:v>0.86</c:v>
                </c:pt>
                <c:pt idx="25">
                  <c:v>0.87</c:v>
                </c:pt>
                <c:pt idx="26">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pt idx="15">
                  <c:v>0.79</c:v>
                </c:pt>
                <c:pt idx="16">
                  <c:v>0.79</c:v>
                </c:pt>
                <c:pt idx="17">
                  <c:v>0.79</c:v>
                </c:pt>
                <c:pt idx="18">
                  <c:v>0.79</c:v>
                </c:pt>
                <c:pt idx="19">
                  <c:v>0.79</c:v>
                </c:pt>
                <c:pt idx="20">
                  <c:v>0.79</c:v>
                </c:pt>
                <c:pt idx="21">
                  <c:v>0.79</c:v>
                </c:pt>
                <c:pt idx="22">
                  <c:v>0.79</c:v>
                </c:pt>
                <c:pt idx="23">
                  <c:v>0.79</c:v>
                </c:pt>
                <c:pt idx="24">
                  <c:v>0.79</c:v>
                </c:pt>
                <c:pt idx="25">
                  <c:v>0.79</c:v>
                </c:pt>
                <c:pt idx="26">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6.3857831922451161E-2"/>
                  <c:y val="-9.3076343632379988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2.4326793113314728E-2"/>
                  <c:y val="-0.10116993873084781"/>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65</c:v>
                </c:pt>
                <c:pt idx="1">
                  <c:v>23</c:v>
                </c:pt>
                <c:pt idx="2">
                  <c:v>5</c:v>
                </c:pt>
                <c:pt idx="3">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0.82</c:v>
                </c:pt>
                <c:pt idx="1">
                  <c:v>0.88</c:v>
                </c:pt>
                <c:pt idx="2">
                  <c:v>0.89</c:v>
                </c:pt>
                <c:pt idx="3">
                  <c:v>0.9</c:v>
                </c:pt>
                <c:pt idx="4">
                  <c:v>0.9</c:v>
                </c:pt>
                <c:pt idx="5">
                  <c:v>0.9</c:v>
                </c:pt>
                <c:pt idx="6">
                  <c:v>0.9</c:v>
                </c:pt>
                <c:pt idx="7">
                  <c:v>0.9</c:v>
                </c:pt>
                <c:pt idx="8">
                  <c:v>0.91</c:v>
                </c:pt>
                <c:pt idx="9">
                  <c:v>0.91</c:v>
                </c:pt>
                <c:pt idx="10">
                  <c:v>0.92</c:v>
                </c:pt>
                <c:pt idx="11">
                  <c:v>0.92</c:v>
                </c:pt>
                <c:pt idx="12">
                  <c:v>0.93</c:v>
                </c:pt>
                <c:pt idx="13">
                  <c:v>0.93</c:v>
                </c:pt>
                <c:pt idx="14">
                  <c:v>0.93</c:v>
                </c:pt>
                <c:pt idx="15">
                  <c:v>0.94</c:v>
                </c:pt>
                <c:pt idx="16">
                  <c:v>0.94</c:v>
                </c:pt>
                <c:pt idx="17">
                  <c:v>0.94</c:v>
                </c:pt>
                <c:pt idx="18">
                  <c:v>0.94</c:v>
                </c:pt>
                <c:pt idx="19">
                  <c:v>0.94</c:v>
                </c:pt>
                <c:pt idx="20">
                  <c:v>0.94</c:v>
                </c:pt>
                <c:pt idx="21">
                  <c:v>0.95</c:v>
                </c:pt>
                <c:pt idx="22">
                  <c:v>0.95</c:v>
                </c:pt>
                <c:pt idx="23">
                  <c:v>0.95</c:v>
                </c:pt>
                <c:pt idx="24">
                  <c:v>0.96</c:v>
                </c:pt>
                <c:pt idx="25">
                  <c:v>0.96</c:v>
                </c:pt>
                <c:pt idx="26">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59</c:v>
                </c:pt>
                <c:pt idx="1">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26</c:v>
                </c:pt>
                <c:pt idx="1">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3.0711364680044407E-3"/>
                  <c:y val="-7.543025685784346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6992145870760854E-3"/>
                  <c:y val="-3.771512842892173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30</c:v>
                </c:pt>
                <c:pt idx="2">
                  <c:v>15</c:v>
                </c:pt>
                <c:pt idx="3">
                  <c:v>10</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0.41</c:v>
                </c:pt>
                <c:pt idx="1">
                  <c:v>0.43</c:v>
                </c:pt>
                <c:pt idx="2">
                  <c:v>0.49</c:v>
                </c:pt>
                <c:pt idx="3">
                  <c:v>0.5</c:v>
                </c:pt>
                <c:pt idx="4">
                  <c:v>0.5</c:v>
                </c:pt>
                <c:pt idx="5">
                  <c:v>0.52</c:v>
                </c:pt>
                <c:pt idx="6">
                  <c:v>0.56000000000000005</c:v>
                </c:pt>
                <c:pt idx="7">
                  <c:v>0.59</c:v>
                </c:pt>
                <c:pt idx="8">
                  <c:v>0.63</c:v>
                </c:pt>
                <c:pt idx="9">
                  <c:v>0.63</c:v>
                </c:pt>
                <c:pt idx="10">
                  <c:v>0.63</c:v>
                </c:pt>
                <c:pt idx="11">
                  <c:v>0.65</c:v>
                </c:pt>
                <c:pt idx="12">
                  <c:v>0.65</c:v>
                </c:pt>
                <c:pt idx="13">
                  <c:v>0.65</c:v>
                </c:pt>
                <c:pt idx="14">
                  <c:v>0.65</c:v>
                </c:pt>
                <c:pt idx="15">
                  <c:v>0.67</c:v>
                </c:pt>
                <c:pt idx="16">
                  <c:v>0.67</c:v>
                </c:pt>
                <c:pt idx="17">
                  <c:v>0.68</c:v>
                </c:pt>
                <c:pt idx="18">
                  <c:v>0.7</c:v>
                </c:pt>
                <c:pt idx="19">
                  <c:v>0.7</c:v>
                </c:pt>
                <c:pt idx="20">
                  <c:v>0.71</c:v>
                </c:pt>
                <c:pt idx="21">
                  <c:v>0.73</c:v>
                </c:pt>
                <c:pt idx="22">
                  <c:v>0.74</c:v>
                </c:pt>
                <c:pt idx="23">
                  <c:v>0.74</c:v>
                </c:pt>
                <c:pt idx="24">
                  <c:v>0.74</c:v>
                </c:pt>
                <c:pt idx="25">
                  <c:v>0.75</c:v>
                </c:pt>
                <c:pt idx="26">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59</c:v>
                </c:pt>
                <c:pt idx="1">
                  <c:v>61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41</c:v>
                </c:pt>
                <c:pt idx="1">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61</c:v>
                </c:pt>
                <c:pt idx="1">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0.41</c:v>
                </c:pt>
                <c:pt idx="1">
                  <c:v>0.45</c:v>
                </c:pt>
                <c:pt idx="2">
                  <c:v>0.46</c:v>
                </c:pt>
                <c:pt idx="3">
                  <c:v>0.46</c:v>
                </c:pt>
                <c:pt idx="4">
                  <c:v>0.5</c:v>
                </c:pt>
                <c:pt idx="5">
                  <c:v>0.51</c:v>
                </c:pt>
                <c:pt idx="6">
                  <c:v>0.52</c:v>
                </c:pt>
                <c:pt idx="7">
                  <c:v>0.55000000000000004</c:v>
                </c:pt>
                <c:pt idx="8">
                  <c:v>0.56000000000000005</c:v>
                </c:pt>
                <c:pt idx="9">
                  <c:v>0.59</c:v>
                </c:pt>
                <c:pt idx="10">
                  <c:v>0.59</c:v>
                </c:pt>
                <c:pt idx="11">
                  <c:v>0.59</c:v>
                </c:pt>
                <c:pt idx="12">
                  <c:v>0.62</c:v>
                </c:pt>
                <c:pt idx="13">
                  <c:v>0.63</c:v>
                </c:pt>
                <c:pt idx="14">
                  <c:v>0.64</c:v>
                </c:pt>
                <c:pt idx="15">
                  <c:v>0.65</c:v>
                </c:pt>
                <c:pt idx="16">
                  <c:v>0.65</c:v>
                </c:pt>
                <c:pt idx="17">
                  <c:v>0.65</c:v>
                </c:pt>
                <c:pt idx="18">
                  <c:v>0.66</c:v>
                </c:pt>
                <c:pt idx="19">
                  <c:v>0.66</c:v>
                </c:pt>
                <c:pt idx="20">
                  <c:v>0.67</c:v>
                </c:pt>
                <c:pt idx="21">
                  <c:v>0.68</c:v>
                </c:pt>
                <c:pt idx="22">
                  <c:v>0.69</c:v>
                </c:pt>
                <c:pt idx="23">
                  <c:v>0.7</c:v>
                </c:pt>
                <c:pt idx="24">
                  <c:v>0.71</c:v>
                </c:pt>
                <c:pt idx="25">
                  <c:v>0.8</c:v>
                </c:pt>
                <c:pt idx="26">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0.28000000000000003</c:v>
                </c:pt>
                <c:pt idx="1">
                  <c:v>0.65</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47</c:v>
                </c:pt>
                <c:pt idx="1">
                  <c:v>80</c:v>
                </c:pt>
                <c:pt idx="2">
                  <c:v>18</c:v>
                </c:pt>
                <c:pt idx="3">
                  <c:v>2</c:v>
                </c:pt>
                <c:pt idx="4">
                  <c:v>1</c:v>
                </c:pt>
                <c:pt idx="5">
                  <c:v>4</c:v>
                </c:pt>
                <c:pt idx="6">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14</c:v>
                </c:pt>
                <c:pt idx="1">
                  <c:v>45</c:v>
                </c:pt>
                <c:pt idx="2">
                  <c:v>2</c:v>
                </c:pt>
                <c:pt idx="3">
                  <c:v>0</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83</c:v>
                </c:pt>
                <c:pt idx="1">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6.4493865828093258E-2"/>
                  <c:y val="-7.54302568578427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28</c:v>
                </c:pt>
                <c:pt idx="2">
                  <c:v>9</c:v>
                </c:pt>
                <c:pt idx="3">
                  <c:v>3</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55</c:v>
                </c:pt>
                <c:pt idx="1">
                  <c:v>27</c:v>
                </c:pt>
                <c:pt idx="2">
                  <c:v>10</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3.9924774084057729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6.514194816937293E-3"/>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24</c:v>
                </c:pt>
                <c:pt idx="2">
                  <c:v>19</c:v>
                </c:pt>
                <c:pt idx="3">
                  <c:v>4</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70</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7640228212039968E-2"/>
                  <c:y val="-0.1018308467580877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36</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378250114804885E-2"/>
                  <c:y val="-9.8059333915195598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34</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3664A32-4E95-4C4F-AB12-371BBD6A87F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991A9C1E-1EC3-4F49-B8B0-25F21DED499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E61CBB30-56F6-4AD4-A4A8-953AEEA0077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001154F0-5509-4090-9A79-ADEB91CFB98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DB12F55-5A0E-408D-9197-4B281812141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BD2694A2-1504-4254-B6F0-AADB045A4B8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B7BBEFE6-52CF-498C-8FAF-510FB752D8D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0D3884CD-F1F7-4654-B32D-93281D19FE9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B8E3307-586D-4C4C-A276-45DFC56CC3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0.82</c:v>
                </c:pt>
                <c:pt idx="3">
                  <c:v>0</c:v>
                </c:pt>
                <c:pt idx="4">
                  <c:v>0.83</c:v>
                </c:pt>
                <c:pt idx="5">
                  <c:v>0.82</c:v>
                </c:pt>
                <c:pt idx="6">
                  <c:v>0.45</c:v>
                </c:pt>
                <c:pt idx="7">
                  <c:v>0.74</c:v>
                </c:pt>
                <c:pt idx="8">
                  <c:v>0.67</c:v>
                </c:pt>
                <c:pt idx="9">
                  <c:v>0</c:v>
                </c:pt>
                <c:pt idx="11">
                  <c:v>0.83</c:v>
                </c:pt>
                <c:pt idx="12">
                  <c:v>0.7</c:v>
                </c:pt>
                <c:pt idx="13">
                  <c:v>0.74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CAB61A2F-454D-4D2F-8DF3-A104E5F2266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3F7A2C12-4846-4960-9213-D8133AF295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1AC1D5BF-11AE-4E68-A75E-8024CE876B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58358601-AB39-4BB7-BAAC-3B6ECBEC5E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DA9BA57E-4A1B-45B1-BFCC-F246849EDE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335F7DBD-98E3-4376-B250-84DD55AA3E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AF88122A-32B7-4D95-A57D-D85CE64251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BCE9EAE7-8B8F-48B4-97B3-1960DA8318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C9CCDA95-644A-4F39-B6B9-4DC0F62146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0.18000000000000005</c:v>
                </c:pt>
                <c:pt idx="2">
                  <c:v>1</c:v>
                </c:pt>
                <c:pt idx="3">
                  <c:v>1</c:v>
                </c:pt>
                <c:pt idx="4">
                  <c:v>0.17000000000000004</c:v>
                </c:pt>
                <c:pt idx="5">
                  <c:v>0.18000000000000005</c:v>
                </c:pt>
                <c:pt idx="6">
                  <c:v>0.55000000000000004</c:v>
                </c:pt>
                <c:pt idx="7">
                  <c:v>0.26</c:v>
                </c:pt>
                <c:pt idx="8">
                  <c:v>0.32999999999999996</c:v>
                </c:pt>
                <c:pt idx="9">
                  <c:v>1</c:v>
                </c:pt>
                <c:pt idx="10">
                  <c:v>1</c:v>
                </c:pt>
                <c:pt idx="11">
                  <c:v>0.17000000000000004</c:v>
                </c:pt>
                <c:pt idx="12">
                  <c:v>0.30000000000000004</c:v>
                </c:pt>
                <c:pt idx="13">
                  <c:v>0.26</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82%</c:v>
                  </c:pt>
                  <c:pt idx="4">
                    <c:v>83%</c:v>
                  </c:pt>
                  <c:pt idx="5">
                    <c:v>82%</c:v>
                  </c:pt>
                  <c:pt idx="6">
                    <c:v>45%</c:v>
                  </c:pt>
                  <c:pt idx="7">
                    <c:v>74%</c:v>
                  </c:pt>
                  <c:pt idx="8">
                    <c:v>67%</c:v>
                  </c:pt>
                  <c:pt idx="11">
                    <c:v>83%</c:v>
                  </c:pt>
                  <c:pt idx="12">
                    <c:v>70%</c:v>
                  </c:pt>
                  <c:pt idx="13">
                    <c:v>74%</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7CCBC52E-D19B-47C2-9BBC-7CCFEFDAA0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7BF61EF1-9C94-47E5-83A0-E4179E8262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CFA5CEA2-9DA4-4439-B2DE-09140DF905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D4B22681-4B65-41F3-9BF4-DCC241502F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F5D1D6C-46BB-4B01-8E9F-48C42804D5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5C3E5CDC-1EA5-4026-9217-19289FADD7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1578E7D-3330-4E13-8BF0-521516309A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4F80CA62-19EF-40A5-8BCE-30D9D3C5F5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20AF4AD5-F5AE-4891-B861-28E5E8CBD5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E1E26E50-1C44-4825-A855-357AA22554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053D03A0-ED76-4541-89E9-B98C91C2FC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27627CFB-6F44-4DC7-BE1E-A1EE237E2B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B18F68FD-2BA9-48B1-B8C1-1C3B8541AB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251A331D-0919-46ED-BFCC-94B004A73E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0.83</c:v>
                </c:pt>
                <c:pt idx="2">
                  <c:v>0.73</c:v>
                </c:pt>
                <c:pt idx="3">
                  <c:v>0.81</c:v>
                </c:pt>
                <c:pt idx="4">
                  <c:v>0.79</c:v>
                </c:pt>
                <c:pt idx="5">
                  <c:v>0.79</c:v>
                </c:pt>
                <c:pt idx="7">
                  <c:v>0</c:v>
                </c:pt>
                <c:pt idx="8">
                  <c:v>0.77</c:v>
                </c:pt>
                <c:pt idx="9">
                  <c:v>0.78</c:v>
                </c:pt>
                <c:pt idx="10">
                  <c:v>0.81</c:v>
                </c:pt>
                <c:pt idx="11">
                  <c:v>0.79</c:v>
                </c:pt>
                <c:pt idx="12">
                  <c:v>0.86</c:v>
                </c:pt>
                <c:pt idx="13">
                  <c:v>0.89</c:v>
                </c:pt>
                <c:pt idx="14">
                  <c:v>0.9</c:v>
                </c:pt>
                <c:pt idx="15">
                  <c:v>0.88</c:v>
                </c:pt>
                <c:pt idx="16">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D2E52E01-61F4-4862-857E-F893D5B0A0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93D5D577-8218-499E-B907-33451F312C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6DA7EE65-208B-4F1E-8F9B-E2676BF099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90F030CF-2A74-4ECD-811C-1759C6FA69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909B8092-9613-4450-A5EF-E5EB533EC1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6061354C-7BDF-456C-B323-E34EAD3AA6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3D46AD71-EA79-4C63-9B21-9500580F07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036B4BCA-0621-478F-AEAE-57D377EF1C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FC7CD4CE-E4D7-4B2E-B146-38DF4BDDF6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B4ECB362-535F-4DD7-A139-921A79DF0A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5AF7D1C1-9E3E-4831-8443-FE56EBA28C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0790BDA0-C0B1-43F0-83FE-DFA8402352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486C76CB-1628-4B3B-8078-9D61A83D84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03D0DDA4-1E0D-4FB8-8B9C-5D596C6475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0.17000000000000004</c:v>
                </c:pt>
                <c:pt idx="2">
                  <c:v>0.27</c:v>
                </c:pt>
                <c:pt idx="3">
                  <c:v>0.18999999999999995</c:v>
                </c:pt>
                <c:pt idx="4">
                  <c:v>0.20999999999999996</c:v>
                </c:pt>
                <c:pt idx="5">
                  <c:v>0.20999999999999996</c:v>
                </c:pt>
                <c:pt idx="6">
                  <c:v>1</c:v>
                </c:pt>
                <c:pt idx="7">
                  <c:v>1</c:v>
                </c:pt>
                <c:pt idx="8">
                  <c:v>0.22999999999999998</c:v>
                </c:pt>
                <c:pt idx="9">
                  <c:v>0.21999999999999997</c:v>
                </c:pt>
                <c:pt idx="10">
                  <c:v>0.18999999999999995</c:v>
                </c:pt>
                <c:pt idx="11">
                  <c:v>0.20999999999999996</c:v>
                </c:pt>
                <c:pt idx="12">
                  <c:v>0.14000000000000001</c:v>
                </c:pt>
                <c:pt idx="13">
                  <c:v>0.10999999999999999</c:v>
                </c:pt>
                <c:pt idx="14">
                  <c:v>9.9999999999999978E-2</c:v>
                </c:pt>
                <c:pt idx="15">
                  <c:v>0.12</c:v>
                </c:pt>
                <c:pt idx="16">
                  <c:v>0.24</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83%</c:v>
                  </c:pt>
                  <c:pt idx="2">
                    <c:v>73%</c:v>
                  </c:pt>
                  <c:pt idx="3">
                    <c:v>81%</c:v>
                  </c:pt>
                  <c:pt idx="4">
                    <c:v>79%</c:v>
                  </c:pt>
                  <c:pt idx="5">
                    <c:v>79%</c:v>
                  </c:pt>
                  <c:pt idx="8">
                    <c:v>77%</c:v>
                  </c:pt>
                  <c:pt idx="9">
                    <c:v>78%</c:v>
                  </c:pt>
                  <c:pt idx="10">
                    <c:v>81%</c:v>
                  </c:pt>
                  <c:pt idx="11">
                    <c:v>79%</c:v>
                  </c:pt>
                  <c:pt idx="12">
                    <c:v>86%</c:v>
                  </c:pt>
                  <c:pt idx="13">
                    <c:v>89%</c:v>
                  </c:pt>
                  <c:pt idx="14">
                    <c:v>90%</c:v>
                  </c:pt>
                  <c:pt idx="15">
                    <c:v>88%</c:v>
                  </c:pt>
                  <c:pt idx="16">
                    <c:v>76%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39D9D16-997D-4C7D-9A4B-53F8B0F510F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8210DA66-CD0C-4E31-82D1-2AEE85FF303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2FFA6D4A-EDFA-4433-BF29-3295CB1FAC3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C32808E2-E89D-4B6E-A8DA-F5454F7E09C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E8AC47BC-5A65-4DCA-996E-D3AAD161A7D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0E31969-40F1-44C8-9249-A3EB5EF2B4C6}"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E5F5FA55-D0C1-4DD9-858B-2D88651DEB5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0.81</c:v>
                </c:pt>
                <c:pt idx="6">
                  <c:v>0.81</c:v>
                </c:pt>
                <c:pt idx="7">
                  <c:v>0.82</c:v>
                </c:pt>
                <c:pt idx="8">
                  <c:v>0.87</c:v>
                </c:pt>
                <c:pt idx="9">
                  <c:v>0.89</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7479C4FC-AD8D-4213-BEFA-295E73EFC88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E23D4BFC-0FD9-4059-8056-BFEDB5FB2E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FF0E4290-390F-4C7B-9F51-B9358A9BEC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697F2C4-D659-4184-8426-64A0D6AE80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EF295270-5C05-4402-8614-AA7E937F94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6A92E9A-66CF-4BA1-BD9B-EC2162FC39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771E990-2E69-4722-B7D5-3090A3170F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0.18999999999999995</c:v>
                </c:pt>
                <c:pt idx="6">
                  <c:v>0.18999999999999995</c:v>
                </c:pt>
                <c:pt idx="7">
                  <c:v>0.18000000000000005</c:v>
                </c:pt>
                <c:pt idx="8">
                  <c:v>0.13</c:v>
                </c:pt>
                <c:pt idx="9">
                  <c:v>0.10999999999999999</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81%</c:v>
                  </c:pt>
                  <c:pt idx="6">
                    <c:v>81%</c:v>
                  </c:pt>
                  <c:pt idx="7">
                    <c:v>82%</c:v>
                  </c:pt>
                  <c:pt idx="8">
                    <c:v>87%</c:v>
                  </c:pt>
                  <c:pt idx="9">
                    <c:v>89%</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0DB9433D-00EB-49EA-AA0B-CFBF5023BD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D33CA5A1-E4E8-411E-A335-9193711293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6DD25E3B-8970-4898-8F82-3B45F4762B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520640B2-AD84-4B3B-93F1-377F46068E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5D30FCA4-81D5-43BE-87E9-D5834672F7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DE1BF8A9-F232-46DC-89F9-1B11B5BAD6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32B4CCF8-BDC3-401A-8F30-2992EACB89D4}"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9C61BA28-EF44-4FC0-8112-EE78A1FA67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2259F88D-7500-46BD-94AF-A60322B4F1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41ECBFCB-4464-4BE2-94DF-8CA5FFE446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74461C9E-513A-4474-B410-4B90B1D0F5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4B4B3D96-FF96-40AA-A234-C568CD8B6E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AD7A14F2-ED51-40B9-A6E5-35825C291F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15385D8B-AF54-4D80-A5DC-A7090CB6C1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BB48B46-601A-445B-A992-20D9A13ED1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26D13F8E-7FAB-4499-B1A9-5A4DBAD5D0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F189C73-0A0A-431F-B674-B49FC9F943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0.78</c:v>
                </c:pt>
                <c:pt idx="3">
                  <c:v>0.8</c:v>
                </c:pt>
                <c:pt idx="4">
                  <c:v>0.87</c:v>
                </c:pt>
                <c:pt idx="5">
                  <c:v>0.86</c:v>
                </c:pt>
                <c:pt idx="6">
                  <c:v>0.83</c:v>
                </c:pt>
                <c:pt idx="7">
                  <c:v>0.84</c:v>
                </c:pt>
                <c:pt idx="8">
                  <c:v>0.84</c:v>
                </c:pt>
                <c:pt idx="9">
                  <c:v>0.86</c:v>
                </c:pt>
                <c:pt idx="10">
                  <c:v>0.79</c:v>
                </c:pt>
                <c:pt idx="11">
                  <c:v>0.77</c:v>
                </c:pt>
                <c:pt idx="12">
                  <c:v>0.84</c:v>
                </c:pt>
                <c:pt idx="13">
                  <c:v>0.8</c:v>
                </c:pt>
                <c:pt idx="14">
                  <c:v>0.78</c:v>
                </c:pt>
                <c:pt idx="15">
                  <c:v>0.8</c:v>
                </c:pt>
                <c:pt idx="16">
                  <c:v>0.77</c:v>
                </c:pt>
                <c:pt idx="17">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EC36844-F717-4B38-B4F3-6E5C88E926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2A83B728-D7F4-40B6-8CF8-49FBA8D085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797D95B2-BDD3-4123-8288-5EC9E27904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27E89D30-EDFF-4D76-BE62-C860895F01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E78540D2-286B-440E-973B-7B0CF9D122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83EA5038-3336-41AE-87D1-94B2A5999B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9E50B23C-7BEB-45C5-A75E-E52000AD5B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44FF43E8-66D3-4CA0-96E7-71B489A46B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CCDC2890-9A9F-44DA-9785-979D8A979E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5AAF84EA-16C3-4F35-B062-3E29F13947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C2C922B7-DEDA-418D-8CA0-30619EC849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31ED1413-737F-40DB-93DD-70618F5485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8F52526-BEC2-455A-9AD0-8A7968E7C6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A211DF2-52AD-4745-97A8-C808B0AF23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0D1B996-769C-44BB-9DCE-6E94D889E6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334A94D4-6DF9-4263-8C2B-328B04564D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6B39818-3CE3-4D16-A3EF-E92636C6D3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0.21999999999999997</c:v>
                </c:pt>
                <c:pt idx="3">
                  <c:v>0.19999999999999996</c:v>
                </c:pt>
                <c:pt idx="4">
                  <c:v>0.13</c:v>
                </c:pt>
                <c:pt idx="5">
                  <c:v>0.14000000000000001</c:v>
                </c:pt>
                <c:pt idx="6">
                  <c:v>0.17000000000000004</c:v>
                </c:pt>
                <c:pt idx="7">
                  <c:v>0.16000000000000003</c:v>
                </c:pt>
                <c:pt idx="8">
                  <c:v>0.16000000000000003</c:v>
                </c:pt>
                <c:pt idx="9">
                  <c:v>0.14000000000000001</c:v>
                </c:pt>
                <c:pt idx="10">
                  <c:v>0.20999999999999996</c:v>
                </c:pt>
                <c:pt idx="11">
                  <c:v>0.22999999999999998</c:v>
                </c:pt>
                <c:pt idx="12">
                  <c:v>0.16000000000000003</c:v>
                </c:pt>
                <c:pt idx="13">
                  <c:v>0.19999999999999996</c:v>
                </c:pt>
                <c:pt idx="14">
                  <c:v>0.21999999999999997</c:v>
                </c:pt>
                <c:pt idx="15">
                  <c:v>0.19999999999999996</c:v>
                </c:pt>
                <c:pt idx="16">
                  <c:v>0.22999999999999998</c:v>
                </c:pt>
                <c:pt idx="17">
                  <c:v>0.16000000000000003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78%</c:v>
                  </c:pt>
                  <c:pt idx="3">
                    <c:v>80%</c:v>
                  </c:pt>
                  <c:pt idx="4">
                    <c:v>87%</c:v>
                  </c:pt>
                  <c:pt idx="5">
                    <c:v>86%</c:v>
                  </c:pt>
                  <c:pt idx="6">
                    <c:v>83%</c:v>
                  </c:pt>
                  <c:pt idx="7">
                    <c:v>84%</c:v>
                  </c:pt>
                  <c:pt idx="8">
                    <c:v>84%</c:v>
                  </c:pt>
                  <c:pt idx="9">
                    <c:v>86%</c:v>
                  </c:pt>
                  <c:pt idx="10">
                    <c:v>79%</c:v>
                  </c:pt>
                  <c:pt idx="11">
                    <c:v>77%</c:v>
                  </c:pt>
                  <c:pt idx="12">
                    <c:v>84%</c:v>
                  </c:pt>
                  <c:pt idx="13">
                    <c:v>80%</c:v>
                  </c:pt>
                  <c:pt idx="14">
                    <c:v>78%</c:v>
                  </c:pt>
                  <c:pt idx="15">
                    <c:v>80%</c:v>
                  </c:pt>
                  <c:pt idx="16">
                    <c:v>77%</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D7823EC9-391D-4B54-8BA3-707F640089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CD5E627D-604A-4741-BBDF-1C5DE49E0A7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034C4066-17E2-4EE1-9ADD-BA5D99929FB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A4C3C562-921A-40ED-859A-B4BD8BD437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FBEB0836-EAE3-41A3-AF0F-F0B1EB390F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9AB95489-3F83-475C-9476-31FA3FABF9C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F11ABCD7-047F-4746-9580-B25A142270F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2A97745D-49A6-4B3E-9EFB-87C219BDF029}"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625C25AB-24F4-4D56-BD74-C1B3BE267F3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E74DCD39-E2B1-413B-8196-2E8CFEA5A72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AF9918DD-5339-4A6D-92B5-EF8D929A124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68E74AD2-7CE1-4C7B-8A0A-8B61FE1763C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07011ED4-3DA5-4D47-8414-F9E862AD075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CCDAD4A6-A1F3-4379-85C3-8059F7BA79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0.82</c:v>
                </c:pt>
                <c:pt idx="3">
                  <c:v>0</c:v>
                </c:pt>
                <c:pt idx="4" formatCode="0%">
                  <c:v>0.8</c:v>
                </c:pt>
                <c:pt idx="5" formatCode="0%">
                  <c:v>0.66</c:v>
                </c:pt>
                <c:pt idx="6" formatCode="0%">
                  <c:v>0.86</c:v>
                </c:pt>
                <c:pt idx="7" formatCode="0%">
                  <c:v>0.81</c:v>
                </c:pt>
                <c:pt idx="8" formatCode="0%">
                  <c:v>0</c:v>
                </c:pt>
                <c:pt idx="9" formatCode="0%">
                  <c:v>0.77</c:v>
                </c:pt>
                <c:pt idx="10" formatCode="0%">
                  <c:v>0.8</c:v>
                </c:pt>
                <c:pt idx="11" formatCode="0%">
                  <c:v>0.74</c:v>
                </c:pt>
                <c:pt idx="12" formatCode="0%">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A921A72B-CC0D-41AF-AF4F-3D8DF035755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5DCF7C8D-B919-4FC5-8CEB-C6FB472696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DA933044-8158-4E1E-BB63-A5AB5E7527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62229D16-3CDC-4988-A274-D0DF319301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8BE8F1B5-86DE-4223-8BD8-2E172E3BD1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1E0C402B-0666-4551-A94F-F25DD0968F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D1FA4170-16BB-4D11-B328-C5FA9EA96C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65D8A728-6E28-418D-8882-4E05D5AE4D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1F-BD6F-48BE-AC73-08902F96F245}"/>
                </c:ext>
              </c:extLst>
            </c:dLbl>
            <c:dLbl>
              <c:idx val="9"/>
              <c:tx>
                <c:rich>
                  <a:bodyPr/>
                  <a:lstStyle/>
                  <a:p>
                    <a:fld id="{5B1459D0-45F0-4C0D-8808-5E48EFAF19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A0BD18AC-E004-4EA9-B88E-17A80999AE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48446026-B878-45B4-9172-C923ABB975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5099F4A6-38DA-49BA-BB3E-57087E501E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60180B28-DFE5-4F7D-B324-FA161D9F37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8225463-4990-4A2D-AF2B-0EB8EA368F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91A8235A-B20D-4BC2-A57F-2C5DF1F7C3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0.19999999999999996</c:v>
                </c:pt>
                <c:pt idx="5">
                  <c:v>0.33999999999999997</c:v>
                </c:pt>
                <c:pt idx="6">
                  <c:v>0.14000000000000001</c:v>
                </c:pt>
                <c:pt idx="7">
                  <c:v>0.18999999999999995</c:v>
                </c:pt>
                <c:pt idx="8">
                  <c:v>1</c:v>
                </c:pt>
                <c:pt idx="9">
                  <c:v>0.22999999999999998</c:v>
                </c:pt>
                <c:pt idx="10">
                  <c:v>0.19999999999999996</c:v>
                </c:pt>
                <c:pt idx="11">
                  <c:v>0.26</c:v>
                </c:pt>
                <c:pt idx="12">
                  <c:v>0.28000000000000003</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80%</c:v>
                  </c:pt>
                  <c:pt idx="5">
                    <c:v>66%</c:v>
                  </c:pt>
                  <c:pt idx="6">
                    <c:v>86%</c:v>
                  </c:pt>
                  <c:pt idx="7">
                    <c:v>81%</c:v>
                  </c:pt>
                  <c:pt idx="9">
                    <c:v>77%</c:v>
                  </c:pt>
                  <c:pt idx="10">
                    <c:v>80%</c:v>
                  </c:pt>
                  <c:pt idx="11">
                    <c:v>74%</c:v>
                  </c:pt>
                  <c:pt idx="12">
                    <c:v>72%</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3AEE634A-1897-4627-A658-5CE5BFA923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DA8A697D-DFAA-4D2C-BA78-368747F621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B5F6C3AD-4208-4A23-BE5E-2EF8B86E8B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F82AF35F-444D-4534-B03E-18E00C78A0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004F0A81-D353-463E-A2ED-02A0D0448E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A47738AC-DA57-4F35-8EAC-F47296D9A7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3EE87A80-0BC8-41C0-8AAA-6C2513BAC1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CC1048EF-A480-4912-971E-0DB49B0C3A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3125C255-E7C5-454F-B9B8-53F1CA9E2A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2E99C34C-0092-4A35-BB61-95542C4A88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A5DC87DA-C7DF-45D6-978E-6EB2A6B3AF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9904C88E-96EA-4796-ADAD-9B4F41DC7A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0.81</c:v>
                </c:pt>
                <c:pt idx="3">
                  <c:v>0.77</c:v>
                </c:pt>
                <c:pt idx="4">
                  <c:v>0.9</c:v>
                </c:pt>
                <c:pt idx="5">
                  <c:v>0.82</c:v>
                </c:pt>
                <c:pt idx="6">
                  <c:v>0.66</c:v>
                </c:pt>
                <c:pt idx="7" formatCode="0%;;">
                  <c:v>0</c:v>
                </c:pt>
                <c:pt idx="8" formatCode="0%;;">
                  <c:v>0</c:v>
                </c:pt>
                <c:pt idx="9" formatCode="0%;;">
                  <c:v>0.8</c:v>
                </c:pt>
                <c:pt idx="10"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875E3C67-FA66-42C1-98E9-E03D1421C8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E8BDA7F3-4A62-49CD-8C4F-7A91FD4B69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CDB13CB4-E7E3-42FD-8C73-91BD56B92D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9939AE77-627E-4A4A-BCDD-58CC9C26E8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93617A08-4F7E-40E4-9D4C-2AB9A691B7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7D6A7080-9FD6-4783-A93E-60E675A35D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1CF2AF7B-4DE1-4DBD-81F5-7123104B9A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B9F550AB-951D-4977-8BE8-86B5BDE66E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5862A1D9-45D8-4AFF-A60D-A7EE16D5AA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D44D3468-E7C9-444C-860D-2E537DA606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A2EE2073-61CE-4B06-BE5F-AD5BBAFA6F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F49FA8B8-3C54-400E-9D60-826A5499AF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B3E1EECD-EEF6-4014-B9C5-33C59412CB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0.18999999999999995</c:v>
                </c:pt>
                <c:pt idx="3">
                  <c:v>0.22999999999999998</c:v>
                </c:pt>
                <c:pt idx="4">
                  <c:v>9.9999999999999978E-2</c:v>
                </c:pt>
                <c:pt idx="5">
                  <c:v>0.18000000000000005</c:v>
                </c:pt>
                <c:pt idx="6">
                  <c:v>0.33999999999999997</c:v>
                </c:pt>
                <c:pt idx="8">
                  <c:v>1</c:v>
                </c:pt>
                <c:pt idx="9">
                  <c:v>0.19999999999999996</c:v>
                </c:pt>
                <c:pt idx="10">
                  <c:v>0.17000000000000004</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83%</c:v>
                  </c:pt>
                  <c:pt idx="2">
                    <c:v>81%</c:v>
                  </c:pt>
                  <c:pt idx="3">
                    <c:v>77%</c:v>
                  </c:pt>
                  <c:pt idx="4">
                    <c:v>90%</c:v>
                  </c:pt>
                  <c:pt idx="5">
                    <c:v>82%</c:v>
                  </c:pt>
                  <c:pt idx="6">
                    <c:v>66%</c:v>
                  </c:pt>
                  <c:pt idx="9">
                    <c:v>80%</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54</c:v>
                </c:pt>
                <c:pt idx="1">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22</c:v>
                </c:pt>
                <c:pt idx="1">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6.14227293600891E-3"/>
                  <c:y val="0"/>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1.1912623991089407E-2"/>
                  <c:y val="-0.1093738724438720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31</c:v>
                </c:pt>
                <c:pt idx="2">
                  <c:v>22</c:v>
                </c:pt>
                <c:pt idx="3">
                  <c:v>11</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64</c:v>
                </c:pt>
                <c:pt idx="1">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36</c:v>
                </c:pt>
                <c:pt idx="1">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36</c:v>
                </c:pt>
                <c:pt idx="2">
                  <c:v>36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0.44</c:v>
                </c:pt>
                <c:pt idx="1">
                  <c:v>0.52</c:v>
                </c:pt>
                <c:pt idx="2">
                  <c:v>0.53</c:v>
                </c:pt>
                <c:pt idx="3">
                  <c:v>0.55000000000000004</c:v>
                </c:pt>
                <c:pt idx="4">
                  <c:v>0.56000000000000005</c:v>
                </c:pt>
                <c:pt idx="5">
                  <c:v>0.56000000000000005</c:v>
                </c:pt>
                <c:pt idx="6">
                  <c:v>0.56999999999999995</c:v>
                </c:pt>
                <c:pt idx="7">
                  <c:v>0.57999999999999996</c:v>
                </c:pt>
                <c:pt idx="8">
                  <c:v>0.61</c:v>
                </c:pt>
                <c:pt idx="9">
                  <c:v>0.61</c:v>
                </c:pt>
                <c:pt idx="10">
                  <c:v>0.61</c:v>
                </c:pt>
                <c:pt idx="11">
                  <c:v>0.62</c:v>
                </c:pt>
                <c:pt idx="12">
                  <c:v>0.62</c:v>
                </c:pt>
                <c:pt idx="13">
                  <c:v>0.66</c:v>
                </c:pt>
                <c:pt idx="14">
                  <c:v>0.66</c:v>
                </c:pt>
                <c:pt idx="15">
                  <c:v>0.66</c:v>
                </c:pt>
                <c:pt idx="16">
                  <c:v>0.67</c:v>
                </c:pt>
                <c:pt idx="17">
                  <c:v>0.67</c:v>
                </c:pt>
                <c:pt idx="18">
                  <c:v>0.67</c:v>
                </c:pt>
                <c:pt idx="19">
                  <c:v>0.67</c:v>
                </c:pt>
                <c:pt idx="20">
                  <c:v>0.68</c:v>
                </c:pt>
                <c:pt idx="21">
                  <c:v>0.7</c:v>
                </c:pt>
                <c:pt idx="22">
                  <c:v>0.7</c:v>
                </c:pt>
                <c:pt idx="23">
                  <c:v>0.72</c:v>
                </c:pt>
                <c:pt idx="24">
                  <c:v>0.73</c:v>
                </c:pt>
                <c:pt idx="25">
                  <c:v>0.73</c:v>
                </c:pt>
                <c:pt idx="26">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0.09</c:v>
                </c:pt>
                <c:pt idx="1">
                  <c:v>0.74</c:v>
                </c:pt>
                <c:pt idx="2">
                  <c:v>0.38</c:v>
                </c:pt>
                <c:pt idx="3">
                  <c:v>0.21</c:v>
                </c:pt>
                <c:pt idx="4">
                  <c:v>0.08</c:v>
                </c:pt>
                <c:pt idx="5">
                  <c:v>0.16</c:v>
                </c:pt>
                <c:pt idx="6">
                  <c:v>0.02</c:v>
                </c:pt>
                <c:pt idx="7">
                  <c:v>0.04</c:v>
                </c:pt>
                <c:pt idx="8">
                  <c:v>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15</c:v>
                </c:pt>
                <c:pt idx="1">
                  <c:v>87</c:v>
                </c:pt>
                <c:pt idx="2">
                  <c:v>49</c:v>
                </c:pt>
                <c:pt idx="3">
                  <c:v>25</c:v>
                </c:pt>
                <c:pt idx="4">
                  <c:v>13</c:v>
                </c:pt>
                <c:pt idx="5">
                  <c:v>24</c:v>
                </c:pt>
                <c:pt idx="6">
                  <c:v>3</c:v>
                </c:pt>
                <c:pt idx="7">
                  <c:v>8</c:v>
                </c:pt>
                <c:pt idx="8">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6</c:v>
                </c:pt>
                <c:pt idx="1">
                  <c:v>64</c:v>
                </c:pt>
                <c:pt idx="2">
                  <c:v>32</c:v>
                </c:pt>
                <c:pt idx="3">
                  <c:v>15</c:v>
                </c:pt>
                <c:pt idx="4">
                  <c:v>4</c:v>
                </c:pt>
                <c:pt idx="5">
                  <c:v>10</c:v>
                </c:pt>
                <c:pt idx="6">
                  <c:v>1</c:v>
                </c:pt>
                <c:pt idx="7">
                  <c:v>1</c:v>
                </c:pt>
                <c:pt idx="8">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0"/>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C368-48B5-A3C4-42635B57D94D}"/>
                </c:ext>
              </c:extLst>
            </c:dLbl>
            <c:dLbl>
              <c:idx val="1"/>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3-C368-48B5-A3C4-42635B57D94D}"/>
                </c:ext>
              </c:extLst>
            </c:dLbl>
            <c:dLbl>
              <c:idx val="2"/>
              <c:layout>
                <c:manualLayout>
                  <c:x val="-6.1422729360088815E-2"/>
                  <c:y val="-9.428782107230346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2.4569091744035525E-2"/>
                  <c:y val="-0.10183084675808776"/>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37</c:v>
                </c:pt>
                <c:pt idx="2">
                  <c:v>9</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0.83</c:v>
                </c:pt>
                <c:pt idx="1">
                  <c:v>0.83</c:v>
                </c:pt>
                <c:pt idx="2">
                  <c:v>0.83</c:v>
                </c:pt>
                <c:pt idx="3">
                  <c:v>0.83</c:v>
                </c:pt>
                <c:pt idx="4">
                  <c:v>0.83</c:v>
                </c:pt>
                <c:pt idx="5">
                  <c:v>0.84</c:v>
                </c:pt>
                <c:pt idx="6">
                  <c:v>0.84</c:v>
                </c:pt>
                <c:pt idx="7">
                  <c:v>0.85</c:v>
                </c:pt>
                <c:pt idx="8">
                  <c:v>0.85</c:v>
                </c:pt>
                <c:pt idx="9">
                  <c:v>0.85</c:v>
                </c:pt>
                <c:pt idx="10">
                  <c:v>0.86</c:v>
                </c:pt>
                <c:pt idx="11">
                  <c:v>0.86</c:v>
                </c:pt>
                <c:pt idx="12">
                  <c:v>0.87</c:v>
                </c:pt>
                <c:pt idx="13">
                  <c:v>0.87</c:v>
                </c:pt>
                <c:pt idx="14">
                  <c:v>0.87</c:v>
                </c:pt>
                <c:pt idx="15">
                  <c:v>0.87</c:v>
                </c:pt>
                <c:pt idx="16">
                  <c:v>0.88</c:v>
                </c:pt>
                <c:pt idx="17">
                  <c:v>0.88</c:v>
                </c:pt>
                <c:pt idx="18">
                  <c:v>0.88</c:v>
                </c:pt>
                <c:pt idx="19">
                  <c:v>0.89</c:v>
                </c:pt>
                <c:pt idx="20">
                  <c:v>0.89</c:v>
                </c:pt>
                <c:pt idx="21">
                  <c:v>0.9</c:v>
                </c:pt>
                <c:pt idx="22">
                  <c:v>0.9</c:v>
                </c:pt>
                <c:pt idx="23">
                  <c:v>0.91</c:v>
                </c:pt>
                <c:pt idx="24">
                  <c:v>0.91</c:v>
                </c:pt>
                <c:pt idx="25">
                  <c:v>0.92</c:v>
                </c:pt>
                <c:pt idx="26">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75</c:v>
                </c:pt>
                <c:pt idx="1">
                  <c:v>77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4.2995910552062172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5.7703510550804697E-3"/>
                  <c:y val="-0.113145385286764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32</c:v>
                </c:pt>
                <c:pt idx="2">
                  <c:v>12</c:v>
                </c:pt>
                <c:pt idx="3">
                  <c:v>5</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4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BLACK COUNTRY INTEGRATED CARE SYSTEM</a:t>
            </a:r>
            <a:endParaRPr lang="en-GB" sz="34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BLACK COUNTRY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BLACK COUNTRY INTEGRATED CARE SYSTEM, 91,184</a:t>
            </a:r>
            <a:r>
              <a:rPr lang="en-GB" sz="1600"/>
              <a:t> questionnaires were sent out, and </a:t>
            </a:r>
            <a:r>
              <a:rPr lang="en-GB" sz="1600" b="1">
                <a:solidFill>
                  <a:srgbClr val="005EB8"/>
                </a:solidFill>
              </a:rPr>
              <a:t>19,394</a:t>
            </a:r>
            <a:r>
              <a:rPr lang="en-GB" sz="1600"/>
              <a:t> were returned completed. This represents a response rate of </a:t>
            </a:r>
            <a:r>
              <a:rPr lang="en-GB" sz="1600" b="1">
                <a:solidFill>
                  <a:srgbClr val="005EB8"/>
                </a:solidFill>
              </a:rPr>
              <a:t>21%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91,184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19,394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21%</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71%</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57%</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77%</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87%</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64%</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10,963;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17,277;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6,153;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18,885;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19,283;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91,184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19,394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21%</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91%</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79%</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64%</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9,640;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18,274;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17,649;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17,544;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18,265;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0341262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6306888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8926194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574150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342452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834528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246247057"/>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(19,038); ICS 2025 (19,283); PCN bases range from 226 to 1,249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9318545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0562667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94794593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37688388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42983571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BLACK COUNTRY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456998909"/>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830267096"/>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843218610"/>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17672757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160942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62914294"/>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SWB NEWCOMEN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WEST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087177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8650089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(19,283); PCN bases range from 226 to 1,249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6077020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4842927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BLACK COUNTRY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81922743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9388436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(19,144); PCN bases range from 226 to 1,245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1574720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3660311167"/>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BLACK COUNTRY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1430595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597746"/>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266349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425750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942089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874698244"/>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(18,328); ICS 2025 (18,487); PCN bases range from 213 to 1,206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40775744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3487455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332395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89072980"/>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117715804"/>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932180788"/>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917193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42473050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66066177"/>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BRIERLEY 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EAST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57796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619908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4403866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(18,487); PCN bases range from 213 to 1,206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8020326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0584784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026887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014617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448692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424680696"/>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(7,666); ICS 2025 (8,621); PCN bases range from 147 to 525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9286275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4500678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6720741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222251097"/>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994566790"/>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BLACK COUNTRY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77732392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9750769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05587173"/>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BRIERLEY HILL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KINGSWINFORD &amp; WORDSLEY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533467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202040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7777030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(8,621); PCN bases range from 147 to 525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4161180243"/>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BLACK COUNTRY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9147109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2241565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942502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763290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561239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39625367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(6,094); ICS 2025 (7,687); PCN bases range from 149 to 492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8061371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96713466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5755537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47145672"/>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060539839"/>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BLACK COUNTRY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2587828239"/>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940055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34687847"/>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SOUTH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WOLVERHAMPTON UNITY WEST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8177308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789058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9887606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(7,687); PCN bases range from 149 to 492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78246077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BLACK COUNTRY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2560355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58318097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(18,783); PCN bases range from 220 to 1,216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35410197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192106864"/>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5241395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38613575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(13,346); PCN bases range from 85 to 983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8318679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441736302"/>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6473876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2729512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343659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376744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552119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606597085"/>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(17,082); ICS 2025 (17,649); PCN bases range from 175 to 1,129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683160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3734493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5928030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10532009"/>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74551988"/>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29473012"/>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5652703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10887179"/>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KINGSWINFORD &amp; WORDSLEY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807188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136238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5135666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(17,649); PCN bases range from 175 to 1,129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1226152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1092431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6150882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416626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363975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366501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07214853"/>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(12,611); ICS 2025 (13,209); PCN bases range from 110 to 890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3509296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870606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964102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09018089"/>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94812190"/>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64799881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142994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66954703"/>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SEDGLEY, COSELEY &amp; GORNAL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025724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441868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9186401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(13,209); PCN bases range from 110 to 890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55620523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BLACK COUNTRY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5700837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9790394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319842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334693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091638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2147331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(18,647); ICS 2025 (18,885); PCN bases range from 223 to 1,217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09104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40526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975934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16220218"/>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715501407"/>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9738748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5265266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2951783"/>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KINGSWINFORD &amp; WORDSLEY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378546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355455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9196738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(18,885); PCN bases range from 223 to 1,217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54992292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3416015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012922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977264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500786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381695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8386945"/>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(16,634); ICS 2025 (16,931); PCN bases range from 178 to 1,086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080186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019821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64694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5604065"/>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53288641"/>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09046960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646281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42747855"/>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KINGSWINFORD &amp; WORDSLEY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359960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032793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5652476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(16,931); PCN bases range from 178 to 1,086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4247037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11143835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13177173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651203650"/>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673580598"/>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(18,671); PCN bases range from 211 to 1,206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252353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358405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322391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201796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405835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24242959"/>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(18,171); ICS 2025 (18,513); PCN bases range from 207 to 1,189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1754508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6437579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0084344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89275684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65245478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93439010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514352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3699187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043986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280960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613910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3185990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(18,137); ICS 2025 (18,493); PCN bases range from 206 to 1,189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1635083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6630872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1115203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52303348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251780641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421063864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355877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7328078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0747165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21255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982852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1024791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(14,642); ICS 2025 (14,980); PCN bases range from 163 to 1,022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962791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5786623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5816753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1414812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428387013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15809778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4158744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4990138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44015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089883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358275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3808869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(17,490); ICS 2025 (17,850); PCN bases range from 197 to 1,144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553989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1305480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5153568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0153635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49237841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39468579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423665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131844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075072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762867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885134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7995616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(17,909); ICS 2025 (18,265); PCN bases range from 204 to 1,168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757512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1718857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5050766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4244066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54574492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54918096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241791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82432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0978340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438139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316731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5980543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(17,151); ICS 2025 (17,544); PCN bases range from 195 to 1,136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3551877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456556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109607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84959478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100259875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84880606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1120170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119737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099850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57092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3012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6449262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(17,921); ICS 2025 (18,274); PCN bases range from 205 to 1,159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0867020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989814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982202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26178334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6955305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233337543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548811828"/>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21 to 10,690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16763744"/>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203 to 16,305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174617682"/>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114 to 18,029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925910908"/>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158 to 4,045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79337840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127078205"/>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087111063"/>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868734188"/>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7570533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421497869"/>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36119068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(18,493).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174382109"/>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791862896"/>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8,042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72078604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1,475 to 9,057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96608272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218913959"/>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147 to 6,041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612492410"/>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393258582"/>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(18,493).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030401923"/>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BLACK COUNTRY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7601721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44098863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524409795"/>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965984990"/>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4074262888"/>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9 to 10,144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538552758"/>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171 to 12,991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285250307"/>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3,616 to 14,643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9797486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406954177"/>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(18,493).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6904442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1561567471"/>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2096527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5980102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588180419"/>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(6,005). ICS 2025 (6,153);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760528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9388663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063931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306138603"/>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39861934"/>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194009215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4836852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04558972"/>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2707641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3541840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5581464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818387618"/>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(9,038); ICS 2025 (9,640); PCN bases range from 127 to 594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233146670"/>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961940516"/>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4816544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1243629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0328127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63646723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2821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05370137"/>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HALESOWEN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86157662"/>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48367546"/>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(9,640); PCN bases range from 127 to 594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85743975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35024463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01394739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318619192"/>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(19,282); PCN bases range from 226 to 1,247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41003918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516256484"/>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7517809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0028332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76455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1233488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881109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119801981"/>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(17,022); ICS 2025 (17,277); PCN bases range from 206 to 1,067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108099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6501808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465800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030007525"/>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18292558"/>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83602587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338942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0228504"/>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SOUTH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HALESOWEN PCN</a:t>
                      </a: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681084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63609350"/>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(17,277); PCN bases range from 206 to 1,067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1374166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669683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2967095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0473794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34234219"/>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(10,794). ICS 2025 (10,963);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418880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81747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86382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925548774"/>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754029355"/>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86269254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1290371600"/>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2006/metadata/properties"/>
    <ds:schemaRef ds:uri="http://schemas.microsoft.com/office/2006/documentManagement/types"/>
    <ds:schemaRef ds:uri="http://purl.org/dc/dcmitype/"/>
    <ds:schemaRef ds:uri="http://purl.org/dc/elements/1.1/"/>
    <ds:schemaRef ds:uri="http://purl.org/dc/terms/"/>
    <ds:schemaRef ds:uri="http://schemas.openxmlformats.org/package/2006/metadata/core-properties"/>
    <ds:schemaRef ds:uri="http://schemas.microsoft.com/office/infopath/2007/PartnerControls"/>
    <ds:schemaRef ds:uri="c143a6c5-5942-4b69-8d61-fb579588568f"/>
    <ds:schemaRef ds:uri="57b21b79-5d32-4c3c-9402-b397da5c7a71"/>
  </ds:schemaRefs>
</ds:datastoreItem>
</file>

<file path=docProps/app.xml><?xml version="1.0" encoding="utf-8"?>
<Properties xmlns="http://schemas.openxmlformats.org/officeDocument/2006/extended-properties" xmlns:vt="http://schemas.openxmlformats.org/officeDocument/2006/docPropsVTypes">
  <Template/>
  <TotalTime>3093</TotalTime>
  <Words>9510</Words>
  <Application>Microsoft Office PowerPoint</Application>
  <PresentationFormat>Widescreen</PresentationFormat>
  <Paragraphs>1719</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1195</cp:revision>
  <dcterms:created xsi:type="dcterms:W3CDTF">2020-01-09T15:19:38Z</dcterms:created>
  <dcterms:modified xsi:type="dcterms:W3CDTF">2025-07-08T16:19:45Z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